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notesSlides/notesSlide22.xml" ContentType="application/vnd.openxmlformats-officedocument.presentationml.notesSlide+xml"/>
  <Override PartName="/ppt/charts/chart11.xml" ContentType="application/vnd.openxmlformats-officedocument.drawingml.chart+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7"/>
  </p:notesMasterIdLst>
  <p:sldIdLst>
    <p:sldId id="256" r:id="rId4"/>
    <p:sldId id="296" r:id="rId5"/>
    <p:sldId id="297" r:id="rId6"/>
    <p:sldId id="293" r:id="rId7"/>
    <p:sldId id="274" r:id="rId8"/>
    <p:sldId id="298" r:id="rId9"/>
    <p:sldId id="265" r:id="rId10"/>
    <p:sldId id="266" r:id="rId11"/>
    <p:sldId id="299" r:id="rId12"/>
    <p:sldId id="276" r:id="rId13"/>
    <p:sldId id="268" r:id="rId14"/>
    <p:sldId id="300" r:id="rId15"/>
    <p:sldId id="272" r:id="rId16"/>
    <p:sldId id="269" r:id="rId17"/>
    <p:sldId id="270" r:id="rId18"/>
    <p:sldId id="271" r:id="rId19"/>
    <p:sldId id="275" r:id="rId20"/>
    <p:sldId id="301" r:id="rId21"/>
    <p:sldId id="295" r:id="rId22"/>
    <p:sldId id="277" r:id="rId23"/>
    <p:sldId id="261" r:id="rId24"/>
    <p:sldId id="262" r:id="rId25"/>
    <p:sldId id="279" r:id="rId26"/>
    <p:sldId id="280" r:id="rId27"/>
    <p:sldId id="281" r:id="rId28"/>
    <p:sldId id="282" r:id="rId29"/>
    <p:sldId id="283" r:id="rId30"/>
    <p:sldId id="288" r:id="rId31"/>
    <p:sldId id="285" r:id="rId32"/>
    <p:sldId id="286" r:id="rId33"/>
    <p:sldId id="287" r:id="rId34"/>
    <p:sldId id="290" r:id="rId35"/>
    <p:sldId id="29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188"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Work_Desktop\Presentations\State%20TWS%202014\graphs%20using%20deer%20that%20reached%20regional%20antler%20restri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95997375328084"/>
          <c:y val="4.9960875984251973E-2"/>
          <c:w val="0.68654002624671961"/>
          <c:h val="0.79480216535433057"/>
        </c:manualLayout>
      </c:layout>
      <c:barChart>
        <c:barDir val="col"/>
        <c:grouping val="clustered"/>
        <c:varyColors val="0"/>
        <c:ser>
          <c:idx val="0"/>
          <c:order val="0"/>
          <c:tx>
            <c:strRef>
              <c:f>Sheet1!$B$1</c:f>
              <c:strCache>
                <c:ptCount val="1"/>
                <c:pt idx="0">
                  <c:v>B&amp;C Score</c:v>
                </c:pt>
              </c:strCache>
            </c:strRef>
          </c:tx>
          <c:spPr>
            <a:ln>
              <a:solidFill>
                <a:schemeClr val="tx1"/>
              </a:solidFill>
            </a:ln>
          </c:spPr>
          <c:invertIfNegative val="0"/>
          <c:dPt>
            <c:idx val="0"/>
            <c:invertIfNegative val="0"/>
            <c:bubble3D val="0"/>
            <c:spPr>
              <a:solidFill>
                <a:srgbClr val="FF0000"/>
              </a:solidFill>
              <a:ln>
                <a:solidFill>
                  <a:schemeClr val="tx1"/>
                </a:solidFill>
              </a:ln>
            </c:spPr>
            <c:extLst>
              <c:ext xmlns:c16="http://schemas.microsoft.com/office/drawing/2014/chart" uri="{C3380CC4-5D6E-409C-BE32-E72D297353CC}">
                <c16:uniqueId val="{00000001-6FEE-45AD-9CAF-A447918E6C54}"/>
              </c:ext>
            </c:extLst>
          </c:dPt>
          <c:dPt>
            <c:idx val="1"/>
            <c:invertIfNegative val="0"/>
            <c:bubble3D val="0"/>
            <c:spPr>
              <a:solidFill>
                <a:srgbClr val="0070C0"/>
              </a:solidFill>
              <a:ln>
                <a:solidFill>
                  <a:schemeClr val="tx1"/>
                </a:solidFill>
              </a:ln>
            </c:spPr>
            <c:extLst>
              <c:ext xmlns:c16="http://schemas.microsoft.com/office/drawing/2014/chart" uri="{C3380CC4-5D6E-409C-BE32-E72D297353CC}">
                <c16:uniqueId val="{00000003-6FEE-45AD-9CAF-A447918E6C54}"/>
              </c:ext>
            </c:extLst>
          </c:dPt>
          <c:dPt>
            <c:idx val="2"/>
            <c:invertIfNegative val="0"/>
            <c:bubble3D val="0"/>
            <c:spPr>
              <a:solidFill>
                <a:srgbClr val="FFC000"/>
              </a:solidFill>
              <a:ln>
                <a:solidFill>
                  <a:schemeClr val="tx1"/>
                </a:solidFill>
              </a:ln>
            </c:spPr>
            <c:extLst>
              <c:ext xmlns:c16="http://schemas.microsoft.com/office/drawing/2014/chart" uri="{C3380CC4-5D6E-409C-BE32-E72D297353CC}">
                <c16:uniqueId val="{00000005-6FEE-45AD-9CAF-A447918E6C54}"/>
              </c:ext>
            </c:extLst>
          </c:dPt>
          <c:dPt>
            <c:idx val="3"/>
            <c:invertIfNegative val="0"/>
            <c:bubble3D val="0"/>
            <c:spPr>
              <a:solidFill>
                <a:srgbClr val="FFC000"/>
              </a:solidFill>
              <a:ln>
                <a:solidFill>
                  <a:schemeClr val="tx1"/>
                </a:solidFill>
              </a:ln>
            </c:spPr>
            <c:extLst>
              <c:ext xmlns:c16="http://schemas.microsoft.com/office/drawing/2014/chart" uri="{C3380CC4-5D6E-409C-BE32-E72D297353CC}">
                <c16:uniqueId val="{00000007-6FEE-45AD-9CAF-A447918E6C54}"/>
              </c:ext>
            </c:extLst>
          </c:dPt>
          <c:dPt>
            <c:idx val="4"/>
            <c:invertIfNegative val="0"/>
            <c:bubble3D val="0"/>
            <c:spPr>
              <a:solidFill>
                <a:srgbClr val="F5FE82"/>
              </a:solidFill>
              <a:ln>
                <a:solidFill>
                  <a:schemeClr val="tx1"/>
                </a:solidFill>
              </a:ln>
            </c:spPr>
            <c:extLst>
              <c:ext xmlns:c16="http://schemas.microsoft.com/office/drawing/2014/chart" uri="{C3380CC4-5D6E-409C-BE32-E72D297353CC}">
                <c16:uniqueId val="{00000009-6FEE-45AD-9CAF-A447918E6C54}"/>
              </c:ext>
            </c:extLst>
          </c:dPt>
          <c:cat>
            <c:strRef>
              <c:f>Sheet1!$A$2:$A$4</c:f>
              <c:strCache>
                <c:ptCount val="3"/>
                <c:pt idx="0">
                  <c:v>Delta</c:v>
                </c:pt>
                <c:pt idx="1">
                  <c:v>Loess</c:v>
                </c:pt>
                <c:pt idx="2">
                  <c:v>LCP</c:v>
                </c:pt>
              </c:strCache>
            </c:strRef>
          </c:cat>
          <c:val>
            <c:numRef>
              <c:f>Sheet1!$B$2:$B$4</c:f>
              <c:numCache>
                <c:formatCode>General</c:formatCode>
                <c:ptCount val="3"/>
                <c:pt idx="0">
                  <c:v>136</c:v>
                </c:pt>
                <c:pt idx="1">
                  <c:v>130</c:v>
                </c:pt>
                <c:pt idx="2">
                  <c:v>117</c:v>
                </c:pt>
              </c:numCache>
            </c:numRef>
          </c:val>
          <c:extLst>
            <c:ext xmlns:c16="http://schemas.microsoft.com/office/drawing/2014/chart" uri="{C3380CC4-5D6E-409C-BE32-E72D297353CC}">
              <c16:uniqueId val="{0000000A-6FEE-45AD-9CAF-A447918E6C54}"/>
            </c:ext>
          </c:extLst>
        </c:ser>
        <c:dLbls>
          <c:showLegendKey val="0"/>
          <c:showVal val="0"/>
          <c:showCatName val="0"/>
          <c:showSerName val="0"/>
          <c:showPercent val="0"/>
          <c:showBubbleSize val="0"/>
        </c:dLbls>
        <c:gapWidth val="38"/>
        <c:axId val="479580432"/>
        <c:axId val="479580824"/>
      </c:barChart>
      <c:catAx>
        <c:axId val="479580432"/>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479580824"/>
        <c:crosses val="autoZero"/>
        <c:auto val="1"/>
        <c:lblAlgn val="ctr"/>
        <c:lblOffset val="100"/>
        <c:noMultiLvlLbl val="0"/>
      </c:catAx>
      <c:valAx>
        <c:axId val="479580824"/>
        <c:scaling>
          <c:orientation val="minMax"/>
          <c:max val="140"/>
          <c:min val="80"/>
        </c:scaling>
        <c:delete val="0"/>
        <c:axPos val="l"/>
        <c:majorGridlines/>
        <c:title>
          <c:tx>
            <c:rich>
              <a:bodyPr rot="-5400000" vert="horz"/>
              <a:lstStyle/>
              <a:p>
                <a:pPr>
                  <a:defRPr sz="2000" b="0">
                    <a:solidFill>
                      <a:schemeClr val="tx1"/>
                    </a:solidFill>
                    <a:latin typeface="Comic Sans MS" panose="030F0702030302020204" pitchFamily="66" charset="0"/>
                  </a:defRPr>
                </a:pPr>
                <a:r>
                  <a:rPr lang="en-US" sz="2000" b="0" dirty="0">
                    <a:solidFill>
                      <a:schemeClr val="tx1"/>
                    </a:solidFill>
                    <a:latin typeface="Comic Sans MS" panose="030F0702030302020204" pitchFamily="66" charset="0"/>
                  </a:rPr>
                  <a:t>Antler Size - </a:t>
                </a:r>
                <a:r>
                  <a:rPr lang="en-US" sz="2000" b="0" dirty="0" smtClean="0">
                    <a:solidFill>
                      <a:schemeClr val="tx1"/>
                    </a:solidFill>
                    <a:latin typeface="Comic Sans MS" panose="030F0702030302020204" pitchFamily="66" charset="0"/>
                  </a:rPr>
                  <a:t>Antler </a:t>
                </a:r>
                <a:r>
                  <a:rPr lang="en-US" sz="2000" b="0" dirty="0">
                    <a:solidFill>
                      <a:schemeClr val="tx1"/>
                    </a:solidFill>
                    <a:latin typeface="Comic Sans MS" panose="030F0702030302020204" pitchFamily="66" charset="0"/>
                  </a:rPr>
                  <a:t>Score</a:t>
                </a:r>
              </a:p>
            </c:rich>
          </c:tx>
          <c:overlay val="0"/>
        </c:title>
        <c:numFmt formatCode="General" sourceLinked="1"/>
        <c:majorTickMark val="out"/>
        <c:minorTickMark val="none"/>
        <c:tickLblPos val="nextTo"/>
        <c:txPr>
          <a:bodyPr/>
          <a:lstStyle/>
          <a:p>
            <a:pPr>
              <a:defRPr>
                <a:solidFill>
                  <a:schemeClr val="tx1"/>
                </a:solidFill>
              </a:defRPr>
            </a:pPr>
            <a:endParaRPr lang="en-US"/>
          </a:p>
        </c:txPr>
        <c:crossAx val="479580432"/>
        <c:crosses val="autoZero"/>
        <c:crossBetween val="between"/>
        <c:majorUnit val="10"/>
      </c:valAx>
    </c:plotArea>
    <c:plotVisOnly val="1"/>
    <c:dispBlanksAs val="gap"/>
    <c:showDLblsOverMax val="0"/>
  </c:chart>
  <c:spPr>
    <a:ln>
      <a:noFill/>
    </a:ln>
  </c:spPr>
  <c:txPr>
    <a:bodyPr/>
    <a:lstStyle/>
    <a:p>
      <a:pPr>
        <a:defRPr sz="1800">
          <a:solidFill>
            <a:schemeClr val="bg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15361698215173"/>
          <c:y val="3.7978278294096009E-2"/>
          <c:w val="0.84036116353210089"/>
          <c:h val="0.75863235488068737"/>
        </c:manualLayout>
      </c:layout>
      <c:barChart>
        <c:barDir val="col"/>
        <c:grouping val="clustered"/>
        <c:varyColors val="0"/>
        <c:ser>
          <c:idx val="0"/>
          <c:order val="0"/>
          <c:tx>
            <c:strRef>
              <c:f>Sheet1!$A$3</c:f>
              <c:strCache>
                <c:ptCount val="1"/>
                <c:pt idx="0">
                  <c:v>Wild</c:v>
                </c:pt>
              </c:strCache>
            </c:strRef>
          </c:tx>
          <c:spPr>
            <a:solidFill>
              <a:srgbClr val="FFC000"/>
            </a:solidFill>
            <a:ln w="19050">
              <a:solidFill>
                <a:schemeClr val="tx1">
                  <a:lumMod val="95000"/>
                  <a:lumOff val="5000"/>
                </a:schemeClr>
              </a:solidFill>
            </a:ln>
          </c:spPr>
          <c:invertIfNegative val="0"/>
          <c:cat>
            <c:strRef>
              <c:f>Sheet1!$B$3:$B$5</c:f>
              <c:strCache>
                <c:ptCount val="3"/>
                <c:pt idx="0">
                  <c:v>Delta</c:v>
                </c:pt>
                <c:pt idx="1">
                  <c:v>Thin Loess</c:v>
                </c:pt>
                <c:pt idx="2">
                  <c:v>LCP</c:v>
                </c:pt>
              </c:strCache>
            </c:strRef>
          </c:cat>
          <c:val>
            <c:numRef>
              <c:f>Sheet1!$E$115:$E$117</c:f>
              <c:numCache>
                <c:formatCode>0.0</c:formatCode>
                <c:ptCount val="3"/>
                <c:pt idx="0">
                  <c:v>113.3</c:v>
                </c:pt>
                <c:pt idx="1">
                  <c:v>103.65</c:v>
                </c:pt>
                <c:pt idx="2">
                  <c:v>88.3</c:v>
                </c:pt>
              </c:numCache>
            </c:numRef>
          </c:val>
          <c:extLst>
            <c:ext xmlns:c16="http://schemas.microsoft.com/office/drawing/2014/chart" uri="{C3380CC4-5D6E-409C-BE32-E72D297353CC}">
              <c16:uniqueId val="{00000000-A98B-4DC1-9325-28AD12DD386C}"/>
            </c:ext>
          </c:extLst>
        </c:ser>
        <c:dLbls>
          <c:showLegendKey val="0"/>
          <c:showVal val="0"/>
          <c:showCatName val="0"/>
          <c:showSerName val="0"/>
          <c:showPercent val="0"/>
          <c:showBubbleSize val="0"/>
        </c:dLbls>
        <c:gapWidth val="150"/>
        <c:axId val="478146184"/>
        <c:axId val="478146576"/>
      </c:barChart>
      <c:catAx>
        <c:axId val="478146184"/>
        <c:scaling>
          <c:orientation val="minMax"/>
        </c:scaling>
        <c:delete val="0"/>
        <c:axPos val="b"/>
        <c:title>
          <c:tx>
            <c:rich>
              <a:bodyPr/>
              <a:lstStyle/>
              <a:p>
                <a:pPr>
                  <a:defRPr sz="2000" b="0"/>
                </a:pPr>
                <a:r>
                  <a:rPr lang="en-US" sz="2000" b="0"/>
                  <a:t>Soil Region</a:t>
                </a:r>
              </a:p>
            </c:rich>
          </c:tx>
          <c:overlay val="0"/>
        </c:title>
        <c:numFmt formatCode="General" sourceLinked="0"/>
        <c:majorTickMark val="out"/>
        <c:minorTickMark val="none"/>
        <c:tickLblPos val="nextTo"/>
        <c:txPr>
          <a:bodyPr/>
          <a:lstStyle/>
          <a:p>
            <a:pPr>
              <a:defRPr sz="2400"/>
            </a:pPr>
            <a:endParaRPr lang="en-US"/>
          </a:p>
        </c:txPr>
        <c:crossAx val="478146576"/>
        <c:crosses val="autoZero"/>
        <c:auto val="1"/>
        <c:lblAlgn val="ctr"/>
        <c:lblOffset val="100"/>
        <c:noMultiLvlLbl val="0"/>
      </c:catAx>
      <c:valAx>
        <c:axId val="478146576"/>
        <c:scaling>
          <c:orientation val="minMax"/>
          <c:max val="120"/>
          <c:min val="60"/>
        </c:scaling>
        <c:delete val="0"/>
        <c:axPos val="l"/>
        <c:title>
          <c:tx>
            <c:rich>
              <a:bodyPr rot="-5400000" vert="horz"/>
              <a:lstStyle/>
              <a:p>
                <a:pPr>
                  <a:defRPr sz="2000" b="0"/>
                </a:pPr>
                <a:r>
                  <a:rPr lang="en-US" sz="2000" b="0" dirty="0" smtClean="0"/>
                  <a:t>B&amp;C</a:t>
                </a:r>
                <a:r>
                  <a:rPr lang="en-US" sz="2000" b="0" baseline="0" dirty="0" smtClean="0"/>
                  <a:t> Score (in)</a:t>
                </a:r>
                <a:endParaRPr lang="en-US" sz="2000" b="0" dirty="0"/>
              </a:p>
            </c:rich>
          </c:tx>
          <c:layout>
            <c:manualLayout>
              <c:xMode val="edge"/>
              <c:yMode val="edge"/>
              <c:x val="1.4000979407094902E-3"/>
              <c:y val="0.22278998853034476"/>
            </c:manualLayout>
          </c:layout>
          <c:overlay val="0"/>
        </c:title>
        <c:numFmt formatCode="0" sourceLinked="0"/>
        <c:majorTickMark val="out"/>
        <c:minorTickMark val="none"/>
        <c:tickLblPos val="nextTo"/>
        <c:txPr>
          <a:bodyPr/>
          <a:lstStyle/>
          <a:p>
            <a:pPr>
              <a:defRPr sz="2400"/>
            </a:pPr>
            <a:endParaRPr lang="en-US"/>
          </a:p>
        </c:txPr>
        <c:crossAx val="478146184"/>
        <c:crosses val="autoZero"/>
        <c:crossBetween val="between"/>
        <c:majorUnit val="10"/>
      </c:valAx>
    </c:plotArea>
    <c:legend>
      <c:legendPos val="r"/>
      <c:layout>
        <c:manualLayout>
          <c:xMode val="edge"/>
          <c:yMode val="edge"/>
          <c:x val="0.60152705485319147"/>
          <c:y val="2.7014529182698255E-2"/>
          <c:w val="0.35201290463692037"/>
          <c:h val="0.10300342665500146"/>
        </c:manualLayout>
      </c:layout>
      <c:overlay val="0"/>
      <c:txPr>
        <a:bodyPr/>
        <a:lstStyle/>
        <a:p>
          <a:pPr>
            <a:defRPr sz="2400"/>
          </a:pPr>
          <a:endParaRPr lang="en-US"/>
        </a:p>
      </c:txPr>
    </c:legend>
    <c:plotVisOnly val="1"/>
    <c:dispBlanksAs val="gap"/>
    <c:showDLblsOverMax val="0"/>
  </c:chart>
  <c:txPr>
    <a:bodyPr/>
    <a:lstStyle/>
    <a:p>
      <a:pPr>
        <a:defRPr>
          <a:latin typeface="Calibri" pitchFamily="34" charset="0"/>
          <a:cs typeface="Calibri"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15361698215173"/>
          <c:y val="3.7978278294096009E-2"/>
          <c:w val="0.84036116353210089"/>
          <c:h val="0.75863235488068737"/>
        </c:manualLayout>
      </c:layout>
      <c:barChart>
        <c:barDir val="col"/>
        <c:grouping val="clustered"/>
        <c:varyColors val="0"/>
        <c:ser>
          <c:idx val="0"/>
          <c:order val="0"/>
          <c:tx>
            <c:strRef>
              <c:f>Sheet1!$A$3</c:f>
              <c:strCache>
                <c:ptCount val="1"/>
                <c:pt idx="0">
                  <c:v>Wild</c:v>
                </c:pt>
              </c:strCache>
            </c:strRef>
          </c:tx>
          <c:spPr>
            <a:solidFill>
              <a:srgbClr val="FFC000"/>
            </a:solidFill>
            <a:ln w="19050">
              <a:solidFill>
                <a:schemeClr val="tx1">
                  <a:lumMod val="95000"/>
                  <a:lumOff val="5000"/>
                </a:schemeClr>
              </a:solidFill>
            </a:ln>
          </c:spPr>
          <c:invertIfNegative val="0"/>
          <c:cat>
            <c:strRef>
              <c:f>Sheet1!$B$3:$B$5</c:f>
              <c:strCache>
                <c:ptCount val="3"/>
                <c:pt idx="0">
                  <c:v>Delta</c:v>
                </c:pt>
                <c:pt idx="1">
                  <c:v>Thin Loess</c:v>
                </c:pt>
                <c:pt idx="2">
                  <c:v>LCP</c:v>
                </c:pt>
              </c:strCache>
            </c:strRef>
          </c:cat>
          <c:val>
            <c:numRef>
              <c:f>Sheet1!$E$115:$E$117</c:f>
              <c:numCache>
                <c:formatCode>0.0</c:formatCode>
                <c:ptCount val="3"/>
                <c:pt idx="0">
                  <c:v>113.3</c:v>
                </c:pt>
                <c:pt idx="1">
                  <c:v>103.65</c:v>
                </c:pt>
                <c:pt idx="2">
                  <c:v>88.3</c:v>
                </c:pt>
              </c:numCache>
            </c:numRef>
          </c:val>
          <c:extLst>
            <c:ext xmlns:c16="http://schemas.microsoft.com/office/drawing/2014/chart" uri="{C3380CC4-5D6E-409C-BE32-E72D297353CC}">
              <c16:uniqueId val="{00000000-3158-4B69-A81E-B8F917CAD502}"/>
            </c:ext>
          </c:extLst>
        </c:ser>
        <c:ser>
          <c:idx val="1"/>
          <c:order val="1"/>
          <c:tx>
            <c:strRef>
              <c:f>Sheet1!$A$6</c:f>
              <c:strCache>
                <c:ptCount val="1"/>
                <c:pt idx="0">
                  <c:v>F1</c:v>
                </c:pt>
              </c:strCache>
            </c:strRef>
          </c:tx>
          <c:spPr>
            <a:solidFill>
              <a:schemeClr val="tx2">
                <a:lumMod val="60000"/>
                <a:lumOff val="40000"/>
              </a:schemeClr>
            </a:solidFill>
            <a:ln w="19050">
              <a:solidFill>
                <a:schemeClr val="tx1">
                  <a:lumMod val="95000"/>
                  <a:lumOff val="5000"/>
                </a:schemeClr>
              </a:solidFill>
            </a:ln>
          </c:spPr>
          <c:invertIfNegative val="0"/>
          <c:val>
            <c:numRef>
              <c:f>Sheet1!$C$6:$C$8</c:f>
              <c:numCache>
                <c:formatCode>0.0</c:formatCode>
                <c:ptCount val="3"/>
                <c:pt idx="0">
                  <c:v>108.3</c:v>
                </c:pt>
                <c:pt idx="1">
                  <c:v>111.1</c:v>
                </c:pt>
                <c:pt idx="2">
                  <c:v>95</c:v>
                </c:pt>
              </c:numCache>
            </c:numRef>
          </c:val>
          <c:extLst>
            <c:ext xmlns:c16="http://schemas.microsoft.com/office/drawing/2014/chart" uri="{C3380CC4-5D6E-409C-BE32-E72D297353CC}">
              <c16:uniqueId val="{00000001-3158-4B69-A81E-B8F917CAD502}"/>
            </c:ext>
          </c:extLst>
        </c:ser>
        <c:dLbls>
          <c:showLegendKey val="0"/>
          <c:showVal val="0"/>
          <c:showCatName val="0"/>
          <c:showSerName val="0"/>
          <c:showPercent val="0"/>
          <c:showBubbleSize val="0"/>
        </c:dLbls>
        <c:gapWidth val="150"/>
        <c:axId val="478147752"/>
        <c:axId val="478148144"/>
      </c:barChart>
      <c:catAx>
        <c:axId val="478147752"/>
        <c:scaling>
          <c:orientation val="minMax"/>
        </c:scaling>
        <c:delete val="0"/>
        <c:axPos val="b"/>
        <c:title>
          <c:tx>
            <c:rich>
              <a:bodyPr/>
              <a:lstStyle/>
              <a:p>
                <a:pPr>
                  <a:defRPr sz="2000" b="0"/>
                </a:pPr>
                <a:r>
                  <a:rPr lang="en-US" sz="2000" b="0"/>
                  <a:t>Soil Region</a:t>
                </a:r>
              </a:p>
            </c:rich>
          </c:tx>
          <c:overlay val="0"/>
        </c:title>
        <c:numFmt formatCode="General" sourceLinked="0"/>
        <c:majorTickMark val="out"/>
        <c:minorTickMark val="none"/>
        <c:tickLblPos val="nextTo"/>
        <c:txPr>
          <a:bodyPr/>
          <a:lstStyle/>
          <a:p>
            <a:pPr>
              <a:defRPr sz="2400"/>
            </a:pPr>
            <a:endParaRPr lang="en-US"/>
          </a:p>
        </c:txPr>
        <c:crossAx val="478148144"/>
        <c:crosses val="autoZero"/>
        <c:auto val="1"/>
        <c:lblAlgn val="ctr"/>
        <c:lblOffset val="100"/>
        <c:noMultiLvlLbl val="0"/>
      </c:catAx>
      <c:valAx>
        <c:axId val="478148144"/>
        <c:scaling>
          <c:orientation val="minMax"/>
          <c:max val="120"/>
          <c:min val="60"/>
        </c:scaling>
        <c:delete val="0"/>
        <c:axPos val="l"/>
        <c:title>
          <c:tx>
            <c:rich>
              <a:bodyPr rot="-5400000" vert="horz"/>
              <a:lstStyle/>
              <a:p>
                <a:pPr>
                  <a:defRPr sz="2000" b="0"/>
                </a:pPr>
                <a:r>
                  <a:rPr lang="en-US" sz="2000" b="0" dirty="0" smtClean="0"/>
                  <a:t>B&amp;C Score (in)</a:t>
                </a:r>
                <a:endParaRPr lang="en-US" sz="2000" b="0" dirty="0"/>
              </a:p>
            </c:rich>
          </c:tx>
          <c:layout>
            <c:manualLayout>
              <c:xMode val="edge"/>
              <c:yMode val="edge"/>
              <c:x val="0"/>
              <c:y val="0.22278998853034476"/>
            </c:manualLayout>
          </c:layout>
          <c:overlay val="0"/>
        </c:title>
        <c:numFmt formatCode="0" sourceLinked="0"/>
        <c:majorTickMark val="out"/>
        <c:minorTickMark val="none"/>
        <c:tickLblPos val="nextTo"/>
        <c:txPr>
          <a:bodyPr/>
          <a:lstStyle/>
          <a:p>
            <a:pPr>
              <a:defRPr sz="2400"/>
            </a:pPr>
            <a:endParaRPr lang="en-US"/>
          </a:p>
        </c:txPr>
        <c:crossAx val="478147752"/>
        <c:crosses val="autoZero"/>
        <c:crossBetween val="between"/>
        <c:majorUnit val="10"/>
      </c:valAx>
    </c:plotArea>
    <c:legend>
      <c:legendPos val="r"/>
      <c:layout>
        <c:manualLayout>
          <c:xMode val="edge"/>
          <c:yMode val="edge"/>
          <c:x val="0.64798704501502291"/>
          <c:y val="0"/>
          <c:w val="0.35201290463692037"/>
          <c:h val="0.10300342665500146"/>
        </c:manualLayout>
      </c:layout>
      <c:overlay val="0"/>
      <c:txPr>
        <a:bodyPr/>
        <a:lstStyle/>
        <a:p>
          <a:pPr>
            <a:defRPr sz="2400"/>
          </a:pPr>
          <a:endParaRPr lang="en-US"/>
        </a:p>
      </c:txPr>
    </c:legend>
    <c:plotVisOnly val="1"/>
    <c:dispBlanksAs val="gap"/>
    <c:showDLblsOverMax val="0"/>
  </c:chart>
  <c:txPr>
    <a:bodyPr/>
    <a:lstStyle/>
    <a:p>
      <a:pPr>
        <a:defRPr>
          <a:latin typeface="Calibri" pitchFamily="34" charset="0"/>
          <a:cs typeface="Calibri"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15361698215173"/>
          <c:y val="3.7978278294096009E-2"/>
          <c:w val="0.84036116353210089"/>
          <c:h val="0.75863235488068737"/>
        </c:manualLayout>
      </c:layout>
      <c:barChart>
        <c:barDir val="col"/>
        <c:grouping val="clustered"/>
        <c:varyColors val="0"/>
        <c:ser>
          <c:idx val="0"/>
          <c:order val="0"/>
          <c:tx>
            <c:strRef>
              <c:f>Sheet1!$A$3</c:f>
              <c:strCache>
                <c:ptCount val="1"/>
                <c:pt idx="0">
                  <c:v>Wild</c:v>
                </c:pt>
              </c:strCache>
            </c:strRef>
          </c:tx>
          <c:spPr>
            <a:solidFill>
              <a:srgbClr val="FFC000"/>
            </a:solidFill>
            <a:ln w="19050">
              <a:solidFill>
                <a:schemeClr val="tx1">
                  <a:lumMod val="95000"/>
                  <a:lumOff val="5000"/>
                </a:schemeClr>
              </a:solidFill>
            </a:ln>
          </c:spPr>
          <c:invertIfNegative val="0"/>
          <c:cat>
            <c:strRef>
              <c:f>Sheet1!$B$3:$B$5</c:f>
              <c:strCache>
                <c:ptCount val="3"/>
                <c:pt idx="0">
                  <c:v>Delta</c:v>
                </c:pt>
                <c:pt idx="1">
                  <c:v>Thin Loess</c:v>
                </c:pt>
                <c:pt idx="2">
                  <c:v>LCP</c:v>
                </c:pt>
              </c:strCache>
            </c:strRef>
          </c:cat>
          <c:val>
            <c:numRef>
              <c:f>Sheet1!$E$115:$E$117</c:f>
              <c:numCache>
                <c:formatCode>0.0</c:formatCode>
                <c:ptCount val="3"/>
                <c:pt idx="0">
                  <c:v>113.3</c:v>
                </c:pt>
                <c:pt idx="1">
                  <c:v>103.65</c:v>
                </c:pt>
                <c:pt idx="2">
                  <c:v>88.3</c:v>
                </c:pt>
              </c:numCache>
            </c:numRef>
          </c:val>
          <c:extLst>
            <c:ext xmlns:c16="http://schemas.microsoft.com/office/drawing/2014/chart" uri="{C3380CC4-5D6E-409C-BE32-E72D297353CC}">
              <c16:uniqueId val="{00000000-CD82-4BA2-A11C-A0C0710FF37D}"/>
            </c:ext>
          </c:extLst>
        </c:ser>
        <c:ser>
          <c:idx val="1"/>
          <c:order val="1"/>
          <c:tx>
            <c:strRef>
              <c:f>Sheet1!$A$6</c:f>
              <c:strCache>
                <c:ptCount val="1"/>
                <c:pt idx="0">
                  <c:v>F1</c:v>
                </c:pt>
              </c:strCache>
            </c:strRef>
          </c:tx>
          <c:spPr>
            <a:solidFill>
              <a:schemeClr val="tx2">
                <a:lumMod val="60000"/>
                <a:lumOff val="40000"/>
              </a:schemeClr>
            </a:solidFill>
            <a:ln w="19050">
              <a:solidFill>
                <a:schemeClr val="tx1">
                  <a:lumMod val="95000"/>
                  <a:lumOff val="5000"/>
                </a:schemeClr>
              </a:solidFill>
            </a:ln>
          </c:spPr>
          <c:invertIfNegative val="0"/>
          <c:val>
            <c:numRef>
              <c:f>Sheet1!$C$6:$C$8</c:f>
              <c:numCache>
                <c:formatCode>0.0</c:formatCode>
                <c:ptCount val="3"/>
                <c:pt idx="0">
                  <c:v>108.3</c:v>
                </c:pt>
                <c:pt idx="1">
                  <c:v>111.1</c:v>
                </c:pt>
                <c:pt idx="2">
                  <c:v>95</c:v>
                </c:pt>
              </c:numCache>
            </c:numRef>
          </c:val>
          <c:extLst>
            <c:ext xmlns:c16="http://schemas.microsoft.com/office/drawing/2014/chart" uri="{C3380CC4-5D6E-409C-BE32-E72D297353CC}">
              <c16:uniqueId val="{00000001-CD82-4BA2-A11C-A0C0710FF37D}"/>
            </c:ext>
          </c:extLst>
        </c:ser>
        <c:ser>
          <c:idx val="2"/>
          <c:order val="2"/>
          <c:tx>
            <c:strRef>
              <c:f>Sheet1!$A$9</c:f>
              <c:strCache>
                <c:ptCount val="1"/>
                <c:pt idx="0">
                  <c:v>F2</c:v>
                </c:pt>
              </c:strCache>
            </c:strRef>
          </c:tx>
          <c:spPr>
            <a:solidFill>
              <a:srgbClr val="943634"/>
            </a:solidFill>
            <a:ln w="19050">
              <a:solidFill>
                <a:schemeClr val="tx1">
                  <a:lumMod val="95000"/>
                  <a:lumOff val="5000"/>
                </a:schemeClr>
              </a:solidFill>
            </a:ln>
          </c:spPr>
          <c:invertIfNegative val="0"/>
          <c:val>
            <c:numRef>
              <c:f>Sheet1!$C$9:$C$11</c:f>
              <c:numCache>
                <c:formatCode>0.0</c:formatCode>
                <c:ptCount val="3"/>
                <c:pt idx="0">
                  <c:v>118.3</c:v>
                </c:pt>
                <c:pt idx="1">
                  <c:v>114.9</c:v>
                </c:pt>
                <c:pt idx="2">
                  <c:v>115.8</c:v>
                </c:pt>
              </c:numCache>
            </c:numRef>
          </c:val>
          <c:extLst>
            <c:ext xmlns:c16="http://schemas.microsoft.com/office/drawing/2014/chart" uri="{C3380CC4-5D6E-409C-BE32-E72D297353CC}">
              <c16:uniqueId val="{00000002-CD82-4BA2-A11C-A0C0710FF37D}"/>
            </c:ext>
          </c:extLst>
        </c:ser>
        <c:dLbls>
          <c:showLegendKey val="0"/>
          <c:showVal val="0"/>
          <c:showCatName val="0"/>
          <c:showSerName val="0"/>
          <c:showPercent val="0"/>
          <c:showBubbleSize val="0"/>
        </c:dLbls>
        <c:gapWidth val="150"/>
        <c:axId val="478148928"/>
        <c:axId val="477818784"/>
      </c:barChart>
      <c:catAx>
        <c:axId val="478148928"/>
        <c:scaling>
          <c:orientation val="minMax"/>
        </c:scaling>
        <c:delete val="0"/>
        <c:axPos val="b"/>
        <c:title>
          <c:tx>
            <c:rich>
              <a:bodyPr/>
              <a:lstStyle/>
              <a:p>
                <a:pPr>
                  <a:defRPr sz="2000" b="0"/>
                </a:pPr>
                <a:r>
                  <a:rPr lang="en-US" sz="2000" b="0"/>
                  <a:t>Soil Region</a:t>
                </a:r>
              </a:p>
            </c:rich>
          </c:tx>
          <c:overlay val="0"/>
        </c:title>
        <c:numFmt formatCode="General" sourceLinked="0"/>
        <c:majorTickMark val="out"/>
        <c:minorTickMark val="none"/>
        <c:tickLblPos val="nextTo"/>
        <c:txPr>
          <a:bodyPr/>
          <a:lstStyle/>
          <a:p>
            <a:pPr>
              <a:defRPr sz="2400"/>
            </a:pPr>
            <a:endParaRPr lang="en-US"/>
          </a:p>
        </c:txPr>
        <c:crossAx val="477818784"/>
        <c:crosses val="autoZero"/>
        <c:auto val="1"/>
        <c:lblAlgn val="ctr"/>
        <c:lblOffset val="100"/>
        <c:noMultiLvlLbl val="0"/>
      </c:catAx>
      <c:valAx>
        <c:axId val="477818784"/>
        <c:scaling>
          <c:orientation val="minMax"/>
          <c:max val="125"/>
          <c:min val="60"/>
        </c:scaling>
        <c:delete val="0"/>
        <c:axPos val="l"/>
        <c:title>
          <c:tx>
            <c:rich>
              <a:bodyPr rot="-5400000" vert="horz"/>
              <a:lstStyle/>
              <a:p>
                <a:pPr>
                  <a:defRPr sz="2000" b="0"/>
                </a:pPr>
                <a:r>
                  <a:rPr lang="en-US" sz="2000" b="0" dirty="0"/>
                  <a:t>B&amp;C Score (in)</a:t>
                </a:r>
              </a:p>
            </c:rich>
          </c:tx>
          <c:layout>
            <c:manualLayout>
              <c:xMode val="edge"/>
              <c:yMode val="edge"/>
              <c:x val="2.6880778022298816E-3"/>
              <c:y val="0.23056844819933764"/>
            </c:manualLayout>
          </c:layout>
          <c:overlay val="0"/>
        </c:title>
        <c:numFmt formatCode="0" sourceLinked="0"/>
        <c:majorTickMark val="out"/>
        <c:minorTickMark val="none"/>
        <c:tickLblPos val="nextTo"/>
        <c:txPr>
          <a:bodyPr/>
          <a:lstStyle/>
          <a:p>
            <a:pPr>
              <a:defRPr sz="2400"/>
            </a:pPr>
            <a:endParaRPr lang="en-US"/>
          </a:p>
        </c:txPr>
        <c:crossAx val="478148928"/>
        <c:crosses val="autoZero"/>
        <c:crossBetween val="between"/>
        <c:majorUnit val="10"/>
      </c:valAx>
    </c:plotArea>
    <c:legend>
      <c:legendPos val="r"/>
      <c:layout>
        <c:manualLayout>
          <c:xMode val="edge"/>
          <c:yMode val="edge"/>
          <c:x val="0.62532871984525285"/>
          <c:y val="1.0863302860554065E-3"/>
          <c:w val="0.35201290463692037"/>
          <c:h val="0.10300342665500146"/>
        </c:manualLayout>
      </c:layout>
      <c:overlay val="0"/>
      <c:txPr>
        <a:bodyPr/>
        <a:lstStyle/>
        <a:p>
          <a:pPr>
            <a:defRPr sz="2400"/>
          </a:pPr>
          <a:endParaRPr lang="en-US"/>
        </a:p>
      </c:txPr>
    </c:legend>
    <c:plotVisOnly val="1"/>
    <c:dispBlanksAs val="gap"/>
    <c:showDLblsOverMax val="0"/>
  </c:chart>
  <c:txPr>
    <a:bodyPr/>
    <a:lstStyle/>
    <a:p>
      <a:pPr>
        <a:defRPr>
          <a:latin typeface="Calibri" pitchFamily="34" charset="0"/>
          <a:cs typeface="Calibri"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79330708661418"/>
          <c:y val="8.7460875984251965E-2"/>
          <c:w val="0.68654002624671961"/>
          <c:h val="0.79480216535433057"/>
        </c:manualLayout>
      </c:layout>
      <c:barChart>
        <c:barDir val="col"/>
        <c:grouping val="clustered"/>
        <c:varyColors val="0"/>
        <c:ser>
          <c:idx val="0"/>
          <c:order val="0"/>
          <c:tx>
            <c:strRef>
              <c:f>Sheet1!$B$1</c:f>
              <c:strCache>
                <c:ptCount val="1"/>
                <c:pt idx="0">
                  <c:v>B&amp;C Score</c:v>
                </c:pt>
              </c:strCache>
            </c:strRef>
          </c:tx>
          <c:spPr>
            <a:ln>
              <a:solidFill>
                <a:schemeClr val="tx1"/>
              </a:solidFill>
            </a:ln>
          </c:spPr>
          <c:invertIfNegative val="0"/>
          <c:dPt>
            <c:idx val="0"/>
            <c:invertIfNegative val="0"/>
            <c:bubble3D val="0"/>
            <c:spPr>
              <a:solidFill>
                <a:srgbClr val="FF0000"/>
              </a:solidFill>
              <a:ln>
                <a:solidFill>
                  <a:schemeClr val="tx1"/>
                </a:solidFill>
              </a:ln>
            </c:spPr>
            <c:extLst>
              <c:ext xmlns:c16="http://schemas.microsoft.com/office/drawing/2014/chart" uri="{C3380CC4-5D6E-409C-BE32-E72D297353CC}">
                <c16:uniqueId val="{00000001-FDA9-4CA9-A632-BBD98DC7863C}"/>
              </c:ext>
            </c:extLst>
          </c:dPt>
          <c:dPt>
            <c:idx val="1"/>
            <c:invertIfNegative val="0"/>
            <c:bubble3D val="0"/>
            <c:spPr>
              <a:solidFill>
                <a:srgbClr val="0070C0"/>
              </a:solidFill>
              <a:ln>
                <a:solidFill>
                  <a:schemeClr val="tx1"/>
                </a:solidFill>
              </a:ln>
            </c:spPr>
            <c:extLst>
              <c:ext xmlns:c16="http://schemas.microsoft.com/office/drawing/2014/chart" uri="{C3380CC4-5D6E-409C-BE32-E72D297353CC}">
                <c16:uniqueId val="{00000003-FDA9-4CA9-A632-BBD98DC7863C}"/>
              </c:ext>
            </c:extLst>
          </c:dPt>
          <c:dPt>
            <c:idx val="2"/>
            <c:invertIfNegative val="0"/>
            <c:bubble3D val="0"/>
            <c:spPr>
              <a:solidFill>
                <a:srgbClr val="FFC000"/>
              </a:solidFill>
              <a:ln>
                <a:solidFill>
                  <a:schemeClr val="tx1"/>
                </a:solidFill>
              </a:ln>
            </c:spPr>
            <c:extLst>
              <c:ext xmlns:c16="http://schemas.microsoft.com/office/drawing/2014/chart" uri="{C3380CC4-5D6E-409C-BE32-E72D297353CC}">
                <c16:uniqueId val="{00000005-FDA9-4CA9-A632-BBD98DC7863C}"/>
              </c:ext>
            </c:extLst>
          </c:dPt>
          <c:dPt>
            <c:idx val="3"/>
            <c:invertIfNegative val="0"/>
            <c:bubble3D val="0"/>
            <c:spPr>
              <a:solidFill>
                <a:srgbClr val="FFC000"/>
              </a:solidFill>
              <a:ln>
                <a:solidFill>
                  <a:schemeClr val="tx1"/>
                </a:solidFill>
              </a:ln>
            </c:spPr>
            <c:extLst>
              <c:ext xmlns:c16="http://schemas.microsoft.com/office/drawing/2014/chart" uri="{C3380CC4-5D6E-409C-BE32-E72D297353CC}">
                <c16:uniqueId val="{00000007-FDA9-4CA9-A632-BBD98DC7863C}"/>
              </c:ext>
            </c:extLst>
          </c:dPt>
          <c:dPt>
            <c:idx val="4"/>
            <c:invertIfNegative val="0"/>
            <c:bubble3D val="0"/>
            <c:spPr>
              <a:solidFill>
                <a:srgbClr val="F5FE82"/>
              </a:solidFill>
              <a:ln>
                <a:solidFill>
                  <a:schemeClr val="tx1"/>
                </a:solidFill>
              </a:ln>
            </c:spPr>
            <c:extLst>
              <c:ext xmlns:c16="http://schemas.microsoft.com/office/drawing/2014/chart" uri="{C3380CC4-5D6E-409C-BE32-E72D297353CC}">
                <c16:uniqueId val="{00000009-FDA9-4CA9-A632-BBD98DC7863C}"/>
              </c:ext>
            </c:extLst>
          </c:dPt>
          <c:cat>
            <c:strRef>
              <c:f>Sheet1!$A$2:$A$4</c:f>
              <c:strCache>
                <c:ptCount val="3"/>
                <c:pt idx="0">
                  <c:v>Delta</c:v>
                </c:pt>
                <c:pt idx="1">
                  <c:v>Loess</c:v>
                </c:pt>
                <c:pt idx="2">
                  <c:v>LCP</c:v>
                </c:pt>
              </c:strCache>
            </c:strRef>
          </c:cat>
          <c:val>
            <c:numRef>
              <c:f>Sheet1!$B$2:$B$4</c:f>
              <c:numCache>
                <c:formatCode>General</c:formatCode>
                <c:ptCount val="3"/>
                <c:pt idx="0">
                  <c:v>198</c:v>
                </c:pt>
                <c:pt idx="1">
                  <c:v>180</c:v>
                </c:pt>
                <c:pt idx="2">
                  <c:v>154</c:v>
                </c:pt>
              </c:numCache>
            </c:numRef>
          </c:val>
          <c:extLst>
            <c:ext xmlns:c16="http://schemas.microsoft.com/office/drawing/2014/chart" uri="{C3380CC4-5D6E-409C-BE32-E72D297353CC}">
              <c16:uniqueId val="{0000000A-FDA9-4CA9-A632-BBD98DC7863C}"/>
            </c:ext>
          </c:extLst>
        </c:ser>
        <c:dLbls>
          <c:showLegendKey val="0"/>
          <c:showVal val="0"/>
          <c:showCatName val="0"/>
          <c:showSerName val="0"/>
          <c:showPercent val="0"/>
          <c:showBubbleSize val="0"/>
        </c:dLbls>
        <c:gapWidth val="38"/>
        <c:axId val="481336064"/>
        <c:axId val="481336456"/>
      </c:barChart>
      <c:catAx>
        <c:axId val="481336064"/>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481336456"/>
        <c:crosses val="autoZero"/>
        <c:auto val="1"/>
        <c:lblAlgn val="ctr"/>
        <c:lblOffset val="100"/>
        <c:noMultiLvlLbl val="0"/>
      </c:catAx>
      <c:valAx>
        <c:axId val="481336456"/>
        <c:scaling>
          <c:orientation val="minMax"/>
          <c:max val="210"/>
          <c:min val="120"/>
        </c:scaling>
        <c:delete val="0"/>
        <c:axPos val="l"/>
        <c:majorGridlines/>
        <c:numFmt formatCode="General" sourceLinked="1"/>
        <c:majorTickMark val="out"/>
        <c:minorTickMark val="none"/>
        <c:tickLblPos val="nextTo"/>
        <c:txPr>
          <a:bodyPr/>
          <a:lstStyle/>
          <a:p>
            <a:pPr>
              <a:defRPr>
                <a:solidFill>
                  <a:schemeClr val="tx1"/>
                </a:solidFill>
              </a:defRPr>
            </a:pPr>
            <a:endParaRPr lang="en-US"/>
          </a:p>
        </c:txPr>
        <c:crossAx val="481336064"/>
        <c:crosses val="autoZero"/>
        <c:crossBetween val="between"/>
        <c:majorUnit val="10"/>
      </c:valAx>
    </c:plotArea>
    <c:plotVisOnly val="1"/>
    <c:dispBlanksAs val="gap"/>
    <c:showDLblsOverMax val="0"/>
  </c:chart>
  <c:spPr>
    <a:ln>
      <a:noFill/>
    </a:ln>
  </c:spPr>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8064966649842"/>
          <c:y val="6.9544425503513113E-2"/>
          <c:w val="0.6857142857142855"/>
          <c:h val="0.72422062350120064"/>
        </c:manualLayout>
      </c:layout>
      <c:barChart>
        <c:barDir val="col"/>
        <c:grouping val="clustered"/>
        <c:varyColors val="0"/>
        <c:ser>
          <c:idx val="0"/>
          <c:order val="0"/>
          <c:tx>
            <c:strRef>
              <c:f>Sheet1!$A$2</c:f>
              <c:strCache>
                <c:ptCount val="1"/>
                <c:pt idx="0">
                  <c:v>Phosphorus</c:v>
                </c:pt>
              </c:strCache>
            </c:strRef>
          </c:tx>
          <c:spPr>
            <a:solidFill>
              <a:schemeClr val="accent1"/>
            </a:solidFill>
            <a:ln w="14722">
              <a:solidFill>
                <a:schemeClr val="tx1"/>
              </a:solidFill>
              <a:prstDash val="solid"/>
            </a:ln>
          </c:spPr>
          <c:invertIfNegative val="0"/>
          <c:dPt>
            <c:idx val="0"/>
            <c:invertIfNegative val="0"/>
            <c:bubble3D val="0"/>
            <c:spPr>
              <a:solidFill>
                <a:srgbClr val="FF0000"/>
              </a:solidFill>
              <a:ln w="14722">
                <a:solidFill>
                  <a:srgbClr val="FF0000"/>
                </a:solidFill>
                <a:prstDash val="solid"/>
              </a:ln>
            </c:spPr>
            <c:extLst>
              <c:ext xmlns:c16="http://schemas.microsoft.com/office/drawing/2014/chart" uri="{C3380CC4-5D6E-409C-BE32-E72D297353CC}">
                <c16:uniqueId val="{00000001-8D2C-4628-9BDF-8CD4FEE8345C}"/>
              </c:ext>
            </c:extLst>
          </c:dPt>
          <c:dPt>
            <c:idx val="1"/>
            <c:invertIfNegative val="0"/>
            <c:bubble3D val="0"/>
            <c:spPr>
              <a:solidFill>
                <a:srgbClr val="0070C0"/>
              </a:solidFill>
              <a:ln w="14722">
                <a:solidFill>
                  <a:schemeClr val="tx1"/>
                </a:solidFill>
                <a:prstDash val="solid"/>
              </a:ln>
            </c:spPr>
            <c:extLst>
              <c:ext xmlns:c16="http://schemas.microsoft.com/office/drawing/2014/chart" uri="{C3380CC4-5D6E-409C-BE32-E72D297353CC}">
                <c16:uniqueId val="{00000003-8D2C-4628-9BDF-8CD4FEE8345C}"/>
              </c:ext>
            </c:extLst>
          </c:dPt>
          <c:dPt>
            <c:idx val="2"/>
            <c:invertIfNegative val="0"/>
            <c:bubble3D val="0"/>
            <c:spPr>
              <a:solidFill>
                <a:srgbClr val="FFC000"/>
              </a:solidFill>
              <a:ln w="14722">
                <a:solidFill>
                  <a:srgbClr val="FFC000"/>
                </a:solidFill>
                <a:prstDash val="solid"/>
              </a:ln>
            </c:spPr>
            <c:extLst>
              <c:ext xmlns:c16="http://schemas.microsoft.com/office/drawing/2014/chart" uri="{C3380CC4-5D6E-409C-BE32-E72D297353CC}">
                <c16:uniqueId val="{00000005-8D2C-4628-9BDF-8CD4FEE8345C}"/>
              </c:ext>
            </c:extLst>
          </c:dPt>
          <c:cat>
            <c:strRef>
              <c:f>Sheet1!$B$1:$D$1</c:f>
              <c:strCache>
                <c:ptCount val="3"/>
                <c:pt idx="0">
                  <c:v>Delta</c:v>
                </c:pt>
                <c:pt idx="1">
                  <c:v>Loess</c:v>
                </c:pt>
                <c:pt idx="2">
                  <c:v>LCP</c:v>
                </c:pt>
              </c:strCache>
            </c:strRef>
          </c:cat>
          <c:val>
            <c:numRef>
              <c:f>Sheet1!$B$2:$D$2</c:f>
              <c:numCache>
                <c:formatCode>General</c:formatCode>
                <c:ptCount val="3"/>
                <c:pt idx="0">
                  <c:v>132</c:v>
                </c:pt>
                <c:pt idx="1">
                  <c:v>66</c:v>
                </c:pt>
                <c:pt idx="2">
                  <c:v>27</c:v>
                </c:pt>
              </c:numCache>
            </c:numRef>
          </c:val>
          <c:extLst>
            <c:ext xmlns:c16="http://schemas.microsoft.com/office/drawing/2014/chart" uri="{C3380CC4-5D6E-409C-BE32-E72D297353CC}">
              <c16:uniqueId val="{00000006-8D2C-4628-9BDF-8CD4FEE8345C}"/>
            </c:ext>
          </c:extLst>
        </c:ser>
        <c:dLbls>
          <c:showLegendKey val="0"/>
          <c:showVal val="0"/>
          <c:showCatName val="0"/>
          <c:showSerName val="0"/>
          <c:showPercent val="0"/>
          <c:showBubbleSize val="0"/>
        </c:dLbls>
        <c:gapWidth val="150"/>
        <c:axId val="480866736"/>
        <c:axId val="480867128"/>
      </c:barChart>
      <c:catAx>
        <c:axId val="480866736"/>
        <c:scaling>
          <c:orientation val="minMax"/>
        </c:scaling>
        <c:delete val="0"/>
        <c:axPos val="b"/>
        <c:numFmt formatCode="General" sourceLinked="1"/>
        <c:majorTickMark val="out"/>
        <c:minorTickMark val="none"/>
        <c:tickLblPos val="low"/>
        <c:spPr>
          <a:ln w="3680">
            <a:solidFill>
              <a:schemeClr val="tx1"/>
            </a:solidFill>
            <a:prstDash val="solid"/>
          </a:ln>
        </c:spPr>
        <c:txPr>
          <a:bodyPr rot="0" vert="horz"/>
          <a:lstStyle/>
          <a:p>
            <a:pPr>
              <a:defRPr sz="1390" b="1" i="0" u="none" strike="noStrike" baseline="0">
                <a:solidFill>
                  <a:schemeClr val="tx1"/>
                </a:solidFill>
                <a:latin typeface="Arial"/>
                <a:ea typeface="Arial"/>
                <a:cs typeface="Arial"/>
              </a:defRPr>
            </a:pPr>
            <a:endParaRPr lang="en-US"/>
          </a:p>
        </c:txPr>
        <c:crossAx val="480867128"/>
        <c:crosses val="autoZero"/>
        <c:auto val="1"/>
        <c:lblAlgn val="ctr"/>
        <c:lblOffset val="100"/>
        <c:noMultiLvlLbl val="0"/>
      </c:catAx>
      <c:valAx>
        <c:axId val="480867128"/>
        <c:scaling>
          <c:orientation val="minMax"/>
        </c:scaling>
        <c:delete val="0"/>
        <c:axPos val="l"/>
        <c:majorGridlines>
          <c:spPr>
            <a:ln w="3680">
              <a:solidFill>
                <a:schemeClr val="tx1"/>
              </a:solidFill>
              <a:prstDash val="solid"/>
            </a:ln>
          </c:spPr>
        </c:majorGridlines>
        <c:title>
          <c:tx>
            <c:rich>
              <a:bodyPr/>
              <a:lstStyle/>
              <a:p>
                <a:pPr>
                  <a:defRPr sz="2081" b="1" i="0" u="none" strike="noStrike" baseline="0">
                    <a:solidFill>
                      <a:srgbClr val="000000"/>
                    </a:solidFill>
                    <a:latin typeface="Arial"/>
                    <a:ea typeface="Arial"/>
                    <a:cs typeface="Arial"/>
                  </a:defRPr>
                </a:pPr>
                <a:r>
                  <a:rPr lang="en-US" dirty="0" smtClean="0"/>
                  <a:t>Kg/ha</a:t>
                </a:r>
                <a:endParaRPr lang="en-US" dirty="0"/>
              </a:p>
            </c:rich>
          </c:tx>
          <c:layout>
            <c:manualLayout>
              <c:xMode val="edge"/>
              <c:yMode val="edge"/>
              <c:x val="0"/>
              <c:y val="0.32361230808809344"/>
            </c:manualLayout>
          </c:layout>
          <c:overlay val="0"/>
          <c:spPr>
            <a:noFill/>
            <a:ln w="29445">
              <a:noFill/>
            </a:ln>
          </c:spPr>
        </c:title>
        <c:numFmt formatCode="General" sourceLinked="1"/>
        <c:majorTickMark val="out"/>
        <c:minorTickMark val="none"/>
        <c:tickLblPos val="nextTo"/>
        <c:spPr>
          <a:ln w="14722">
            <a:solidFill>
              <a:schemeClr val="tx1"/>
            </a:solidFill>
            <a:prstDash val="solid"/>
          </a:ln>
        </c:spPr>
        <c:txPr>
          <a:bodyPr rot="0" vert="horz"/>
          <a:lstStyle/>
          <a:p>
            <a:pPr>
              <a:defRPr sz="2087" b="1" i="0" u="none" strike="noStrike" baseline="0">
                <a:solidFill>
                  <a:schemeClr val="tx1"/>
                </a:solidFill>
                <a:latin typeface="Arial"/>
                <a:ea typeface="Arial"/>
                <a:cs typeface="Arial"/>
              </a:defRPr>
            </a:pPr>
            <a:endParaRPr lang="en-US"/>
          </a:p>
        </c:txPr>
        <c:crossAx val="480866736"/>
        <c:crosses val="autoZero"/>
        <c:crossBetween val="between"/>
      </c:valAx>
      <c:spPr>
        <a:noFill/>
        <a:ln w="25400">
          <a:noFill/>
        </a:ln>
      </c:spPr>
    </c:plotArea>
    <c:plotVisOnly val="1"/>
    <c:dispBlanksAs val="gap"/>
    <c:showDLblsOverMax val="0"/>
  </c:chart>
  <c:spPr>
    <a:noFill/>
    <a:ln>
      <a:noFill/>
    </a:ln>
  </c:spPr>
  <c:txPr>
    <a:bodyPr/>
    <a:lstStyle/>
    <a:p>
      <a:pPr>
        <a:defRPr sz="2087"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8064966649848"/>
          <c:y val="6.9544425503513113E-2"/>
          <c:w val="0.6857142857142855"/>
          <c:h val="0.72422062350120064"/>
        </c:manualLayout>
      </c:layout>
      <c:barChart>
        <c:barDir val="col"/>
        <c:grouping val="clustered"/>
        <c:varyColors val="0"/>
        <c:ser>
          <c:idx val="0"/>
          <c:order val="0"/>
          <c:tx>
            <c:strRef>
              <c:f>Sheet1!$A$2</c:f>
              <c:strCache>
                <c:ptCount val="1"/>
                <c:pt idx="0">
                  <c:v>Calcium</c:v>
                </c:pt>
              </c:strCache>
            </c:strRef>
          </c:tx>
          <c:spPr>
            <a:solidFill>
              <a:schemeClr val="accent1"/>
            </a:solidFill>
            <a:ln w="14722">
              <a:solidFill>
                <a:srgbClr val="FFC000"/>
              </a:solidFill>
              <a:prstDash val="solid"/>
            </a:ln>
          </c:spPr>
          <c:invertIfNegative val="0"/>
          <c:dPt>
            <c:idx val="0"/>
            <c:invertIfNegative val="0"/>
            <c:bubble3D val="0"/>
            <c:spPr>
              <a:solidFill>
                <a:srgbClr val="FF0000"/>
              </a:solidFill>
              <a:ln w="14722">
                <a:solidFill>
                  <a:srgbClr val="FF0000"/>
                </a:solidFill>
                <a:prstDash val="solid"/>
              </a:ln>
            </c:spPr>
            <c:extLst>
              <c:ext xmlns:c16="http://schemas.microsoft.com/office/drawing/2014/chart" uri="{C3380CC4-5D6E-409C-BE32-E72D297353CC}">
                <c16:uniqueId val="{00000001-F8D0-40F8-ABB3-895823EAD556}"/>
              </c:ext>
            </c:extLst>
          </c:dPt>
          <c:dPt>
            <c:idx val="1"/>
            <c:invertIfNegative val="0"/>
            <c:bubble3D val="0"/>
            <c:spPr>
              <a:solidFill>
                <a:schemeClr val="accent1"/>
              </a:solidFill>
              <a:ln w="14722">
                <a:solidFill>
                  <a:srgbClr val="0070C0"/>
                </a:solidFill>
                <a:prstDash val="solid"/>
              </a:ln>
            </c:spPr>
            <c:extLst>
              <c:ext xmlns:c16="http://schemas.microsoft.com/office/drawing/2014/chart" uri="{C3380CC4-5D6E-409C-BE32-E72D297353CC}">
                <c16:uniqueId val="{00000003-F8D0-40F8-ABB3-895823EAD556}"/>
              </c:ext>
            </c:extLst>
          </c:dPt>
          <c:dPt>
            <c:idx val="2"/>
            <c:invertIfNegative val="0"/>
            <c:bubble3D val="0"/>
            <c:spPr>
              <a:solidFill>
                <a:srgbClr val="FFC000"/>
              </a:solidFill>
              <a:ln w="14722">
                <a:solidFill>
                  <a:srgbClr val="FFC000"/>
                </a:solidFill>
                <a:prstDash val="solid"/>
              </a:ln>
            </c:spPr>
            <c:extLst>
              <c:ext xmlns:c16="http://schemas.microsoft.com/office/drawing/2014/chart" uri="{C3380CC4-5D6E-409C-BE32-E72D297353CC}">
                <c16:uniqueId val="{00000005-F8D0-40F8-ABB3-895823EAD556}"/>
              </c:ext>
            </c:extLst>
          </c:dPt>
          <c:cat>
            <c:strRef>
              <c:f>Sheet1!$B$1:$D$1</c:f>
              <c:strCache>
                <c:ptCount val="3"/>
                <c:pt idx="0">
                  <c:v>Delta</c:v>
                </c:pt>
                <c:pt idx="1">
                  <c:v>Loess</c:v>
                </c:pt>
                <c:pt idx="2">
                  <c:v>LCP</c:v>
                </c:pt>
              </c:strCache>
            </c:strRef>
          </c:cat>
          <c:val>
            <c:numRef>
              <c:f>Sheet1!$B$2:$D$2</c:f>
              <c:numCache>
                <c:formatCode>General</c:formatCode>
                <c:ptCount val="3"/>
                <c:pt idx="0">
                  <c:v>6840</c:v>
                </c:pt>
                <c:pt idx="1">
                  <c:v>1187</c:v>
                </c:pt>
                <c:pt idx="2">
                  <c:v>1317</c:v>
                </c:pt>
              </c:numCache>
            </c:numRef>
          </c:val>
          <c:extLst>
            <c:ext xmlns:c16="http://schemas.microsoft.com/office/drawing/2014/chart" uri="{C3380CC4-5D6E-409C-BE32-E72D297353CC}">
              <c16:uniqueId val="{00000006-F8D0-40F8-ABB3-895823EAD556}"/>
            </c:ext>
          </c:extLst>
        </c:ser>
        <c:dLbls>
          <c:showLegendKey val="0"/>
          <c:showVal val="0"/>
          <c:showCatName val="0"/>
          <c:showSerName val="0"/>
          <c:showPercent val="0"/>
          <c:showBubbleSize val="0"/>
        </c:dLbls>
        <c:gapWidth val="100"/>
        <c:axId val="480867912"/>
        <c:axId val="482679704"/>
      </c:barChart>
      <c:catAx>
        <c:axId val="480867912"/>
        <c:scaling>
          <c:orientation val="minMax"/>
        </c:scaling>
        <c:delete val="0"/>
        <c:axPos val="b"/>
        <c:numFmt formatCode="General" sourceLinked="1"/>
        <c:majorTickMark val="out"/>
        <c:minorTickMark val="none"/>
        <c:tickLblPos val="low"/>
        <c:spPr>
          <a:ln w="3680">
            <a:solidFill>
              <a:schemeClr val="tx1"/>
            </a:solidFill>
            <a:prstDash val="solid"/>
          </a:ln>
        </c:spPr>
        <c:txPr>
          <a:bodyPr rot="0" vert="horz"/>
          <a:lstStyle/>
          <a:p>
            <a:pPr>
              <a:defRPr sz="2000" b="1" i="0" u="none" strike="noStrike" baseline="0">
                <a:solidFill>
                  <a:schemeClr val="tx1"/>
                </a:solidFill>
                <a:latin typeface="Comic Sans MS" panose="030F0702030302020204" pitchFamily="66" charset="0"/>
                <a:ea typeface="Arial"/>
                <a:cs typeface="Arial"/>
              </a:defRPr>
            </a:pPr>
            <a:endParaRPr lang="en-US"/>
          </a:p>
        </c:txPr>
        <c:crossAx val="482679704"/>
        <c:crosses val="autoZero"/>
        <c:auto val="1"/>
        <c:lblAlgn val="ctr"/>
        <c:lblOffset val="100"/>
        <c:noMultiLvlLbl val="0"/>
      </c:catAx>
      <c:valAx>
        <c:axId val="482679704"/>
        <c:scaling>
          <c:orientation val="minMax"/>
        </c:scaling>
        <c:delete val="0"/>
        <c:axPos val="l"/>
        <c:majorGridlines>
          <c:spPr>
            <a:ln w="3680">
              <a:solidFill>
                <a:schemeClr val="tx1"/>
              </a:solidFill>
              <a:prstDash val="solid"/>
            </a:ln>
          </c:spPr>
        </c:majorGridlines>
        <c:title>
          <c:tx>
            <c:rich>
              <a:bodyPr/>
              <a:lstStyle/>
              <a:p>
                <a:pPr>
                  <a:defRPr sz="2081" b="1" i="0" u="none" strike="noStrike" baseline="0">
                    <a:solidFill>
                      <a:srgbClr val="000000"/>
                    </a:solidFill>
                    <a:latin typeface="Arial"/>
                    <a:ea typeface="Arial"/>
                    <a:cs typeface="Arial"/>
                  </a:defRPr>
                </a:pPr>
                <a:r>
                  <a:rPr lang="en-US" dirty="0" smtClean="0"/>
                  <a:t>Kg/ha</a:t>
                </a:r>
                <a:endParaRPr lang="en-US" dirty="0"/>
              </a:p>
            </c:rich>
          </c:tx>
          <c:layout>
            <c:manualLayout>
              <c:xMode val="edge"/>
              <c:yMode val="edge"/>
              <c:x val="0"/>
              <c:y val="0.29327391835647149"/>
            </c:manualLayout>
          </c:layout>
          <c:overlay val="0"/>
          <c:spPr>
            <a:noFill/>
            <a:ln w="29445">
              <a:noFill/>
            </a:ln>
          </c:spPr>
        </c:title>
        <c:numFmt formatCode="General" sourceLinked="1"/>
        <c:majorTickMark val="out"/>
        <c:minorTickMark val="none"/>
        <c:tickLblPos val="nextTo"/>
        <c:spPr>
          <a:ln w="14722">
            <a:solidFill>
              <a:schemeClr val="tx1"/>
            </a:solidFill>
            <a:prstDash val="solid"/>
          </a:ln>
        </c:spPr>
        <c:txPr>
          <a:bodyPr rot="0" vert="horz"/>
          <a:lstStyle/>
          <a:p>
            <a:pPr>
              <a:defRPr sz="2087" b="1" i="0" u="none" strike="noStrike" baseline="0">
                <a:solidFill>
                  <a:schemeClr val="tx1"/>
                </a:solidFill>
                <a:latin typeface="Arial"/>
                <a:ea typeface="Arial"/>
                <a:cs typeface="Arial"/>
              </a:defRPr>
            </a:pPr>
            <a:endParaRPr lang="en-US"/>
          </a:p>
        </c:txPr>
        <c:crossAx val="480867912"/>
        <c:crosses val="autoZero"/>
        <c:crossBetween val="between"/>
      </c:valAx>
      <c:spPr>
        <a:noFill/>
        <a:ln w="25400">
          <a:noFill/>
        </a:ln>
      </c:spPr>
    </c:plotArea>
    <c:plotVisOnly val="1"/>
    <c:dispBlanksAs val="gap"/>
    <c:showDLblsOverMax val="0"/>
  </c:chart>
  <c:spPr>
    <a:noFill/>
    <a:ln>
      <a:noFill/>
    </a:ln>
  </c:spPr>
  <c:txPr>
    <a:bodyPr/>
    <a:lstStyle/>
    <a:p>
      <a:pPr>
        <a:defRPr sz="2087"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8064966649854"/>
          <c:y val="6.9544425503513113E-2"/>
          <c:w val="0.6857142857142855"/>
          <c:h val="0.72422062350120064"/>
        </c:manualLayout>
      </c:layout>
      <c:barChart>
        <c:barDir val="col"/>
        <c:grouping val="clustered"/>
        <c:varyColors val="0"/>
        <c:ser>
          <c:idx val="0"/>
          <c:order val="0"/>
          <c:tx>
            <c:strRef>
              <c:f>Sheet1!$A$2</c:f>
              <c:strCache>
                <c:ptCount val="1"/>
                <c:pt idx="0">
                  <c:v>Spring</c:v>
                </c:pt>
              </c:strCache>
            </c:strRef>
          </c:tx>
          <c:spPr>
            <a:solidFill>
              <a:schemeClr val="tx2">
                <a:lumMod val="40000"/>
                <a:lumOff val="60000"/>
              </a:schemeClr>
            </a:solidFill>
            <a:ln w="28575">
              <a:solidFill>
                <a:schemeClr val="tx1"/>
              </a:solidFill>
              <a:prstDash val="solid"/>
            </a:ln>
          </c:spPr>
          <c:invertIfNegative val="0"/>
          <c:dPt>
            <c:idx val="0"/>
            <c:invertIfNegative val="0"/>
            <c:bubble3D val="0"/>
            <c:spPr>
              <a:solidFill>
                <a:srgbClr val="FF0000"/>
              </a:solidFill>
              <a:ln w="28575">
                <a:solidFill>
                  <a:srgbClr val="FF0000"/>
                </a:solidFill>
                <a:prstDash val="solid"/>
              </a:ln>
            </c:spPr>
            <c:extLst>
              <c:ext xmlns:c16="http://schemas.microsoft.com/office/drawing/2014/chart" uri="{C3380CC4-5D6E-409C-BE32-E72D297353CC}">
                <c16:uniqueId val="{00000001-8D75-4A05-968E-397E60D6FC8A}"/>
              </c:ext>
            </c:extLst>
          </c:dPt>
          <c:dPt>
            <c:idx val="1"/>
            <c:invertIfNegative val="0"/>
            <c:bubble3D val="0"/>
            <c:spPr>
              <a:solidFill>
                <a:srgbClr val="0070C0"/>
              </a:solidFill>
              <a:ln w="28575">
                <a:solidFill>
                  <a:srgbClr val="0070C0"/>
                </a:solidFill>
                <a:prstDash val="solid"/>
              </a:ln>
            </c:spPr>
            <c:extLst>
              <c:ext xmlns:c16="http://schemas.microsoft.com/office/drawing/2014/chart" uri="{C3380CC4-5D6E-409C-BE32-E72D297353CC}">
                <c16:uniqueId val="{00000003-8D75-4A05-968E-397E60D6FC8A}"/>
              </c:ext>
            </c:extLst>
          </c:dPt>
          <c:dPt>
            <c:idx val="2"/>
            <c:invertIfNegative val="0"/>
            <c:bubble3D val="0"/>
            <c:spPr>
              <a:solidFill>
                <a:srgbClr val="FFC000"/>
              </a:solidFill>
              <a:ln w="28575">
                <a:solidFill>
                  <a:srgbClr val="FFC000"/>
                </a:solidFill>
                <a:prstDash val="solid"/>
              </a:ln>
            </c:spPr>
            <c:extLst>
              <c:ext xmlns:c16="http://schemas.microsoft.com/office/drawing/2014/chart" uri="{C3380CC4-5D6E-409C-BE32-E72D297353CC}">
                <c16:uniqueId val="{00000005-8D75-4A05-968E-397E60D6FC8A}"/>
              </c:ext>
            </c:extLst>
          </c:dPt>
          <c:cat>
            <c:strRef>
              <c:f>Sheet1!$B$1:$D$1</c:f>
              <c:strCache>
                <c:ptCount val="3"/>
                <c:pt idx="0">
                  <c:v>Delta</c:v>
                </c:pt>
                <c:pt idx="1">
                  <c:v>Loess</c:v>
                </c:pt>
                <c:pt idx="2">
                  <c:v>LCP</c:v>
                </c:pt>
              </c:strCache>
            </c:strRef>
          </c:cat>
          <c:val>
            <c:numRef>
              <c:f>Sheet1!$B$2:$D$2</c:f>
              <c:numCache>
                <c:formatCode>General</c:formatCode>
                <c:ptCount val="3"/>
                <c:pt idx="0">
                  <c:v>21.19</c:v>
                </c:pt>
                <c:pt idx="1">
                  <c:v>15.44</c:v>
                </c:pt>
                <c:pt idx="2">
                  <c:v>10.92</c:v>
                </c:pt>
              </c:numCache>
            </c:numRef>
          </c:val>
          <c:extLst>
            <c:ext xmlns:c16="http://schemas.microsoft.com/office/drawing/2014/chart" uri="{C3380CC4-5D6E-409C-BE32-E72D297353CC}">
              <c16:uniqueId val="{00000006-8D75-4A05-968E-397E60D6FC8A}"/>
            </c:ext>
          </c:extLst>
        </c:ser>
        <c:dLbls>
          <c:showLegendKey val="0"/>
          <c:showVal val="0"/>
          <c:showCatName val="0"/>
          <c:showSerName val="0"/>
          <c:showPercent val="0"/>
          <c:showBubbleSize val="0"/>
        </c:dLbls>
        <c:gapWidth val="99"/>
        <c:axId val="482680488"/>
        <c:axId val="482681272"/>
      </c:barChart>
      <c:catAx>
        <c:axId val="482680488"/>
        <c:scaling>
          <c:orientation val="minMax"/>
        </c:scaling>
        <c:delete val="0"/>
        <c:axPos val="b"/>
        <c:numFmt formatCode="General" sourceLinked="1"/>
        <c:majorTickMark val="out"/>
        <c:minorTickMark val="none"/>
        <c:tickLblPos val="low"/>
        <c:spPr>
          <a:ln w="3680">
            <a:solidFill>
              <a:schemeClr val="tx1"/>
            </a:solidFill>
            <a:prstDash val="solid"/>
          </a:ln>
        </c:spPr>
        <c:txPr>
          <a:bodyPr rot="0" vert="horz"/>
          <a:lstStyle/>
          <a:p>
            <a:pPr>
              <a:defRPr sz="2000" b="0" baseline="0">
                <a:latin typeface="Comic Sans MS" panose="030F0702030302020204" pitchFamily="66" charset="0"/>
              </a:defRPr>
            </a:pPr>
            <a:endParaRPr lang="en-US"/>
          </a:p>
        </c:txPr>
        <c:crossAx val="482681272"/>
        <c:crosses val="autoZero"/>
        <c:auto val="1"/>
        <c:lblAlgn val="ctr"/>
        <c:lblOffset val="100"/>
        <c:noMultiLvlLbl val="0"/>
      </c:catAx>
      <c:valAx>
        <c:axId val="482681272"/>
        <c:scaling>
          <c:orientation val="minMax"/>
          <c:max val="22"/>
          <c:min val="6"/>
        </c:scaling>
        <c:delete val="0"/>
        <c:axPos val="l"/>
        <c:title>
          <c:tx>
            <c:rich>
              <a:bodyPr/>
              <a:lstStyle/>
              <a:p>
                <a:pPr>
                  <a:defRPr sz="2000" b="0" baseline="0">
                    <a:latin typeface="Comic Sans MS" panose="030F0702030302020204" pitchFamily="66" charset="0"/>
                  </a:defRPr>
                </a:pPr>
                <a:r>
                  <a:rPr lang="en-US" sz="2000" b="0" baseline="0">
                    <a:latin typeface="Comic Sans MS" panose="030F0702030302020204" pitchFamily="66" charset="0"/>
                  </a:rPr>
                  <a:t>Percent</a:t>
                </a:r>
              </a:p>
            </c:rich>
          </c:tx>
          <c:layout>
            <c:manualLayout>
              <c:xMode val="edge"/>
              <c:yMode val="edge"/>
              <c:x val="2.7433347211085934E-2"/>
              <c:y val="0.32336962581004808"/>
            </c:manualLayout>
          </c:layout>
          <c:overlay val="0"/>
          <c:spPr>
            <a:noFill/>
            <a:ln w="29445">
              <a:noFill/>
            </a:ln>
          </c:spPr>
        </c:title>
        <c:numFmt formatCode="General" sourceLinked="1"/>
        <c:majorTickMark val="out"/>
        <c:minorTickMark val="none"/>
        <c:tickLblPos val="nextTo"/>
        <c:spPr>
          <a:ln w="14722">
            <a:solidFill>
              <a:schemeClr val="tx1"/>
            </a:solidFill>
            <a:prstDash val="solid"/>
          </a:ln>
        </c:spPr>
        <c:txPr>
          <a:bodyPr rot="0" vert="horz"/>
          <a:lstStyle/>
          <a:p>
            <a:pPr>
              <a:defRPr sz="2400" b="0"/>
            </a:pPr>
            <a:endParaRPr lang="en-US"/>
          </a:p>
        </c:txPr>
        <c:crossAx val="482680488"/>
        <c:crosses val="autoZero"/>
        <c:crossBetween val="between"/>
        <c:majorUnit val="2"/>
      </c:valAx>
      <c:spPr>
        <a:noFill/>
        <a:ln w="25400">
          <a:noFill/>
        </a:ln>
      </c:spPr>
    </c:plotArea>
    <c:plotVisOnly val="1"/>
    <c:dispBlanksAs val="gap"/>
    <c:showDLblsOverMax val="0"/>
  </c:chart>
  <c:spPr>
    <a:noFill/>
    <a:ln>
      <a:noFill/>
    </a:ln>
  </c:spPr>
  <c:txPr>
    <a:bodyPr/>
    <a:lstStyle/>
    <a:p>
      <a:pPr>
        <a:defRPr sz="2087" b="1" i="0" u="none" strike="noStrike" baseline="0">
          <a:solidFill>
            <a:schemeClr val="tx1"/>
          </a:solidFill>
          <a:latin typeface="Calibri" pitchFamily="34" charset="0"/>
          <a:ea typeface="Arial"/>
          <a:cs typeface="Calibri"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8064966649854"/>
          <c:y val="6.9544425503513113E-2"/>
          <c:w val="0.6857142857142855"/>
          <c:h val="0.72422062350120064"/>
        </c:manualLayout>
      </c:layout>
      <c:barChart>
        <c:barDir val="col"/>
        <c:grouping val="clustered"/>
        <c:varyColors val="0"/>
        <c:ser>
          <c:idx val="0"/>
          <c:order val="0"/>
          <c:tx>
            <c:strRef>
              <c:f>Sheet1!$A$2</c:f>
              <c:strCache>
                <c:ptCount val="1"/>
                <c:pt idx="0">
                  <c:v>Crude Protein</c:v>
                </c:pt>
              </c:strCache>
            </c:strRef>
          </c:tx>
          <c:spPr>
            <a:solidFill>
              <a:schemeClr val="accent1"/>
            </a:solidFill>
            <a:ln w="14722">
              <a:solidFill>
                <a:schemeClr val="tx1"/>
              </a:solidFill>
              <a:prstDash val="solid"/>
            </a:ln>
          </c:spPr>
          <c:invertIfNegative val="0"/>
          <c:dPt>
            <c:idx val="0"/>
            <c:invertIfNegative val="0"/>
            <c:bubble3D val="0"/>
            <c:spPr>
              <a:solidFill>
                <a:srgbClr val="FF0000"/>
              </a:solidFill>
              <a:ln w="14722">
                <a:solidFill>
                  <a:srgbClr val="FF0000"/>
                </a:solidFill>
                <a:prstDash val="solid"/>
              </a:ln>
            </c:spPr>
            <c:extLst>
              <c:ext xmlns:c16="http://schemas.microsoft.com/office/drawing/2014/chart" uri="{C3380CC4-5D6E-409C-BE32-E72D297353CC}">
                <c16:uniqueId val="{00000001-B6A5-4351-BF95-A8AE4EE5DF49}"/>
              </c:ext>
            </c:extLst>
          </c:dPt>
          <c:dPt>
            <c:idx val="2"/>
            <c:invertIfNegative val="0"/>
            <c:bubble3D val="0"/>
            <c:spPr>
              <a:solidFill>
                <a:srgbClr val="FFC000"/>
              </a:solidFill>
              <a:ln w="14722">
                <a:solidFill>
                  <a:srgbClr val="FFC000"/>
                </a:solidFill>
                <a:prstDash val="solid"/>
              </a:ln>
            </c:spPr>
            <c:extLst>
              <c:ext xmlns:c16="http://schemas.microsoft.com/office/drawing/2014/chart" uri="{C3380CC4-5D6E-409C-BE32-E72D297353CC}">
                <c16:uniqueId val="{00000003-B6A5-4351-BF95-A8AE4EE5DF49}"/>
              </c:ext>
            </c:extLst>
          </c:dPt>
          <c:cat>
            <c:strRef>
              <c:f>Sheet1!$B$1:$D$1</c:f>
              <c:strCache>
                <c:ptCount val="3"/>
                <c:pt idx="0">
                  <c:v>Delta</c:v>
                </c:pt>
                <c:pt idx="1">
                  <c:v>Loess</c:v>
                </c:pt>
                <c:pt idx="2">
                  <c:v>LCP</c:v>
                </c:pt>
              </c:strCache>
            </c:strRef>
          </c:cat>
          <c:val>
            <c:numRef>
              <c:f>Sheet1!$B$2:$D$2</c:f>
              <c:numCache>
                <c:formatCode>General</c:formatCode>
                <c:ptCount val="3"/>
                <c:pt idx="0">
                  <c:v>20</c:v>
                </c:pt>
                <c:pt idx="1">
                  <c:v>17</c:v>
                </c:pt>
                <c:pt idx="2">
                  <c:v>15</c:v>
                </c:pt>
              </c:numCache>
            </c:numRef>
          </c:val>
          <c:extLst>
            <c:ext xmlns:c16="http://schemas.microsoft.com/office/drawing/2014/chart" uri="{C3380CC4-5D6E-409C-BE32-E72D297353CC}">
              <c16:uniqueId val="{00000004-B6A5-4351-BF95-A8AE4EE5DF49}"/>
            </c:ext>
          </c:extLst>
        </c:ser>
        <c:dLbls>
          <c:showLegendKey val="0"/>
          <c:showVal val="0"/>
          <c:showCatName val="0"/>
          <c:showSerName val="0"/>
          <c:showPercent val="0"/>
          <c:showBubbleSize val="0"/>
        </c:dLbls>
        <c:gapWidth val="145"/>
        <c:axId val="482682056"/>
        <c:axId val="482682448"/>
      </c:barChart>
      <c:catAx>
        <c:axId val="482682056"/>
        <c:scaling>
          <c:orientation val="minMax"/>
        </c:scaling>
        <c:delete val="0"/>
        <c:axPos val="b"/>
        <c:numFmt formatCode="General" sourceLinked="1"/>
        <c:majorTickMark val="out"/>
        <c:minorTickMark val="none"/>
        <c:tickLblPos val="low"/>
        <c:spPr>
          <a:ln w="3680">
            <a:solidFill>
              <a:schemeClr val="tx1"/>
            </a:solidFill>
            <a:prstDash val="solid"/>
          </a:ln>
        </c:spPr>
        <c:txPr>
          <a:bodyPr rot="0" vert="horz"/>
          <a:lstStyle/>
          <a:p>
            <a:pPr>
              <a:defRPr sz="2000" b="1" i="0" u="none" strike="noStrike" baseline="0">
                <a:solidFill>
                  <a:schemeClr val="tx1"/>
                </a:solidFill>
                <a:latin typeface="+mj-lt"/>
                <a:ea typeface="Arial"/>
                <a:cs typeface="Arial"/>
              </a:defRPr>
            </a:pPr>
            <a:endParaRPr lang="en-US"/>
          </a:p>
        </c:txPr>
        <c:crossAx val="482682448"/>
        <c:crosses val="autoZero"/>
        <c:auto val="1"/>
        <c:lblAlgn val="ctr"/>
        <c:lblOffset val="100"/>
        <c:noMultiLvlLbl val="0"/>
      </c:catAx>
      <c:valAx>
        <c:axId val="482682448"/>
        <c:scaling>
          <c:orientation val="minMax"/>
          <c:max val="20"/>
          <c:min val="10"/>
        </c:scaling>
        <c:delete val="0"/>
        <c:axPos val="l"/>
        <c:majorGridlines>
          <c:spPr>
            <a:ln w="3680">
              <a:solidFill>
                <a:schemeClr val="tx1"/>
              </a:solidFill>
              <a:prstDash val="solid"/>
            </a:ln>
          </c:spPr>
        </c:majorGridlines>
        <c:numFmt formatCode="General" sourceLinked="1"/>
        <c:majorTickMark val="out"/>
        <c:minorTickMark val="none"/>
        <c:tickLblPos val="nextTo"/>
        <c:spPr>
          <a:ln w="14722">
            <a:solidFill>
              <a:schemeClr val="tx1"/>
            </a:solidFill>
            <a:prstDash val="solid"/>
          </a:ln>
        </c:spPr>
        <c:txPr>
          <a:bodyPr rot="0" vert="horz"/>
          <a:lstStyle/>
          <a:p>
            <a:pPr>
              <a:defRPr sz="2087" b="1" i="0" u="none" strike="noStrike" baseline="0">
                <a:solidFill>
                  <a:schemeClr val="tx1"/>
                </a:solidFill>
                <a:latin typeface="+mj-lt"/>
                <a:ea typeface="Arial"/>
                <a:cs typeface="Arial"/>
              </a:defRPr>
            </a:pPr>
            <a:endParaRPr lang="en-US"/>
          </a:p>
        </c:txPr>
        <c:crossAx val="482682056"/>
        <c:crosses val="autoZero"/>
        <c:crossBetween val="between"/>
        <c:majorUnit val="1"/>
        <c:minorUnit val="0.4"/>
      </c:valAx>
      <c:spPr>
        <a:noFill/>
        <a:ln w="25400">
          <a:noFill/>
        </a:ln>
      </c:spPr>
    </c:plotArea>
    <c:plotVisOnly val="1"/>
    <c:dispBlanksAs val="gap"/>
    <c:showDLblsOverMax val="0"/>
  </c:chart>
  <c:spPr>
    <a:noFill/>
    <a:ln>
      <a:noFill/>
    </a:ln>
  </c:spPr>
  <c:txPr>
    <a:bodyPr/>
    <a:lstStyle/>
    <a:p>
      <a:pPr>
        <a:defRPr sz="2087"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2753600484543"/>
          <c:y val="3.9837525821590211E-2"/>
          <c:w val="0.8174324978089238"/>
          <c:h val="0.73321730482347092"/>
        </c:manualLayout>
      </c:layout>
      <c:barChart>
        <c:barDir val="col"/>
        <c:grouping val="clustered"/>
        <c:varyColors val="0"/>
        <c:ser>
          <c:idx val="0"/>
          <c:order val="0"/>
          <c:tx>
            <c:strRef>
              <c:f>Sheet1!$B$115</c:f>
              <c:strCache>
                <c:ptCount val="1"/>
                <c:pt idx="0">
                  <c:v>Wild</c:v>
                </c:pt>
              </c:strCache>
            </c:strRef>
          </c:tx>
          <c:spPr>
            <a:solidFill>
              <a:srgbClr val="FFC000"/>
            </a:solidFill>
            <a:ln w="19050">
              <a:solidFill>
                <a:schemeClr val="tx1"/>
              </a:solidFill>
            </a:ln>
          </c:spPr>
          <c:invertIfNegative val="0"/>
          <c:cat>
            <c:strRef>
              <c:f>Sheet1!$B$3:$B$5</c:f>
              <c:strCache>
                <c:ptCount val="3"/>
                <c:pt idx="0">
                  <c:v>Delta</c:v>
                </c:pt>
                <c:pt idx="1">
                  <c:v>Thin Loess</c:v>
                </c:pt>
                <c:pt idx="2">
                  <c:v>LCP</c:v>
                </c:pt>
              </c:strCache>
            </c:strRef>
          </c:cat>
          <c:val>
            <c:numRef>
              <c:f>Sheet1!$D$115:$D$117</c:f>
              <c:numCache>
                <c:formatCode>0.0</c:formatCode>
                <c:ptCount val="3"/>
                <c:pt idx="0">
                  <c:v>185.91</c:v>
                </c:pt>
                <c:pt idx="1">
                  <c:v>164.37</c:v>
                </c:pt>
                <c:pt idx="2">
                  <c:v>144.54</c:v>
                </c:pt>
              </c:numCache>
            </c:numRef>
          </c:val>
          <c:extLst>
            <c:ext xmlns:c16="http://schemas.microsoft.com/office/drawing/2014/chart" uri="{C3380CC4-5D6E-409C-BE32-E72D297353CC}">
              <c16:uniqueId val="{00000000-22CC-449D-9FFB-BB7A567D81B2}"/>
            </c:ext>
          </c:extLst>
        </c:ser>
        <c:dLbls>
          <c:showLegendKey val="0"/>
          <c:showVal val="0"/>
          <c:showCatName val="0"/>
          <c:showSerName val="0"/>
          <c:showPercent val="0"/>
          <c:showBubbleSize val="0"/>
        </c:dLbls>
        <c:gapWidth val="150"/>
        <c:axId val="477154672"/>
        <c:axId val="477155064"/>
      </c:barChart>
      <c:catAx>
        <c:axId val="477154672"/>
        <c:scaling>
          <c:orientation val="minMax"/>
        </c:scaling>
        <c:delete val="0"/>
        <c:axPos val="b"/>
        <c:numFmt formatCode="General" sourceLinked="0"/>
        <c:majorTickMark val="out"/>
        <c:minorTickMark val="none"/>
        <c:tickLblPos val="nextTo"/>
        <c:txPr>
          <a:bodyPr/>
          <a:lstStyle/>
          <a:p>
            <a:pPr>
              <a:defRPr sz="2400"/>
            </a:pPr>
            <a:endParaRPr lang="en-US"/>
          </a:p>
        </c:txPr>
        <c:crossAx val="477155064"/>
        <c:crosses val="autoZero"/>
        <c:auto val="1"/>
        <c:lblAlgn val="ctr"/>
        <c:lblOffset val="100"/>
        <c:noMultiLvlLbl val="0"/>
      </c:catAx>
      <c:valAx>
        <c:axId val="477155064"/>
        <c:scaling>
          <c:orientation val="minMax"/>
          <c:max val="190"/>
          <c:min val="100"/>
        </c:scaling>
        <c:delete val="0"/>
        <c:axPos val="l"/>
        <c:title>
          <c:tx>
            <c:rich>
              <a:bodyPr rot="-5400000" vert="horz"/>
              <a:lstStyle/>
              <a:p>
                <a:pPr>
                  <a:defRPr sz="2000" b="0"/>
                </a:pPr>
                <a:r>
                  <a:rPr lang="en-US" sz="2000" b="0" dirty="0" smtClean="0"/>
                  <a:t>Body Weight (</a:t>
                </a:r>
                <a:r>
                  <a:rPr lang="en-US" sz="2000" b="0" dirty="0" err="1" smtClean="0"/>
                  <a:t>lbs</a:t>
                </a:r>
                <a:r>
                  <a:rPr lang="en-US" sz="2000" b="0" dirty="0" smtClean="0"/>
                  <a:t>)</a:t>
                </a:r>
                <a:endParaRPr lang="en-US" sz="2000" b="0" dirty="0"/>
              </a:p>
            </c:rich>
          </c:tx>
          <c:layout>
            <c:manualLayout>
              <c:xMode val="edge"/>
              <c:yMode val="edge"/>
              <c:x val="0"/>
              <c:y val="0.18667141231409848"/>
            </c:manualLayout>
          </c:layout>
          <c:overlay val="0"/>
        </c:title>
        <c:numFmt formatCode="0" sourceLinked="0"/>
        <c:majorTickMark val="out"/>
        <c:minorTickMark val="none"/>
        <c:tickLblPos val="nextTo"/>
        <c:txPr>
          <a:bodyPr/>
          <a:lstStyle/>
          <a:p>
            <a:pPr>
              <a:defRPr sz="2400"/>
            </a:pPr>
            <a:endParaRPr lang="en-US"/>
          </a:p>
        </c:txPr>
        <c:crossAx val="477154672"/>
        <c:crosses val="autoZero"/>
        <c:crossBetween val="between"/>
        <c:majorUnit val="20"/>
      </c:valAx>
    </c:plotArea>
    <c:legend>
      <c:legendPos val="r"/>
      <c:layout>
        <c:manualLayout>
          <c:xMode val="edge"/>
          <c:yMode val="edge"/>
          <c:x val="0.6082029476853702"/>
          <c:y val="2.0432624869848048E-2"/>
          <c:w val="0.35201290463692037"/>
          <c:h val="0.10300342665500146"/>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2753600484543"/>
          <c:y val="3.9837525821590211E-2"/>
          <c:w val="0.8174324978089238"/>
          <c:h val="0.73321730482347092"/>
        </c:manualLayout>
      </c:layout>
      <c:barChart>
        <c:barDir val="col"/>
        <c:grouping val="clustered"/>
        <c:varyColors val="0"/>
        <c:ser>
          <c:idx val="0"/>
          <c:order val="0"/>
          <c:tx>
            <c:strRef>
              <c:f>Sheet1!$B$115</c:f>
              <c:strCache>
                <c:ptCount val="1"/>
                <c:pt idx="0">
                  <c:v>Wild</c:v>
                </c:pt>
              </c:strCache>
            </c:strRef>
          </c:tx>
          <c:spPr>
            <a:solidFill>
              <a:srgbClr val="FFC000"/>
            </a:solidFill>
            <a:ln w="19050">
              <a:solidFill>
                <a:schemeClr val="tx1"/>
              </a:solidFill>
            </a:ln>
          </c:spPr>
          <c:invertIfNegative val="0"/>
          <c:cat>
            <c:strRef>
              <c:f>Sheet1!$B$3:$B$5</c:f>
              <c:strCache>
                <c:ptCount val="3"/>
                <c:pt idx="0">
                  <c:v>Delta</c:v>
                </c:pt>
                <c:pt idx="1">
                  <c:v>Thin Loess</c:v>
                </c:pt>
                <c:pt idx="2">
                  <c:v>LCP</c:v>
                </c:pt>
              </c:strCache>
            </c:strRef>
          </c:cat>
          <c:val>
            <c:numRef>
              <c:f>Sheet1!$D$115:$D$117</c:f>
              <c:numCache>
                <c:formatCode>0.0</c:formatCode>
                <c:ptCount val="3"/>
                <c:pt idx="0">
                  <c:v>185.91</c:v>
                </c:pt>
                <c:pt idx="1">
                  <c:v>164.37</c:v>
                </c:pt>
                <c:pt idx="2">
                  <c:v>144.54</c:v>
                </c:pt>
              </c:numCache>
            </c:numRef>
          </c:val>
          <c:extLst>
            <c:ext xmlns:c16="http://schemas.microsoft.com/office/drawing/2014/chart" uri="{C3380CC4-5D6E-409C-BE32-E72D297353CC}">
              <c16:uniqueId val="{00000000-288C-475E-8BF4-4DD5B4FC2F27}"/>
            </c:ext>
          </c:extLst>
        </c:ser>
        <c:ser>
          <c:idx val="1"/>
          <c:order val="1"/>
          <c:tx>
            <c:strRef>
              <c:f>Sheet1!$A$6</c:f>
              <c:strCache>
                <c:ptCount val="1"/>
                <c:pt idx="0">
                  <c:v>F1</c:v>
                </c:pt>
              </c:strCache>
            </c:strRef>
          </c:tx>
          <c:spPr>
            <a:solidFill>
              <a:schemeClr val="accent1"/>
            </a:solidFill>
            <a:ln w="19050">
              <a:solidFill>
                <a:schemeClr val="tx1"/>
              </a:solidFill>
            </a:ln>
          </c:spPr>
          <c:invertIfNegative val="0"/>
          <c:val>
            <c:numRef>
              <c:f>Sheet1!$E$6:$E$8</c:f>
              <c:numCache>
                <c:formatCode>0.0</c:formatCode>
                <c:ptCount val="3"/>
                <c:pt idx="0">
                  <c:v>194.8</c:v>
                </c:pt>
                <c:pt idx="1">
                  <c:v>173.1</c:v>
                </c:pt>
                <c:pt idx="2">
                  <c:v>146</c:v>
                </c:pt>
              </c:numCache>
            </c:numRef>
          </c:val>
          <c:extLst>
            <c:ext xmlns:c16="http://schemas.microsoft.com/office/drawing/2014/chart" uri="{C3380CC4-5D6E-409C-BE32-E72D297353CC}">
              <c16:uniqueId val="{00000001-288C-475E-8BF4-4DD5B4FC2F27}"/>
            </c:ext>
          </c:extLst>
        </c:ser>
        <c:dLbls>
          <c:showLegendKey val="0"/>
          <c:showVal val="0"/>
          <c:showCatName val="0"/>
          <c:showSerName val="0"/>
          <c:showPercent val="0"/>
          <c:showBubbleSize val="0"/>
        </c:dLbls>
        <c:gapWidth val="150"/>
        <c:axId val="477155848"/>
        <c:axId val="477156240"/>
      </c:barChart>
      <c:catAx>
        <c:axId val="477155848"/>
        <c:scaling>
          <c:orientation val="minMax"/>
        </c:scaling>
        <c:delete val="0"/>
        <c:axPos val="b"/>
        <c:numFmt formatCode="General" sourceLinked="0"/>
        <c:majorTickMark val="out"/>
        <c:minorTickMark val="none"/>
        <c:tickLblPos val="nextTo"/>
        <c:txPr>
          <a:bodyPr/>
          <a:lstStyle/>
          <a:p>
            <a:pPr>
              <a:defRPr sz="2400"/>
            </a:pPr>
            <a:endParaRPr lang="en-US"/>
          </a:p>
        </c:txPr>
        <c:crossAx val="477156240"/>
        <c:crosses val="autoZero"/>
        <c:auto val="1"/>
        <c:lblAlgn val="ctr"/>
        <c:lblOffset val="100"/>
        <c:noMultiLvlLbl val="0"/>
      </c:catAx>
      <c:valAx>
        <c:axId val="477156240"/>
        <c:scaling>
          <c:orientation val="minMax"/>
          <c:max val="200"/>
          <c:min val="100"/>
        </c:scaling>
        <c:delete val="0"/>
        <c:axPos val="l"/>
        <c:title>
          <c:tx>
            <c:rich>
              <a:bodyPr rot="-5400000" vert="horz"/>
              <a:lstStyle/>
              <a:p>
                <a:pPr>
                  <a:defRPr sz="2000" b="0"/>
                </a:pPr>
                <a:r>
                  <a:rPr lang="en-US" sz="2000" b="0" dirty="0" smtClean="0"/>
                  <a:t>Body Weight (</a:t>
                </a:r>
                <a:r>
                  <a:rPr lang="en-US" sz="2000" b="0" dirty="0" err="1" smtClean="0"/>
                  <a:t>lbs</a:t>
                </a:r>
                <a:r>
                  <a:rPr lang="en-US" sz="2000" b="0" dirty="0" smtClean="0"/>
                  <a:t>)</a:t>
                </a:r>
                <a:endParaRPr lang="en-US" sz="2000" b="0" dirty="0"/>
              </a:p>
            </c:rich>
          </c:tx>
          <c:layout>
            <c:manualLayout>
              <c:xMode val="edge"/>
              <c:yMode val="edge"/>
              <c:x val="1.4150351608382444E-3"/>
              <c:y val="0.13227635601093213"/>
            </c:manualLayout>
          </c:layout>
          <c:overlay val="0"/>
        </c:title>
        <c:numFmt formatCode="0" sourceLinked="0"/>
        <c:majorTickMark val="out"/>
        <c:minorTickMark val="none"/>
        <c:tickLblPos val="nextTo"/>
        <c:txPr>
          <a:bodyPr/>
          <a:lstStyle/>
          <a:p>
            <a:pPr>
              <a:defRPr sz="2400"/>
            </a:pPr>
            <a:endParaRPr lang="en-US"/>
          </a:p>
        </c:txPr>
        <c:crossAx val="477155848"/>
        <c:crosses val="autoZero"/>
        <c:crossBetween val="between"/>
        <c:majorUnit val="20"/>
      </c:valAx>
    </c:plotArea>
    <c:legend>
      <c:legendPos val="r"/>
      <c:layout>
        <c:manualLayout>
          <c:xMode val="edge"/>
          <c:yMode val="edge"/>
          <c:x val="0.63791868606297331"/>
          <c:y val="6.8338607940564636E-3"/>
          <c:w val="0.35201290463692037"/>
          <c:h val="0.10300342665500146"/>
        </c:manualLayout>
      </c:layout>
      <c:overlay val="0"/>
      <c:txPr>
        <a:bodyPr/>
        <a:lstStyle/>
        <a:p>
          <a:pPr>
            <a:defRPr sz="18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2753600484543"/>
          <c:y val="3.9837525821590211E-2"/>
          <c:w val="0.8174324978089238"/>
          <c:h val="0.73321730482347092"/>
        </c:manualLayout>
      </c:layout>
      <c:barChart>
        <c:barDir val="col"/>
        <c:grouping val="clustered"/>
        <c:varyColors val="0"/>
        <c:ser>
          <c:idx val="0"/>
          <c:order val="0"/>
          <c:tx>
            <c:strRef>
              <c:f>Sheet1!$B$115</c:f>
              <c:strCache>
                <c:ptCount val="1"/>
                <c:pt idx="0">
                  <c:v>Wild</c:v>
                </c:pt>
              </c:strCache>
            </c:strRef>
          </c:tx>
          <c:spPr>
            <a:solidFill>
              <a:srgbClr val="FFC000"/>
            </a:solidFill>
            <a:ln w="19050">
              <a:solidFill>
                <a:schemeClr val="tx1"/>
              </a:solidFill>
            </a:ln>
          </c:spPr>
          <c:invertIfNegative val="0"/>
          <c:cat>
            <c:strRef>
              <c:f>Sheet1!$B$3:$B$5</c:f>
              <c:strCache>
                <c:ptCount val="3"/>
                <c:pt idx="0">
                  <c:v>Delta</c:v>
                </c:pt>
                <c:pt idx="1">
                  <c:v>Thin Loess</c:v>
                </c:pt>
                <c:pt idx="2">
                  <c:v>LCP</c:v>
                </c:pt>
              </c:strCache>
            </c:strRef>
          </c:cat>
          <c:val>
            <c:numRef>
              <c:f>Sheet1!$D$115:$D$117</c:f>
              <c:numCache>
                <c:formatCode>0.0</c:formatCode>
                <c:ptCount val="3"/>
                <c:pt idx="0">
                  <c:v>185.91</c:v>
                </c:pt>
                <c:pt idx="1">
                  <c:v>164.37</c:v>
                </c:pt>
                <c:pt idx="2">
                  <c:v>144.54</c:v>
                </c:pt>
              </c:numCache>
            </c:numRef>
          </c:val>
          <c:extLst>
            <c:ext xmlns:c16="http://schemas.microsoft.com/office/drawing/2014/chart" uri="{C3380CC4-5D6E-409C-BE32-E72D297353CC}">
              <c16:uniqueId val="{00000000-EC88-4A80-A072-D16FFE8C4FDE}"/>
            </c:ext>
          </c:extLst>
        </c:ser>
        <c:ser>
          <c:idx val="1"/>
          <c:order val="1"/>
          <c:tx>
            <c:strRef>
              <c:f>Sheet1!$A$6</c:f>
              <c:strCache>
                <c:ptCount val="1"/>
                <c:pt idx="0">
                  <c:v>F1</c:v>
                </c:pt>
              </c:strCache>
            </c:strRef>
          </c:tx>
          <c:spPr>
            <a:solidFill>
              <a:schemeClr val="accent1"/>
            </a:solidFill>
            <a:ln w="19050">
              <a:solidFill>
                <a:schemeClr val="tx1"/>
              </a:solidFill>
            </a:ln>
          </c:spPr>
          <c:invertIfNegative val="0"/>
          <c:val>
            <c:numRef>
              <c:f>Sheet1!$E$6:$E$8</c:f>
              <c:numCache>
                <c:formatCode>0.0</c:formatCode>
                <c:ptCount val="3"/>
                <c:pt idx="0">
                  <c:v>194.8</c:v>
                </c:pt>
                <c:pt idx="1">
                  <c:v>173.1</c:v>
                </c:pt>
                <c:pt idx="2">
                  <c:v>146</c:v>
                </c:pt>
              </c:numCache>
            </c:numRef>
          </c:val>
          <c:extLst>
            <c:ext xmlns:c16="http://schemas.microsoft.com/office/drawing/2014/chart" uri="{C3380CC4-5D6E-409C-BE32-E72D297353CC}">
              <c16:uniqueId val="{00000001-EC88-4A80-A072-D16FFE8C4FDE}"/>
            </c:ext>
          </c:extLst>
        </c:ser>
        <c:ser>
          <c:idx val="2"/>
          <c:order val="2"/>
          <c:tx>
            <c:strRef>
              <c:f>Sheet1!$A$9</c:f>
              <c:strCache>
                <c:ptCount val="1"/>
                <c:pt idx="0">
                  <c:v>F2</c:v>
                </c:pt>
              </c:strCache>
            </c:strRef>
          </c:tx>
          <c:spPr>
            <a:solidFill>
              <a:srgbClr val="943634"/>
            </a:solidFill>
            <a:ln w="19050">
              <a:solidFill>
                <a:schemeClr val="tx1"/>
              </a:solidFill>
            </a:ln>
          </c:spPr>
          <c:invertIfNegative val="0"/>
          <c:dPt>
            <c:idx val="0"/>
            <c:invertIfNegative val="0"/>
            <c:bubble3D val="0"/>
            <c:extLst>
              <c:ext xmlns:c16="http://schemas.microsoft.com/office/drawing/2014/chart" uri="{C3380CC4-5D6E-409C-BE32-E72D297353CC}">
                <c16:uniqueId val="{00000002-EC88-4A80-A072-D16FFE8C4FDE}"/>
              </c:ext>
            </c:extLst>
          </c:dPt>
          <c:val>
            <c:numRef>
              <c:f>Sheet1!$E$9:$E$11</c:f>
              <c:numCache>
                <c:formatCode>0.0</c:formatCode>
                <c:ptCount val="3"/>
                <c:pt idx="0">
                  <c:v>217.8</c:v>
                </c:pt>
                <c:pt idx="1">
                  <c:v>185.1</c:v>
                </c:pt>
                <c:pt idx="2">
                  <c:v>180.8</c:v>
                </c:pt>
              </c:numCache>
            </c:numRef>
          </c:val>
          <c:extLst>
            <c:ext xmlns:c16="http://schemas.microsoft.com/office/drawing/2014/chart" uri="{C3380CC4-5D6E-409C-BE32-E72D297353CC}">
              <c16:uniqueId val="{00000003-EC88-4A80-A072-D16FFE8C4FDE}"/>
            </c:ext>
          </c:extLst>
        </c:ser>
        <c:dLbls>
          <c:showLegendKey val="0"/>
          <c:showVal val="0"/>
          <c:showCatName val="0"/>
          <c:showSerName val="0"/>
          <c:showPercent val="0"/>
          <c:showBubbleSize val="0"/>
        </c:dLbls>
        <c:gapWidth val="150"/>
        <c:axId val="477157024"/>
        <c:axId val="477157416"/>
      </c:barChart>
      <c:catAx>
        <c:axId val="477157024"/>
        <c:scaling>
          <c:orientation val="minMax"/>
        </c:scaling>
        <c:delete val="0"/>
        <c:axPos val="b"/>
        <c:numFmt formatCode="General" sourceLinked="0"/>
        <c:majorTickMark val="out"/>
        <c:minorTickMark val="none"/>
        <c:tickLblPos val="nextTo"/>
        <c:txPr>
          <a:bodyPr/>
          <a:lstStyle/>
          <a:p>
            <a:pPr>
              <a:defRPr sz="2400"/>
            </a:pPr>
            <a:endParaRPr lang="en-US"/>
          </a:p>
        </c:txPr>
        <c:crossAx val="477157416"/>
        <c:crosses val="autoZero"/>
        <c:auto val="1"/>
        <c:lblAlgn val="ctr"/>
        <c:lblOffset val="100"/>
        <c:noMultiLvlLbl val="0"/>
      </c:catAx>
      <c:valAx>
        <c:axId val="477157416"/>
        <c:scaling>
          <c:orientation val="minMax"/>
          <c:max val="220"/>
          <c:min val="100"/>
        </c:scaling>
        <c:delete val="0"/>
        <c:axPos val="l"/>
        <c:title>
          <c:tx>
            <c:rich>
              <a:bodyPr rot="-5400000" vert="horz"/>
              <a:lstStyle/>
              <a:p>
                <a:pPr>
                  <a:defRPr sz="2000" b="0"/>
                </a:pPr>
                <a:r>
                  <a:rPr lang="en-US" sz="2000" b="0" dirty="0" smtClean="0"/>
                  <a:t>Body Weight (</a:t>
                </a:r>
                <a:r>
                  <a:rPr lang="en-US" sz="2000" b="0" dirty="0" err="1" smtClean="0"/>
                  <a:t>lbs</a:t>
                </a:r>
                <a:r>
                  <a:rPr lang="en-US" sz="2000" b="0" dirty="0" smtClean="0"/>
                  <a:t>)</a:t>
                </a:r>
                <a:endParaRPr lang="en-US" sz="2000" b="0" dirty="0"/>
              </a:p>
            </c:rich>
          </c:tx>
          <c:layout>
            <c:manualLayout>
              <c:xMode val="edge"/>
              <c:yMode val="edge"/>
              <c:x val="2.5685673671499254E-3"/>
              <c:y val="0.16491338979283193"/>
            </c:manualLayout>
          </c:layout>
          <c:overlay val="0"/>
        </c:title>
        <c:numFmt formatCode="0" sourceLinked="0"/>
        <c:majorTickMark val="out"/>
        <c:minorTickMark val="none"/>
        <c:tickLblPos val="nextTo"/>
        <c:txPr>
          <a:bodyPr/>
          <a:lstStyle/>
          <a:p>
            <a:pPr>
              <a:defRPr sz="2400"/>
            </a:pPr>
            <a:endParaRPr lang="en-US"/>
          </a:p>
        </c:txPr>
        <c:crossAx val="477157024"/>
        <c:crosses val="autoZero"/>
        <c:crossBetween val="between"/>
        <c:majorUnit val="20"/>
      </c:valAx>
    </c:plotArea>
    <c:legend>
      <c:legendPos val="r"/>
      <c:layout>
        <c:manualLayout>
          <c:xMode val="edge"/>
          <c:yMode val="edge"/>
          <c:x val="0.60112777188117894"/>
          <c:y val="2.5872130500164681E-2"/>
          <c:w val="0.35201290463692037"/>
          <c:h val="0.10300342665500146"/>
        </c:manualLayout>
      </c:layout>
      <c:overlay val="0"/>
      <c:txPr>
        <a:bodyPr/>
        <a:lstStyle/>
        <a:p>
          <a:pPr>
            <a:defRPr sz="2400"/>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0.48054</cdr:x>
      <cdr:y>0.68355</cdr:y>
    </cdr:from>
    <cdr:to>
      <cdr:x>0.51946</cdr:x>
      <cdr:y>0.75141</cdr:y>
    </cdr:to>
    <cdr:sp macro="" textlink="">
      <cdr:nvSpPr>
        <cdr:cNvPr id="2" name="TextBox 4"/>
        <cdr:cNvSpPr txBox="1"/>
      </cdr:nvSpPr>
      <cdr:spPr>
        <a:xfrm xmlns:a="http://schemas.openxmlformats.org/drawingml/2006/main">
          <a:off x="3942446" y="3719865"/>
          <a:ext cx="319307" cy="3692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ndara"/>
            </a:defRPr>
          </a:lvl1pPr>
          <a:lvl2pPr marL="457200" algn="l" defTabSz="914400" rtl="0" eaLnBrk="1" latinLnBrk="0" hangingPunct="1">
            <a:defRPr sz="1800" kern="1200">
              <a:solidFill>
                <a:sysClr val="windowText" lastClr="000000"/>
              </a:solidFill>
              <a:latin typeface="Candara"/>
            </a:defRPr>
          </a:lvl2pPr>
          <a:lvl3pPr marL="914400" algn="l" defTabSz="914400" rtl="0" eaLnBrk="1" latinLnBrk="0" hangingPunct="1">
            <a:defRPr sz="1800" kern="1200">
              <a:solidFill>
                <a:sysClr val="windowText" lastClr="000000"/>
              </a:solidFill>
              <a:latin typeface="Candara"/>
            </a:defRPr>
          </a:lvl3pPr>
          <a:lvl4pPr marL="1371600" algn="l" defTabSz="914400" rtl="0" eaLnBrk="1" latinLnBrk="0" hangingPunct="1">
            <a:defRPr sz="1800" kern="1200">
              <a:solidFill>
                <a:sysClr val="windowText" lastClr="000000"/>
              </a:solidFill>
              <a:latin typeface="Candara"/>
            </a:defRPr>
          </a:lvl4pPr>
          <a:lvl5pPr marL="1828800" algn="l" defTabSz="914400" rtl="0" eaLnBrk="1" latinLnBrk="0" hangingPunct="1">
            <a:defRPr sz="1800" kern="1200">
              <a:solidFill>
                <a:sysClr val="windowText" lastClr="000000"/>
              </a:solidFill>
              <a:latin typeface="Candara"/>
            </a:defRPr>
          </a:lvl5pPr>
          <a:lvl6pPr marL="2286000" algn="l" defTabSz="914400" rtl="0" eaLnBrk="1" latinLnBrk="0" hangingPunct="1">
            <a:defRPr sz="1800" kern="1200">
              <a:solidFill>
                <a:sysClr val="windowText" lastClr="000000"/>
              </a:solidFill>
              <a:latin typeface="Candara"/>
            </a:defRPr>
          </a:lvl6pPr>
          <a:lvl7pPr marL="2743200" algn="l" defTabSz="914400" rtl="0" eaLnBrk="1" latinLnBrk="0" hangingPunct="1">
            <a:defRPr sz="1800" kern="1200">
              <a:solidFill>
                <a:sysClr val="windowText" lastClr="000000"/>
              </a:solidFill>
              <a:latin typeface="Candara"/>
            </a:defRPr>
          </a:lvl7pPr>
          <a:lvl8pPr marL="3200400" algn="l" defTabSz="914400" rtl="0" eaLnBrk="1" latinLnBrk="0" hangingPunct="1">
            <a:defRPr sz="1800" kern="1200">
              <a:solidFill>
                <a:sysClr val="windowText" lastClr="000000"/>
              </a:solidFill>
              <a:latin typeface="Candara"/>
            </a:defRPr>
          </a:lvl8pPr>
          <a:lvl9pPr marL="3657600" algn="l" defTabSz="914400" rtl="0" eaLnBrk="1" latinLnBrk="0" hangingPunct="1">
            <a:defRPr sz="1800" kern="1200">
              <a:solidFill>
                <a:sysClr val="windowText" lastClr="000000"/>
              </a:solidFill>
              <a:latin typeface="Candara"/>
            </a:defRPr>
          </a:lvl9pPr>
        </a:lstStyle>
        <a:p xmlns:a="http://schemas.openxmlformats.org/drawingml/2006/main">
          <a:r>
            <a:rPr lang="en-US" dirty="0" smtClean="0">
              <a:solidFill>
                <a:schemeClr val="bg1"/>
              </a:solidFill>
            </a:rPr>
            <a:t>B</a:t>
          </a:r>
          <a:endParaRPr lang="en-US"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0.48905</cdr:x>
      <cdr:y>0.29211</cdr:y>
    </cdr:from>
    <cdr:to>
      <cdr:x>0.52797</cdr:x>
      <cdr:y>0.35998</cdr:y>
    </cdr:to>
    <cdr:sp macro="" textlink="">
      <cdr:nvSpPr>
        <cdr:cNvPr id="2" name="TextBox 4"/>
        <cdr:cNvSpPr txBox="1"/>
      </cdr:nvSpPr>
      <cdr:spPr>
        <a:xfrm xmlns:a="http://schemas.openxmlformats.org/drawingml/2006/main">
          <a:off x="4012293" y="1589643"/>
          <a:ext cx="319307" cy="36934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ndara"/>
            </a:defRPr>
          </a:lvl1pPr>
          <a:lvl2pPr marL="457200" algn="l" defTabSz="914400" rtl="0" eaLnBrk="1" latinLnBrk="0" hangingPunct="1">
            <a:defRPr sz="1800" kern="1200">
              <a:solidFill>
                <a:sysClr val="windowText" lastClr="000000"/>
              </a:solidFill>
              <a:latin typeface="Candara"/>
            </a:defRPr>
          </a:lvl2pPr>
          <a:lvl3pPr marL="914400" algn="l" defTabSz="914400" rtl="0" eaLnBrk="1" latinLnBrk="0" hangingPunct="1">
            <a:defRPr sz="1800" kern="1200">
              <a:solidFill>
                <a:sysClr val="windowText" lastClr="000000"/>
              </a:solidFill>
              <a:latin typeface="Candara"/>
            </a:defRPr>
          </a:lvl3pPr>
          <a:lvl4pPr marL="1371600" algn="l" defTabSz="914400" rtl="0" eaLnBrk="1" latinLnBrk="0" hangingPunct="1">
            <a:defRPr sz="1800" kern="1200">
              <a:solidFill>
                <a:sysClr val="windowText" lastClr="000000"/>
              </a:solidFill>
              <a:latin typeface="Candara"/>
            </a:defRPr>
          </a:lvl4pPr>
          <a:lvl5pPr marL="1828800" algn="l" defTabSz="914400" rtl="0" eaLnBrk="1" latinLnBrk="0" hangingPunct="1">
            <a:defRPr sz="1800" kern="1200">
              <a:solidFill>
                <a:sysClr val="windowText" lastClr="000000"/>
              </a:solidFill>
              <a:latin typeface="Candara"/>
            </a:defRPr>
          </a:lvl5pPr>
          <a:lvl6pPr marL="2286000" algn="l" defTabSz="914400" rtl="0" eaLnBrk="1" latinLnBrk="0" hangingPunct="1">
            <a:defRPr sz="1800" kern="1200">
              <a:solidFill>
                <a:sysClr val="windowText" lastClr="000000"/>
              </a:solidFill>
              <a:latin typeface="Candara"/>
            </a:defRPr>
          </a:lvl6pPr>
          <a:lvl7pPr marL="2743200" algn="l" defTabSz="914400" rtl="0" eaLnBrk="1" latinLnBrk="0" hangingPunct="1">
            <a:defRPr sz="1800" kern="1200">
              <a:solidFill>
                <a:sysClr val="windowText" lastClr="000000"/>
              </a:solidFill>
              <a:latin typeface="Candara"/>
            </a:defRPr>
          </a:lvl7pPr>
          <a:lvl8pPr marL="3200400" algn="l" defTabSz="914400" rtl="0" eaLnBrk="1" latinLnBrk="0" hangingPunct="1">
            <a:defRPr sz="1800" kern="1200">
              <a:solidFill>
                <a:sysClr val="windowText" lastClr="000000"/>
              </a:solidFill>
              <a:latin typeface="Candara"/>
            </a:defRPr>
          </a:lvl8pPr>
          <a:lvl9pPr marL="3657600" algn="l" defTabSz="914400" rtl="0" eaLnBrk="1" latinLnBrk="0" hangingPunct="1">
            <a:defRPr sz="1800" kern="1200">
              <a:solidFill>
                <a:sysClr val="windowText" lastClr="000000"/>
              </a:solidFill>
              <a:latin typeface="Candara"/>
            </a:defRPr>
          </a:lvl9pPr>
        </a:lstStyle>
        <a:p xmlns:a="http://schemas.openxmlformats.org/drawingml/2006/main">
          <a:r>
            <a:rPr lang="en-US" dirty="0" smtClean="0">
              <a:solidFill>
                <a:schemeClr val="bg1"/>
              </a:solidFill>
            </a:rPr>
            <a:t>B</a:t>
          </a:r>
          <a:endParaRPr lang="en-US"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725BD-4D26-45C2-9A0D-525B6886ECD9}" type="datetimeFigureOut">
              <a:rPr lang="en-US" smtClean="0"/>
              <a:t>2/28/2017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2733FE-32A0-4FF5-B8A3-94327F506B04}" type="slidenum">
              <a:rPr lang="en-US" smtClean="0"/>
              <a:t>‹#›</a:t>
            </a:fld>
            <a:endParaRPr lang="en-US"/>
          </a:p>
        </p:txBody>
      </p:sp>
    </p:spTree>
    <p:extLst>
      <p:ext uri="{BB962C8B-B14F-4D97-AF65-F5344CB8AC3E}">
        <p14:creationId xmlns:p14="http://schemas.microsoft.com/office/powerpoint/2010/main" val="327130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regional</a:t>
            </a:r>
            <a:r>
              <a:rPr lang="en-US" baseline="0" dirty="0" smtClean="0"/>
              <a:t> variation in important physical characteristics. We had biological hypotheses that could explain it, represented by the dots. But we didn’t have any smoking guns. </a:t>
            </a:r>
            <a:endParaRPr lang="en-US" dirty="0"/>
          </a:p>
        </p:txBody>
      </p:sp>
      <p:sp>
        <p:nvSpPr>
          <p:cNvPr id="4" name="Slide Number Placeholder 3"/>
          <p:cNvSpPr>
            <a:spLocks noGrp="1"/>
          </p:cNvSpPr>
          <p:nvPr>
            <p:ph type="sldNum" sz="quarter" idx="10"/>
          </p:nvPr>
        </p:nvSpPr>
        <p:spPr/>
        <p:txBody>
          <a:bodyPr/>
          <a:lstStyle/>
          <a:p>
            <a:fld id="{372733FE-32A0-4FF5-B8A3-94327F506B04}" type="slidenum">
              <a:rPr lang="en-US" smtClean="0"/>
              <a:t>1</a:t>
            </a:fld>
            <a:endParaRPr lang="en-US"/>
          </a:p>
        </p:txBody>
      </p:sp>
    </p:spTree>
    <p:extLst>
      <p:ext uri="{BB962C8B-B14F-4D97-AF65-F5344CB8AC3E}">
        <p14:creationId xmlns:p14="http://schemas.microsoft.com/office/powerpoint/2010/main" val="105567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r>
              <a:rPr lang="en-US" dirty="0" smtClean="0"/>
              <a:t>For example, when we look at differences in body weight, we know</a:t>
            </a:r>
            <a:r>
              <a:rPr lang="en-US" baseline="0" dirty="0" smtClean="0"/>
              <a:t> we have about a 41 pound difference between a three-year-old Delta and LCP buck.  We see a similar pattern when looking at antler score with there being about a 25 inch difference between a three-year-old Delta and LCP buck. So hunters from the LCP region are frustrated with these huge differences in body and antler size. </a:t>
            </a:r>
            <a:endParaRPr lang="en-US" dirty="0" smtClean="0"/>
          </a:p>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18</a:t>
            </a:fld>
            <a:endParaRPr lang="en-US" sz="1200">
              <a:solidFill>
                <a:prstClr val="black"/>
              </a:solidFill>
            </a:endParaRPr>
          </a:p>
        </p:txBody>
      </p:sp>
    </p:spTree>
    <p:extLst>
      <p:ext uri="{BB962C8B-B14F-4D97-AF65-F5344CB8AC3E}">
        <p14:creationId xmlns:p14="http://schemas.microsoft.com/office/powerpoint/2010/main" val="260586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19</a:t>
            </a:fld>
            <a:endParaRPr lang="en-US" sz="1200">
              <a:solidFill>
                <a:prstClr val="black"/>
              </a:solidFill>
            </a:endParaRPr>
          </a:p>
        </p:txBody>
      </p:sp>
    </p:spTree>
    <p:extLst>
      <p:ext uri="{BB962C8B-B14F-4D97-AF65-F5344CB8AC3E}">
        <p14:creationId xmlns:p14="http://schemas.microsoft.com/office/powerpoint/2010/main" val="190629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a:noFill/>
          <a:ln/>
        </p:spPr>
        <p:txBody>
          <a:bodyPr/>
          <a:lstStyle/>
          <a:p>
            <a:pPr eaLnBrk="1" hangingPunct="1">
              <a:spcBef>
                <a:spcPct val="0"/>
              </a:spcBef>
            </a:pPr>
            <a:endParaRPr lang="en-US" sz="3100" dirty="0"/>
          </a:p>
        </p:txBody>
      </p:sp>
      <p:sp>
        <p:nvSpPr>
          <p:cNvPr id="30723" name="Slide Number Placeholder 3"/>
          <p:cNvSpPr>
            <a:spLocks noGrp="1"/>
          </p:cNvSpPr>
          <p:nvPr>
            <p:ph type="sldNum" sz="quarter" idx="5"/>
          </p:nvPr>
        </p:nvSpPr>
        <p:spPr>
          <a:noFill/>
        </p:spPr>
        <p:txBody>
          <a:bodyPr/>
          <a:lstStyle/>
          <a:p>
            <a:fld id="{A51F7973-8D92-4FC3-9951-54ACF0D367A0}" type="slidenum">
              <a:rPr lang="en-US" smtClean="0">
                <a:solidFill>
                  <a:prstClr val="black"/>
                </a:solidFill>
              </a:rPr>
              <a:pPr/>
              <a:t>20</a:t>
            </a:fld>
            <a:endParaRPr lang="en-US" smtClean="0">
              <a:solidFill>
                <a:prstClr val="black"/>
              </a:solidFill>
            </a:endParaRPr>
          </a:p>
        </p:txBody>
      </p:sp>
    </p:spTree>
    <p:extLst>
      <p:ext uri="{BB962C8B-B14F-4D97-AF65-F5344CB8AC3E}">
        <p14:creationId xmlns:p14="http://schemas.microsoft.com/office/powerpoint/2010/main" val="252870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a:noFill/>
          <a:ln/>
        </p:spPr>
        <p:txBody>
          <a:bodyPr/>
          <a:lstStyle/>
          <a:p>
            <a:pPr eaLnBrk="1" hangingPunct="1">
              <a:spcBef>
                <a:spcPct val="0"/>
              </a:spcBef>
            </a:pPr>
            <a:endParaRPr lang="en-US" dirty="0" smtClean="0"/>
          </a:p>
        </p:txBody>
      </p:sp>
      <p:sp>
        <p:nvSpPr>
          <p:cNvPr id="28675" name="Slide Number Placeholder 3"/>
          <p:cNvSpPr>
            <a:spLocks noGrp="1"/>
          </p:cNvSpPr>
          <p:nvPr>
            <p:ph type="sldNum" sz="quarter" idx="5"/>
          </p:nvPr>
        </p:nvSpPr>
        <p:spPr>
          <a:noFill/>
        </p:spPr>
        <p:txBody>
          <a:bodyPr/>
          <a:lstStyle/>
          <a:p>
            <a:fld id="{25AECC3E-6F6A-49D3-8521-DCFDC870FBC4}" type="slidenum">
              <a:rPr lang="en-US" smtClean="0"/>
              <a:pPr/>
              <a:t>21</a:t>
            </a:fld>
            <a:endParaRPr lang="en-US" smtClean="0"/>
          </a:p>
        </p:txBody>
      </p:sp>
    </p:spTree>
    <p:extLst>
      <p:ext uri="{BB962C8B-B14F-4D97-AF65-F5344CB8AC3E}">
        <p14:creationId xmlns:p14="http://schemas.microsoft.com/office/powerpoint/2010/main" val="144509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a:noFill/>
          <a:ln/>
        </p:spPr>
        <p:txBody>
          <a:bodyPr/>
          <a:lstStyle/>
          <a:p>
            <a:pPr eaLnBrk="1" hangingPunct="1">
              <a:spcBef>
                <a:spcPct val="0"/>
              </a:spcBef>
            </a:pPr>
            <a:endParaRPr lang="en-US" dirty="0" smtClean="0"/>
          </a:p>
        </p:txBody>
      </p:sp>
      <p:sp>
        <p:nvSpPr>
          <p:cNvPr id="3277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B3997968-8B65-407A-B572-353971F4EED0}" type="slidenum">
              <a:rPr lang="en-US" sz="1200">
                <a:latin typeface="Calibri" pitchFamily="34" charset="0"/>
              </a:rPr>
              <a:pPr algn="r" defTabSz="914108"/>
              <a:t>22</a:t>
            </a:fld>
            <a:endParaRPr lang="en-US" sz="1200">
              <a:latin typeface="Calibri" pitchFamily="34" charset="0"/>
            </a:endParaRPr>
          </a:p>
        </p:txBody>
      </p:sp>
    </p:spTree>
    <p:extLst>
      <p:ext uri="{BB962C8B-B14F-4D97-AF65-F5344CB8AC3E}">
        <p14:creationId xmlns:p14="http://schemas.microsoft.com/office/powerpoint/2010/main" val="2799474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a:noFill/>
          <a:ln/>
        </p:spPr>
        <p:txBody>
          <a:bodyPr/>
          <a:lstStyle/>
          <a:p>
            <a:pPr eaLnBrk="1" hangingPunct="1">
              <a:spcBef>
                <a:spcPct val="0"/>
              </a:spcBef>
            </a:pPr>
            <a:r>
              <a:rPr lang="en-US" dirty="0" smtClean="0"/>
              <a:t>Each summer, MSU graduate students searched for fawns daily</a:t>
            </a:r>
            <a:r>
              <a:rPr lang="en-US" baseline="0" dirty="0" smtClean="0"/>
              <a:t>, and tagged and measured each fawn. Every fall, MDWFP biologists and MSU researchers sedated the bucks and took weight and antler measurements.</a:t>
            </a:r>
            <a:endParaRPr lang="en-US" dirty="0" smtClean="0"/>
          </a:p>
        </p:txBody>
      </p:sp>
      <p:sp>
        <p:nvSpPr>
          <p:cNvPr id="34819" name="Slide Number Placeholder 3"/>
          <p:cNvSpPr>
            <a:spLocks noGrp="1"/>
          </p:cNvSpPr>
          <p:nvPr>
            <p:ph type="sldNum" sz="quarter" idx="5"/>
          </p:nvPr>
        </p:nvSpPr>
        <p:spPr>
          <a:noFill/>
        </p:spPr>
        <p:txBody>
          <a:bodyPr/>
          <a:lstStyle/>
          <a:p>
            <a:fld id="{92B53359-1D62-492F-83BE-D87B9457BB6A}" type="slidenum">
              <a:rPr lang="en-US" smtClean="0">
                <a:solidFill>
                  <a:prstClr val="black"/>
                </a:solidFill>
              </a:rPr>
              <a:pPr/>
              <a:t>23</a:t>
            </a:fld>
            <a:endParaRPr lang="en-US" smtClean="0">
              <a:solidFill>
                <a:prstClr val="black"/>
              </a:solidFill>
            </a:endParaRPr>
          </a:p>
        </p:txBody>
      </p:sp>
    </p:spTree>
    <p:extLst>
      <p:ext uri="{BB962C8B-B14F-4D97-AF65-F5344CB8AC3E}">
        <p14:creationId xmlns:p14="http://schemas.microsoft.com/office/powerpoint/2010/main" val="383691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a:noFill/>
          <a:ln/>
        </p:spPr>
        <p:txBody>
          <a:bodyPr/>
          <a:lstStyle/>
          <a:p>
            <a:pPr eaLnBrk="1" hangingPunct="1">
              <a:spcBef>
                <a:spcPct val="0"/>
              </a:spcBef>
            </a:pPr>
            <a:r>
              <a:rPr lang="en-US" dirty="0" smtClean="0"/>
              <a:t>So did</a:t>
            </a:r>
            <a:r>
              <a:rPr lang="en-US" baseline="0" dirty="0" smtClean="0"/>
              <a:t> we find that regional variation in body weight and antler size is due to nutritional limitations or differences in genetics?</a:t>
            </a:r>
            <a:endParaRPr lang="en-US" dirty="0" smtClean="0"/>
          </a:p>
          <a:p>
            <a:pPr eaLnBrk="1" hangingPunct="1">
              <a:spcBef>
                <a:spcPct val="0"/>
              </a:spcBef>
            </a:pPr>
            <a:endParaRPr lang="en-US" dirty="0" smtClean="0"/>
          </a:p>
        </p:txBody>
      </p:sp>
      <p:sp>
        <p:nvSpPr>
          <p:cNvPr id="91139"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fontAlgn="base">
              <a:spcBef>
                <a:spcPct val="0"/>
              </a:spcBef>
              <a:spcAft>
                <a:spcPct val="0"/>
              </a:spcAft>
            </a:pPr>
            <a:fld id="{B17E3EB9-8D9D-469A-8E7D-071F5CABE85A}" type="slidenum">
              <a:rPr lang="en-US" sz="1200">
                <a:solidFill>
                  <a:prstClr val="black"/>
                </a:solidFill>
              </a:rPr>
              <a:pPr algn="r" defTabSz="914108" fontAlgn="base">
                <a:spcBef>
                  <a:spcPct val="0"/>
                </a:spcBef>
                <a:spcAft>
                  <a:spcPct val="0"/>
                </a:spcAft>
              </a:pPr>
              <a:t>24</a:t>
            </a:fld>
            <a:endParaRPr lang="en-US" sz="1200">
              <a:solidFill>
                <a:prstClr val="black"/>
              </a:solidFill>
            </a:endParaRPr>
          </a:p>
        </p:txBody>
      </p:sp>
    </p:spTree>
    <p:extLst>
      <p:ext uri="{BB962C8B-B14F-4D97-AF65-F5344CB8AC3E}">
        <p14:creationId xmlns:p14="http://schemas.microsoft.com/office/powerpoint/2010/main" val="33638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look at body weight. This graph shows regional variation</a:t>
            </a:r>
            <a:r>
              <a:rPr lang="en-US" baseline="0" dirty="0" smtClean="0"/>
              <a:t> in body weight from DMAP data, which we’ll use as a baseline for our results.  </a:t>
            </a:r>
            <a:endParaRPr lang="en-US" dirty="0"/>
          </a:p>
        </p:txBody>
      </p:sp>
      <p:sp>
        <p:nvSpPr>
          <p:cNvPr id="4" name="Slide Number Placeholder 3"/>
          <p:cNvSpPr>
            <a:spLocks noGrp="1"/>
          </p:cNvSpPr>
          <p:nvPr>
            <p:ph type="sldNum" sz="quarter" idx="10"/>
          </p:nvPr>
        </p:nvSpPr>
        <p:spPr/>
        <p:txBody>
          <a:bodyPr/>
          <a:lstStyle/>
          <a:p>
            <a:pPr>
              <a:defRPr/>
            </a:pPr>
            <a:fld id="{CF30A876-F094-4EDE-9099-476A1EA159F5}" type="slidenum">
              <a:rPr lang="en-US" smtClean="0"/>
              <a:pPr>
                <a:defRPr/>
              </a:pPr>
              <a:t>25</a:t>
            </a:fld>
            <a:endParaRPr lang="en-US"/>
          </a:p>
        </p:txBody>
      </p:sp>
    </p:spTree>
    <p:extLst>
      <p:ext uri="{BB962C8B-B14F-4D97-AF65-F5344CB8AC3E}">
        <p14:creationId xmlns:p14="http://schemas.microsoft.com/office/powerpoint/2010/main" val="342898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one generation of improved nutrition</a:t>
            </a:r>
            <a:r>
              <a:rPr lang="en-US" baseline="0" dirty="0" smtClean="0"/>
              <a:t> we saw substantial increases for Delta and Thin Loess bucks with both regions increasing an average of 9 pounds compared to their wild counterparts. However, we only saw about a 1 pound improvement for LCP bucks. We were expecting a larger improvement from the LCP bucks, but remember this first generation of offspring were produced from wild born adults. </a:t>
            </a:r>
          </a:p>
        </p:txBody>
      </p:sp>
      <p:sp>
        <p:nvSpPr>
          <p:cNvPr id="4" name="Slide Number Placeholder 3"/>
          <p:cNvSpPr>
            <a:spLocks noGrp="1"/>
          </p:cNvSpPr>
          <p:nvPr>
            <p:ph type="sldNum" sz="quarter" idx="10"/>
          </p:nvPr>
        </p:nvSpPr>
        <p:spPr/>
        <p:txBody>
          <a:bodyPr/>
          <a:lstStyle/>
          <a:p>
            <a:pPr>
              <a:defRPr/>
            </a:pPr>
            <a:fld id="{CF30A876-F094-4EDE-9099-476A1EA159F5}" type="slidenum">
              <a:rPr lang="en-US" smtClean="0"/>
              <a:pPr>
                <a:defRPr/>
              </a:pPr>
              <a:t>26</a:t>
            </a:fld>
            <a:endParaRPr lang="en-US"/>
          </a:p>
        </p:txBody>
      </p:sp>
    </p:spTree>
    <p:extLst>
      <p:ext uri="{BB962C8B-B14F-4D97-AF65-F5344CB8AC3E}">
        <p14:creationId xmlns:p14="http://schemas.microsoft.com/office/powerpoint/2010/main" val="209312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what body</a:t>
            </a:r>
            <a:r>
              <a:rPr lang="en-US" baseline="0" dirty="0" smtClean="0"/>
              <a:t> weight did after two generations of improved nutrition. We saw huge increases in body weight for all three regions after two generations of improved nutrition including a 35 pound increase from first to second generation for the LCP bucks. We were expecting these types of improvements from Thin Loess and LCP bucks but we weren’t expecting the 24 pound improvement from first to second generation for the Delta bucks. Remember, we were considering our Delta bucks as our gold standard to which we would compare the Thin Loess and LCP bucks to. Delta bucks already have the highest quality nutrition in the wild, so we didn’t expect much of an improvement from them; however, our results show that even Delta bucks experience some type of nutritional limitation in the wild.  Our results also show that after two generations of improved nutrition, Thin Loess and LCP bucks fully compensated and are now as large as the wild harvested Delta bucks as indicated by the dashed green line.  </a:t>
            </a:r>
          </a:p>
          <a:p>
            <a:endParaRPr lang="en-US" baseline="0" dirty="0" smtClean="0"/>
          </a:p>
          <a:p>
            <a:r>
              <a:rPr lang="en-US" baseline="0" dirty="0" smtClean="0"/>
              <a:t>So after one generation of improved nutrition we saw substantial improvements for Delta and Thin Loess bucks, but minimal improvements for LCP bucks. However, after two generations of improved nutrition, we saw huge increases in body weight for all three regions. </a:t>
            </a:r>
          </a:p>
          <a:p>
            <a:r>
              <a:rPr lang="en-US" baseline="0" dirty="0" smtClean="0"/>
              <a:t>(Listed increases are improvements from first to second generation)</a:t>
            </a:r>
            <a:endParaRPr lang="en-US" dirty="0"/>
          </a:p>
        </p:txBody>
      </p:sp>
      <p:sp>
        <p:nvSpPr>
          <p:cNvPr id="4" name="Slide Number Placeholder 3"/>
          <p:cNvSpPr>
            <a:spLocks noGrp="1"/>
          </p:cNvSpPr>
          <p:nvPr>
            <p:ph type="sldNum" sz="quarter" idx="10"/>
          </p:nvPr>
        </p:nvSpPr>
        <p:spPr/>
        <p:txBody>
          <a:bodyPr/>
          <a:lstStyle/>
          <a:p>
            <a:pPr>
              <a:defRPr/>
            </a:pPr>
            <a:fld id="{CF30A876-F094-4EDE-9099-476A1EA159F5}" type="slidenum">
              <a:rPr lang="en-US" smtClean="0"/>
              <a:pPr>
                <a:defRPr/>
              </a:pPr>
              <a:t>27</a:t>
            </a:fld>
            <a:endParaRPr lang="en-US"/>
          </a:p>
        </p:txBody>
      </p:sp>
    </p:spTree>
    <p:extLst>
      <p:ext uri="{BB962C8B-B14F-4D97-AF65-F5344CB8AC3E}">
        <p14:creationId xmlns:p14="http://schemas.microsoft.com/office/powerpoint/2010/main" val="151419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4</a:t>
            </a:fld>
            <a:endParaRPr lang="en-US" sz="1200">
              <a:solidFill>
                <a:prstClr val="black"/>
              </a:solidFill>
            </a:endParaRPr>
          </a:p>
        </p:txBody>
      </p:sp>
    </p:spTree>
    <p:extLst>
      <p:ext uri="{BB962C8B-B14F-4D97-AF65-F5344CB8AC3E}">
        <p14:creationId xmlns:p14="http://schemas.microsoft.com/office/powerpoint/2010/main" val="190629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look at what happened with antlers</a:t>
            </a:r>
            <a:endParaRPr lang="en-US" dirty="0"/>
          </a:p>
        </p:txBody>
      </p:sp>
      <p:sp>
        <p:nvSpPr>
          <p:cNvPr id="4" name="Slide Number Placeholder 3"/>
          <p:cNvSpPr>
            <a:spLocks noGrp="1"/>
          </p:cNvSpPr>
          <p:nvPr>
            <p:ph type="sldNum" sz="quarter" idx="10"/>
          </p:nvPr>
        </p:nvSpPr>
        <p:spPr/>
        <p:txBody>
          <a:bodyPr/>
          <a:lstStyle/>
          <a:p>
            <a:pPr>
              <a:defRPr/>
            </a:pPr>
            <a:fld id="{CF30A876-F094-4EDE-9099-476A1EA159F5}" type="slidenum">
              <a:rPr lang="en-US" smtClean="0"/>
              <a:pPr>
                <a:defRPr/>
              </a:pPr>
              <a:t>28</a:t>
            </a:fld>
            <a:endParaRPr lang="en-US"/>
          </a:p>
        </p:txBody>
      </p:sp>
    </p:spTree>
    <p:extLst>
      <p:ext uri="{BB962C8B-B14F-4D97-AF65-F5344CB8AC3E}">
        <p14:creationId xmlns:p14="http://schemas.microsoft.com/office/powerpoint/2010/main" val="189061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p:spPr>
      </p:sp>
      <p:sp>
        <p:nvSpPr>
          <p:cNvPr id="128002" name="Rectangle 3"/>
          <p:cNvSpPr>
            <a:spLocks noGrp="1"/>
          </p:cNvSpPr>
          <p:nvPr>
            <p:ph type="body" idx="1"/>
          </p:nvPr>
        </p:nvSpPr>
        <p:spPr>
          <a:noFill/>
          <a:ln/>
        </p:spPr>
        <p:txBody>
          <a:bodyPr/>
          <a:lstStyle/>
          <a:p>
            <a:r>
              <a:rPr lang="en-US" dirty="0" smtClean="0"/>
              <a:t>Again, in this graph we are looking at the same DMAP data that we showed at the</a:t>
            </a:r>
            <a:r>
              <a:rPr lang="en-US" baseline="0" dirty="0" smtClean="0"/>
              <a:t> beginning of the presentation and are using it for a base line for comparison to our two generations. </a:t>
            </a:r>
            <a:endParaRPr lang="en-US" dirty="0" smtClean="0"/>
          </a:p>
        </p:txBody>
      </p:sp>
    </p:spTree>
    <p:extLst>
      <p:ext uri="{BB962C8B-B14F-4D97-AF65-F5344CB8AC3E}">
        <p14:creationId xmlns:p14="http://schemas.microsoft.com/office/powerpoint/2010/main" val="283761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p:spPr>
      </p:sp>
      <p:sp>
        <p:nvSpPr>
          <p:cNvPr id="128002" name="Rectangle 3"/>
          <p:cNvSpPr>
            <a:spLocks noGrp="1"/>
          </p:cNvSpPr>
          <p:nvPr>
            <p:ph type="body" idx="1"/>
          </p:nvPr>
        </p:nvSpPr>
        <p:spPr>
          <a:noFill/>
          <a:ln/>
        </p:spPr>
        <p:txBody>
          <a:bodyPr/>
          <a:lstStyle/>
          <a:p>
            <a:r>
              <a:rPr lang="en-US" dirty="0" smtClean="0"/>
              <a:t>After one generation of improved nutrition we saw large increases</a:t>
            </a:r>
            <a:r>
              <a:rPr lang="en-US" baseline="0" dirty="0" smtClean="0"/>
              <a:t> in antler size for Thin Loess (7 inches) and LCP bucks (12 inches). The 7 inch increase in the Thin Loess region was enough for us to consider that the Thin Loess bucks had fully compensated their antler size after one generation of improved nutrition as they are now as large as the Delta bucks. The LCP bucks also showed large improvements in antler size after one generation (12 inches); however, they still needed greater increases in antler size before they catch up to the Delta and Thin Loess bucks. </a:t>
            </a:r>
          </a:p>
          <a:p>
            <a:r>
              <a:rPr lang="en-US" baseline="0" dirty="0" smtClean="0"/>
              <a:t>(If somebody asks about the slight decline in antler size in the delta region, you can explain how this could be related to hunters being more selective in the delta region and do not necessarily harvest the first legal buck they see. Whereas our results contain all bucks that meet the minimum antler restrictions (12 inch spread or 15 inch beam).</a:t>
            </a:r>
          </a:p>
        </p:txBody>
      </p:sp>
    </p:spTree>
    <p:extLst>
      <p:ext uri="{BB962C8B-B14F-4D97-AF65-F5344CB8AC3E}">
        <p14:creationId xmlns:p14="http://schemas.microsoft.com/office/powerpoint/2010/main" val="138943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p:spPr>
      </p:sp>
      <p:sp>
        <p:nvSpPr>
          <p:cNvPr id="128002" name="Rectangle 3"/>
          <p:cNvSpPr>
            <a:spLocks noGrp="1"/>
          </p:cNvSpPr>
          <p:nvPr>
            <p:ph type="body" idx="1"/>
          </p:nvPr>
        </p:nvSpPr>
        <p:spPr>
          <a:noFill/>
          <a:ln/>
        </p:spPr>
        <p:txBody>
          <a:bodyPr/>
          <a:lstStyle/>
          <a:p>
            <a:r>
              <a:rPr lang="en-US" dirty="0" smtClean="0"/>
              <a:t>After two generations of improved nutrition we saw</a:t>
            </a:r>
            <a:r>
              <a:rPr lang="en-US" baseline="0" dirty="0" smtClean="0"/>
              <a:t> improvements in antler size for all three regions including an additional 21 inch improvement from first to second generation for the LCP bucks. Additionally, there is no longer a difference in antler size among the three regions after two generations of improved nutrition as indicated by the dashed green line. Antler size is seemingly sensitive to changes in nutrition as we saw large increases after only one generation of improved nutrition. However, it still took two generations of improved nutrition for the LCP bucks to produce antlers as large as the Delta and Thin Loess bucks. </a:t>
            </a:r>
          </a:p>
          <a:p>
            <a:r>
              <a:rPr lang="en-US" baseline="0" dirty="0" smtClean="0"/>
              <a:t>(Listed improvements are from first to second generation)</a:t>
            </a:r>
            <a:endParaRPr lang="en-US" dirty="0" smtClean="0"/>
          </a:p>
        </p:txBody>
      </p:sp>
    </p:spTree>
    <p:extLst>
      <p:ext uri="{BB962C8B-B14F-4D97-AF65-F5344CB8AC3E}">
        <p14:creationId xmlns:p14="http://schemas.microsoft.com/office/powerpoint/2010/main" val="253578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a:noFill/>
          <a:ln/>
        </p:spPr>
        <p:txBody>
          <a:bodyPr/>
          <a:lstStyle/>
          <a:p>
            <a:pPr eaLnBrk="1" hangingPunct="1">
              <a:spcBef>
                <a:spcPct val="0"/>
              </a:spcBef>
            </a:pPr>
            <a:r>
              <a:rPr lang="en-US" dirty="0" smtClean="0"/>
              <a:t>Let’s summarize what we found. We saw full</a:t>
            </a:r>
            <a:r>
              <a:rPr lang="en-US" baseline="0" dirty="0" smtClean="0"/>
              <a:t> compensation of antler and body size from Thin Loess and LCP bucks after we provided them with high-quality nutrition for two generations.  So we know that the differences that we see in the wild are due to differences in nutrition and NOT differences in genetics. We also saw continued increase in antler and body size across two generations, so we don’t know what our upper limit is for antler and body size here in Mississippi. </a:t>
            </a:r>
            <a:endParaRPr lang="en-US" dirty="0" smtClean="0"/>
          </a:p>
        </p:txBody>
      </p:sp>
      <p:sp>
        <p:nvSpPr>
          <p:cNvPr id="143363" name="Slide Number Placeholder 3"/>
          <p:cNvSpPr>
            <a:spLocks noGrp="1"/>
          </p:cNvSpPr>
          <p:nvPr>
            <p:ph type="sldNum" sz="quarter" idx="5"/>
          </p:nvPr>
        </p:nvSpPr>
        <p:spPr>
          <a:noFill/>
        </p:spPr>
        <p:txBody>
          <a:bodyPr/>
          <a:lstStyle/>
          <a:p>
            <a:fld id="{15767414-CBE2-4710-9B91-72F377915CE7}" type="slidenum">
              <a:rPr lang="en-US" smtClean="0">
                <a:solidFill>
                  <a:prstClr val="black"/>
                </a:solidFill>
              </a:rPr>
              <a:pPr/>
              <a:t>32</a:t>
            </a:fld>
            <a:endParaRPr lang="en-US" smtClean="0">
              <a:solidFill>
                <a:prstClr val="black"/>
              </a:solidFill>
            </a:endParaRPr>
          </a:p>
        </p:txBody>
      </p:sp>
    </p:spTree>
    <p:extLst>
      <p:ext uri="{BB962C8B-B14F-4D97-AF65-F5344CB8AC3E}">
        <p14:creationId xmlns:p14="http://schemas.microsoft.com/office/powerpoint/2010/main" val="70275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inch difference</a:t>
            </a:r>
            <a:r>
              <a:rPr lang="en-US" baseline="0" dirty="0" smtClean="0"/>
              <a:t> in antler size related to diet quality.</a:t>
            </a:r>
            <a:endParaRPr lang="en-US" dirty="0"/>
          </a:p>
        </p:txBody>
      </p:sp>
      <p:sp>
        <p:nvSpPr>
          <p:cNvPr id="4" name="Slide Number Placeholder 3"/>
          <p:cNvSpPr>
            <a:spLocks noGrp="1"/>
          </p:cNvSpPr>
          <p:nvPr>
            <p:ph type="sldNum" sz="quarter" idx="10"/>
          </p:nvPr>
        </p:nvSpPr>
        <p:spPr/>
        <p:txBody>
          <a:bodyPr/>
          <a:lstStyle/>
          <a:p>
            <a:fld id="{5E5EC324-2C2D-42E8-AD95-0E3B5CE3D8B4}" type="slidenum">
              <a:rPr lang="en-US" smtClean="0"/>
              <a:pPr/>
              <a:t>5</a:t>
            </a:fld>
            <a:endParaRPr lang="en-US"/>
          </a:p>
        </p:txBody>
      </p:sp>
    </p:spTree>
    <p:extLst>
      <p:ext uri="{BB962C8B-B14F-4D97-AF65-F5344CB8AC3E}">
        <p14:creationId xmlns:p14="http://schemas.microsoft.com/office/powerpoint/2010/main" val="13643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r>
              <a:rPr lang="en-US" dirty="0" smtClean="0"/>
              <a:t>For example, when we look at differences in body weight, we know</a:t>
            </a:r>
            <a:r>
              <a:rPr lang="en-US" baseline="0" dirty="0" smtClean="0"/>
              <a:t> we have about a 41 pound difference between a three-year-old Delta and LCP buck.  We see a similar pattern when looking at antler score with there being about a 25 inch difference between a three-year-old Delta and LCP buck. So hunters from the LCP region are frustrated with these huge differences in body and antler size. </a:t>
            </a:r>
            <a:endParaRPr lang="en-US" dirty="0" smtClean="0"/>
          </a:p>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6</a:t>
            </a:fld>
            <a:endParaRPr lang="en-US" sz="1200">
              <a:solidFill>
                <a:prstClr val="black"/>
              </a:solidFill>
            </a:endParaRPr>
          </a:p>
        </p:txBody>
      </p:sp>
    </p:spTree>
    <p:extLst>
      <p:ext uri="{BB962C8B-B14F-4D97-AF65-F5344CB8AC3E}">
        <p14:creationId xmlns:p14="http://schemas.microsoft.com/office/powerpoint/2010/main" val="190629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r>
              <a:rPr lang="en-US" dirty="0" smtClean="0"/>
              <a:t>For example, when we look at differences in body weight, we know</a:t>
            </a:r>
            <a:r>
              <a:rPr lang="en-US" baseline="0" dirty="0" smtClean="0"/>
              <a:t> we have about a 41 pound difference between a three-year-old Delta and LCP buck.  We see a similar pattern when looking at antler score with there being about a 25 inch difference between a three-year-old Delta and LCP buck. So hunters from the LCP region are frustrated with these huge differences in body and antler size. </a:t>
            </a:r>
            <a:endParaRPr lang="en-US" dirty="0" smtClean="0"/>
          </a:p>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9</a:t>
            </a:fld>
            <a:endParaRPr lang="en-US" sz="1200">
              <a:solidFill>
                <a:prstClr val="black"/>
              </a:solidFill>
            </a:endParaRPr>
          </a:p>
        </p:txBody>
      </p:sp>
    </p:spTree>
    <p:extLst>
      <p:ext uri="{BB962C8B-B14F-4D97-AF65-F5344CB8AC3E}">
        <p14:creationId xmlns:p14="http://schemas.microsoft.com/office/powerpoint/2010/main" val="190629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biologists,</a:t>
            </a:r>
            <a:r>
              <a:rPr lang="en-US" baseline="0" dirty="0" smtClean="0"/>
              <a:t> we understand the basic relationship between forage quality and abundance and subsequent antler and body growth. We generally associate regional differences in body weight and antler size to differences in forage quality. For example, we know that the crude protein content of important deer browse species such as greenbrier vary across the state with the differences in crude protein content following the same pattern that we saw with body weight and antler size. Generally, the Delta soil region produces greenbrier with the highest percent crude protein, the LCP soil region produces greenbrier with the lowest percent crude protein and the Thin Loess soil region produces medium quality greenbrier. So to biologists, it was obvious that differences in body weight and antler size were related to differences in forage quality. </a:t>
            </a:r>
            <a:endParaRPr lang="en-US" dirty="0"/>
          </a:p>
        </p:txBody>
      </p:sp>
      <p:sp>
        <p:nvSpPr>
          <p:cNvPr id="4" name="Slide Number Placeholder 3"/>
          <p:cNvSpPr>
            <a:spLocks noGrp="1"/>
          </p:cNvSpPr>
          <p:nvPr>
            <p:ph type="sldNum" sz="quarter" idx="10"/>
          </p:nvPr>
        </p:nvSpPr>
        <p:spPr/>
        <p:txBody>
          <a:bodyPr/>
          <a:lstStyle/>
          <a:p>
            <a:pPr>
              <a:defRPr/>
            </a:pPr>
            <a:fld id="{CF30A876-F094-4EDE-9099-476A1EA159F5}" type="slidenum">
              <a:rPr lang="en-US" smtClean="0"/>
              <a:pPr>
                <a:defRPr/>
              </a:pPr>
              <a:t>10</a:t>
            </a:fld>
            <a:endParaRPr lang="en-US"/>
          </a:p>
        </p:txBody>
      </p:sp>
    </p:spTree>
    <p:extLst>
      <p:ext uri="{BB962C8B-B14F-4D97-AF65-F5344CB8AC3E}">
        <p14:creationId xmlns:p14="http://schemas.microsoft.com/office/powerpoint/2010/main" val="230530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733FE-32A0-4FF5-B8A3-94327F506B04}" type="slidenum">
              <a:rPr lang="en-US" smtClean="0"/>
              <a:t>11</a:t>
            </a:fld>
            <a:endParaRPr lang="en-US"/>
          </a:p>
        </p:txBody>
      </p:sp>
    </p:spTree>
    <p:extLst>
      <p:ext uri="{BB962C8B-B14F-4D97-AF65-F5344CB8AC3E}">
        <p14:creationId xmlns:p14="http://schemas.microsoft.com/office/powerpoint/2010/main" val="366451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r>
              <a:rPr lang="en-US" dirty="0" smtClean="0"/>
              <a:t>For example, when we look at differences in body weight, we know</a:t>
            </a:r>
            <a:r>
              <a:rPr lang="en-US" baseline="0" dirty="0" smtClean="0"/>
              <a:t> we have about a 41 pound difference between a three-year-old Delta and LCP buck.  We see a similar pattern when looking at antler score with there being about a 25 inch difference between a three-year-old Delta and LCP buck. So hunters from the LCP region are frustrated with these huge differences in body and antler size. </a:t>
            </a:r>
            <a:endParaRPr lang="en-US" dirty="0" smtClean="0"/>
          </a:p>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solidFill>
                  <a:prstClr val="black"/>
                </a:solidFill>
              </a:rPr>
              <a:pPr algn="r" defTabSz="914108"/>
              <a:t>12</a:t>
            </a:fld>
            <a:endParaRPr lang="en-US" sz="1200">
              <a:solidFill>
                <a:prstClr val="black"/>
              </a:solidFill>
            </a:endParaRPr>
          </a:p>
        </p:txBody>
      </p:sp>
    </p:spTree>
    <p:extLst>
      <p:ext uri="{BB962C8B-B14F-4D97-AF65-F5344CB8AC3E}">
        <p14:creationId xmlns:p14="http://schemas.microsoft.com/office/powerpoint/2010/main" val="190629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endParaRPr lang="en-US" dirty="0" smtClean="0"/>
          </a:p>
        </p:txBody>
      </p:sp>
      <p:sp>
        <p:nvSpPr>
          <p:cNvPr id="22531" name="Slide Number Placeholder 3"/>
          <p:cNvSpPr txBox="1">
            <a:spLocks noGrp="1"/>
          </p:cNvSpPr>
          <p:nvPr/>
        </p:nvSpPr>
        <p:spPr bwMode="auto">
          <a:xfrm>
            <a:off x="3884122" y="8685235"/>
            <a:ext cx="2972320" cy="457200"/>
          </a:xfrm>
          <a:prstGeom prst="rect">
            <a:avLst/>
          </a:prstGeom>
          <a:noFill/>
          <a:ln w="9525">
            <a:noFill/>
            <a:miter lim="800000"/>
            <a:headEnd/>
            <a:tailEnd/>
          </a:ln>
        </p:spPr>
        <p:txBody>
          <a:bodyPr lIns="91427" tIns="45713" rIns="91427" bIns="45713" anchor="b"/>
          <a:lstStyle/>
          <a:p>
            <a:pPr algn="r" defTabSz="914108"/>
            <a:fld id="{A81F44C5-8A4B-4184-8EE1-2DF8975A4EE5}" type="slidenum">
              <a:rPr lang="en-US" sz="1200">
                <a:latin typeface="Calibri" pitchFamily="34" charset="0"/>
              </a:rPr>
              <a:pPr algn="r" defTabSz="914108"/>
              <a:t>17</a:t>
            </a:fld>
            <a:endParaRPr lang="en-US" sz="1200">
              <a:latin typeface="Calibri" pitchFamily="34" charset="0"/>
            </a:endParaRPr>
          </a:p>
        </p:txBody>
      </p:sp>
    </p:spTree>
    <p:extLst>
      <p:ext uri="{BB962C8B-B14F-4D97-AF65-F5344CB8AC3E}">
        <p14:creationId xmlns:p14="http://schemas.microsoft.com/office/powerpoint/2010/main" val="109654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4632A1-C95B-47D2-A605-714EDAECAF09}"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276765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32A1-C95B-47D2-A605-714EDAECAF09}"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84350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32A1-C95B-47D2-A605-714EDAECAF09}"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1715466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A738CB-0AD0-406E-A8D6-660D1983CB47}"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C5F3D8-BAB4-4293-92D7-2D7530C186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29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609D82-F562-440F-B287-9E04CE72F25E}"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692098-F11C-4D34-B78C-54B4D87CFC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330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EEE5D3-2EDB-48AD-92B2-FEECD3BCF40E}"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DCB958-1D27-4067-9D6E-1F1F33FBDB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617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7A57BD-4648-46A6-A022-4A56463F1898}" type="datetimeFigureOut">
              <a:rPr lang="en-US">
                <a:solidFill>
                  <a:prstClr val="black">
                    <a:tint val="75000"/>
                  </a:prstClr>
                </a:solidFill>
              </a:rPr>
              <a:pPr>
                <a:defRPr/>
              </a:pPr>
              <a:t>2/28/2017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2DB6EC-D9A8-463B-8CC1-CB964EB0F5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637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F95D31-0A14-432D-A0BE-0F333D678F36}" type="datetimeFigureOut">
              <a:rPr lang="en-US">
                <a:solidFill>
                  <a:prstClr val="black">
                    <a:tint val="75000"/>
                  </a:prstClr>
                </a:solidFill>
              </a:rPr>
              <a:pPr>
                <a:defRPr/>
              </a:pPr>
              <a:t>2/28/2017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A2DB84-A34C-4074-8C22-843F063CD7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665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006F575-4DC2-4BA7-9CF5-5A7CFD3FE33F}" type="datetimeFigureOut">
              <a:rPr lang="en-US">
                <a:solidFill>
                  <a:prstClr val="black">
                    <a:tint val="75000"/>
                  </a:prstClr>
                </a:solidFill>
              </a:rPr>
              <a:pPr>
                <a:defRPr/>
              </a:pPr>
              <a:t>2/28/2017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5020A3-0C2A-476D-965D-E5944C5D90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3227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3187F2-12CA-42E6-AD54-EC8F0F4758E5}" type="datetimeFigureOut">
              <a:rPr lang="en-US">
                <a:solidFill>
                  <a:prstClr val="black">
                    <a:tint val="75000"/>
                  </a:prstClr>
                </a:solidFill>
              </a:rPr>
              <a:pPr>
                <a:defRPr/>
              </a:pPr>
              <a:t>2/28/2017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9567DB1-64C7-48D6-8939-26836A0F0D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8684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C40522-FBFD-427F-A346-EED93B6AF4A2}" type="datetimeFigureOut">
              <a:rPr lang="en-US">
                <a:solidFill>
                  <a:prstClr val="black">
                    <a:tint val="75000"/>
                  </a:prstClr>
                </a:solidFill>
              </a:rPr>
              <a:pPr>
                <a:defRPr/>
              </a:pPr>
              <a:t>2/28/2017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AE41E9-798F-480B-9959-7BF3F3C47F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158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32A1-C95B-47D2-A605-714EDAECAF09}"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382887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71270C-596E-4688-A55E-1C9170BCDD61}" type="datetimeFigureOut">
              <a:rPr lang="en-US">
                <a:solidFill>
                  <a:prstClr val="black">
                    <a:tint val="75000"/>
                  </a:prstClr>
                </a:solidFill>
              </a:rPr>
              <a:pPr>
                <a:defRPr/>
              </a:pPr>
              <a:t>2/28/2017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0E44B5-106D-4253-AF07-A012CCF7C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059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A3A695-08C7-4AE1-B673-AAB2CE7A0E1B}"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5AF399-9788-44D4-A3ED-9CDF3BF964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8524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6FB895-7E92-4F65-A720-0ECF453E666D}"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F2D382-E2E3-48AB-B534-7B4E03DFC4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9512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0CDCE5CE-559A-4C6E-9DF0-24BB68BEC341}"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A29410-474A-4855-837A-616998212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0195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0864D6C2-B879-4F17-9249-AB7F84830A28}" type="datetimeFigureOut">
              <a:rPr lang="en-US">
                <a:solidFill>
                  <a:prstClr val="black">
                    <a:tint val="75000"/>
                  </a:prstClr>
                </a:solidFill>
              </a:rPr>
              <a:pPr>
                <a:defRPr/>
              </a:pPr>
              <a:t>2/28/2017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6823D35-BFCA-42D9-825F-2A02706F57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5766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486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24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41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132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7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632A1-C95B-47D2-A605-714EDAECAF09}"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527478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56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00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5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742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518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94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632A1-C95B-47D2-A605-714EDAECAF09}"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189043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632A1-C95B-47D2-A605-714EDAECAF09}" type="datetimeFigureOut">
              <a:rPr lang="en-US" smtClean="0"/>
              <a:t>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1154342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4632A1-C95B-47D2-A605-714EDAECAF09}" type="datetimeFigureOut">
              <a:rPr lang="en-US" smtClean="0"/>
              <a:t>2/28/2017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49144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632A1-C95B-47D2-A605-714EDAECAF09}" type="datetimeFigureOut">
              <a:rPr lang="en-US" smtClean="0"/>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118849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32A1-C95B-47D2-A605-714EDAECAF09}"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159287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32A1-C95B-47D2-A605-714EDAECAF09}"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F143D-314C-4830-A07D-C10BBAD179F2}" type="slidenum">
              <a:rPr lang="en-US" smtClean="0"/>
              <a:t>‹#›</a:t>
            </a:fld>
            <a:endParaRPr lang="en-US"/>
          </a:p>
        </p:txBody>
      </p:sp>
    </p:spTree>
    <p:extLst>
      <p:ext uri="{BB962C8B-B14F-4D97-AF65-F5344CB8AC3E}">
        <p14:creationId xmlns:p14="http://schemas.microsoft.com/office/powerpoint/2010/main" val="262523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32A1-C95B-47D2-A605-714EDAECAF09}" type="datetimeFigureOut">
              <a:rPr lang="en-US" smtClean="0"/>
              <a:t>2/28/2017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F143D-314C-4830-A07D-C10BBAD179F2}" type="slidenum">
              <a:rPr lang="en-US" smtClean="0"/>
              <a:t>‹#›</a:t>
            </a:fld>
            <a:endParaRPr lang="en-US"/>
          </a:p>
        </p:txBody>
      </p:sp>
    </p:spTree>
    <p:extLst>
      <p:ext uri="{BB962C8B-B14F-4D97-AF65-F5344CB8AC3E}">
        <p14:creationId xmlns:p14="http://schemas.microsoft.com/office/powerpoint/2010/main" val="2005370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64DB0D0-05F3-4562-967D-B35E83C18217}" type="datetimeFigureOut">
              <a:rPr lang="en-US">
                <a:solidFill>
                  <a:prstClr val="black">
                    <a:tint val="75000"/>
                  </a:prstClr>
                </a:solidFill>
              </a:rPr>
              <a:pPr>
                <a:defRPr/>
              </a:pPr>
              <a:t>2/28/2017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57B935C-F945-44F4-A81A-C1233B9C2D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4068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Rockwell" pitchFamily="18" charset="0"/>
        </a:defRPr>
      </a:lvl2pPr>
      <a:lvl3pPr algn="ctr" rtl="0" eaLnBrk="0" fontAlgn="base" hangingPunct="0">
        <a:spcBef>
          <a:spcPct val="0"/>
        </a:spcBef>
        <a:spcAft>
          <a:spcPct val="0"/>
        </a:spcAft>
        <a:defRPr sz="4400">
          <a:solidFill>
            <a:schemeClr val="tx1"/>
          </a:solidFill>
          <a:latin typeface="Rockwell" pitchFamily="18" charset="0"/>
        </a:defRPr>
      </a:lvl3pPr>
      <a:lvl4pPr algn="ctr" rtl="0" eaLnBrk="0" fontAlgn="base" hangingPunct="0">
        <a:spcBef>
          <a:spcPct val="0"/>
        </a:spcBef>
        <a:spcAft>
          <a:spcPct val="0"/>
        </a:spcAft>
        <a:defRPr sz="4400">
          <a:solidFill>
            <a:schemeClr val="tx1"/>
          </a:solidFill>
          <a:latin typeface="Rockwell" pitchFamily="18" charset="0"/>
        </a:defRPr>
      </a:lvl4pPr>
      <a:lvl5pPr algn="ctr" rtl="0" eaLnBrk="0" fontAlgn="base" hangingPunct="0">
        <a:spcBef>
          <a:spcPct val="0"/>
        </a:spcBef>
        <a:spcAft>
          <a:spcPct val="0"/>
        </a:spcAft>
        <a:defRPr sz="4400">
          <a:solidFill>
            <a:schemeClr val="tx1"/>
          </a:solidFill>
          <a:latin typeface="Rockwell" pitchFamily="18" charset="0"/>
        </a:defRPr>
      </a:lvl5pPr>
      <a:lvl6pPr marL="457200" algn="ctr" rtl="0" fontAlgn="base">
        <a:spcBef>
          <a:spcPct val="0"/>
        </a:spcBef>
        <a:spcAft>
          <a:spcPct val="0"/>
        </a:spcAft>
        <a:defRPr sz="4400">
          <a:solidFill>
            <a:schemeClr val="tx1"/>
          </a:solidFill>
          <a:latin typeface="Rockwell" pitchFamily="18" charset="0"/>
        </a:defRPr>
      </a:lvl6pPr>
      <a:lvl7pPr marL="914400" algn="ctr" rtl="0" fontAlgn="base">
        <a:spcBef>
          <a:spcPct val="0"/>
        </a:spcBef>
        <a:spcAft>
          <a:spcPct val="0"/>
        </a:spcAft>
        <a:defRPr sz="4400">
          <a:solidFill>
            <a:schemeClr val="tx1"/>
          </a:solidFill>
          <a:latin typeface="Rockwell" pitchFamily="18" charset="0"/>
        </a:defRPr>
      </a:lvl7pPr>
      <a:lvl8pPr marL="1371600" algn="ctr" rtl="0" fontAlgn="base">
        <a:spcBef>
          <a:spcPct val="0"/>
        </a:spcBef>
        <a:spcAft>
          <a:spcPct val="0"/>
        </a:spcAft>
        <a:defRPr sz="4400">
          <a:solidFill>
            <a:schemeClr val="tx1"/>
          </a:solidFill>
          <a:latin typeface="Rockwell" pitchFamily="18" charset="0"/>
        </a:defRPr>
      </a:lvl8pPr>
      <a:lvl9pPr marL="1828800" algn="ctr" rtl="0" fontAlgn="base">
        <a:spcBef>
          <a:spcPct val="0"/>
        </a:spcBef>
        <a:spcAft>
          <a:spcPct val="0"/>
        </a:spcAft>
        <a:defRPr sz="4400">
          <a:solidFill>
            <a:schemeClr val="tx1"/>
          </a:solidFill>
          <a:latin typeface="Rockwell"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111FB-CA71-4A76-A7E1-B3EC02FBBB3A}"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904C3-926F-4314-B774-E9ECB5215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235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6095" y="1554133"/>
            <a:ext cx="7772400" cy="1470025"/>
          </a:xfrm>
        </p:spPr>
        <p:txBody>
          <a:bodyPr>
            <a:noAutofit/>
          </a:bodyPr>
          <a:lstStyle/>
          <a:p>
            <a:r>
              <a:rPr lang="en-US" sz="3200" dirty="0"/>
              <a:t>Chasing the Cause of Extreme Variation in Body and Antler Size in </a:t>
            </a:r>
            <a:r>
              <a:rPr lang="en-US" sz="3200" dirty="0" smtClean="0"/>
              <a:t>Mississippi:</a:t>
            </a:r>
            <a:br>
              <a:rPr lang="en-US" sz="3200" dirty="0" smtClean="0"/>
            </a:br>
            <a:r>
              <a:rPr lang="en-US" sz="3200" dirty="0" smtClean="0"/>
              <a:t>Genetics </a:t>
            </a:r>
            <a:r>
              <a:rPr lang="en-US" sz="3200" dirty="0"/>
              <a:t>vs </a:t>
            </a:r>
            <a:r>
              <a:rPr lang="en-US" sz="3200" dirty="0" smtClean="0"/>
              <a:t>Nutrition</a:t>
            </a:r>
            <a:r>
              <a:rPr lang="en-US" sz="3200" dirty="0"/>
              <a:t/>
            </a:r>
            <a:br>
              <a:rPr lang="en-US" sz="3200" dirty="0"/>
            </a:br>
            <a:endParaRPr lang="en-US" sz="3200" dirty="0"/>
          </a:p>
        </p:txBody>
      </p:sp>
      <p:sp>
        <p:nvSpPr>
          <p:cNvPr id="3" name="Subtitle 2"/>
          <p:cNvSpPr>
            <a:spLocks noGrp="1"/>
          </p:cNvSpPr>
          <p:nvPr>
            <p:ph type="subTitle" idx="1"/>
          </p:nvPr>
        </p:nvSpPr>
        <p:spPr>
          <a:xfrm>
            <a:off x="1371600" y="3429000"/>
            <a:ext cx="6400800" cy="1752600"/>
          </a:xfrm>
        </p:spPr>
        <p:txBody>
          <a:bodyPr/>
          <a:lstStyle/>
          <a:p>
            <a:r>
              <a:rPr lang="en-US" dirty="0" smtClean="0"/>
              <a:t>Steve Demarais</a:t>
            </a:r>
            <a:endParaRPr lang="en-US" dirty="0"/>
          </a:p>
        </p:txBody>
      </p:sp>
      <p:grpSp>
        <p:nvGrpSpPr>
          <p:cNvPr id="15" name="Group 14"/>
          <p:cNvGrpSpPr/>
          <p:nvPr/>
        </p:nvGrpSpPr>
        <p:grpSpPr>
          <a:xfrm>
            <a:off x="533400" y="685800"/>
            <a:ext cx="8382000" cy="2773680"/>
            <a:chOff x="914400" y="4053840"/>
            <a:chExt cx="7132320" cy="2392680"/>
          </a:xfrm>
        </p:grpSpPr>
        <p:sp>
          <p:nvSpPr>
            <p:cNvPr id="4" name="Flowchart: Connector 3"/>
            <p:cNvSpPr/>
            <p:nvPr/>
          </p:nvSpPr>
          <p:spPr>
            <a:xfrm>
              <a:off x="914400" y="4114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6582831" y="405384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789" y="4267200"/>
            <a:ext cx="3056364" cy="1447800"/>
          </a:xfrm>
          <a:prstGeom prst="rect">
            <a:avLst/>
          </a:prstGeom>
        </p:spPr>
      </p:pic>
      <p:pic>
        <p:nvPicPr>
          <p:cNvPr id="2050" name="Picture 2" descr="C:\Users\sdemarais\Documents\MyFiles\A RESEARCH\Logos\CFR_Logo_maro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419600"/>
            <a:ext cx="3505200" cy="109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216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3628367328"/>
              </p:ext>
            </p:extLst>
          </p:nvPr>
        </p:nvGraphicFramePr>
        <p:xfrm>
          <a:off x="267949" y="935831"/>
          <a:ext cx="8654139"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33400" y="251936"/>
            <a:ext cx="8534400" cy="892552"/>
          </a:xfrm>
          <a:prstGeom prst="rect">
            <a:avLst/>
          </a:prstGeom>
          <a:noFill/>
        </p:spPr>
        <p:txBody>
          <a:bodyPr wrap="square" rtlCol="0">
            <a:spAutoFit/>
          </a:bodyPr>
          <a:lstStyle/>
          <a:p>
            <a:pPr algn="ctr"/>
            <a:r>
              <a:rPr lang="en-US" sz="2800" b="1" dirty="0" smtClean="0">
                <a:solidFill>
                  <a:schemeClr val="tx1"/>
                </a:solidFill>
                <a:cs typeface="Calibri" pitchFamily="34" charset="0"/>
              </a:rPr>
              <a:t>Regional Variation in Plant Quality</a:t>
            </a:r>
            <a:r>
              <a:rPr lang="en-US" b="1" dirty="0" smtClean="0">
                <a:solidFill>
                  <a:schemeClr val="tx1"/>
                </a:solidFill>
                <a:cs typeface="Calibri" pitchFamily="34" charset="0"/>
              </a:rPr>
              <a:t> </a:t>
            </a:r>
          </a:p>
          <a:p>
            <a:pPr algn="ctr"/>
            <a:r>
              <a:rPr lang="en-US" sz="2400" dirty="0" smtClean="0">
                <a:solidFill>
                  <a:schemeClr val="tx1"/>
                </a:solidFill>
                <a:cs typeface="Calibri" pitchFamily="34" charset="0"/>
              </a:rPr>
              <a:t>Spring Crude Protein - Greenbrier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295400"/>
            <a:ext cx="2962151" cy="2225847"/>
          </a:xfrm>
          <a:prstGeom prst="rect">
            <a:avLst/>
          </a:prstGeom>
          <a:ln>
            <a:noFill/>
          </a:ln>
          <a:effectLst>
            <a:softEdge rad="112500"/>
          </a:effectLst>
        </p:spPr>
      </p:pic>
    </p:spTree>
    <p:extLst>
      <p:ext uri="{BB962C8B-B14F-4D97-AF65-F5344CB8AC3E}">
        <p14:creationId xmlns:p14="http://schemas.microsoft.com/office/powerpoint/2010/main" val="111258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467210511"/>
              </p:ext>
            </p:extLst>
          </p:nvPr>
        </p:nvGraphicFramePr>
        <p:xfrm>
          <a:off x="457200" y="1077357"/>
          <a:ext cx="8204200" cy="54419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14600" y="1524000"/>
            <a:ext cx="32733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6" name="TextBox 5"/>
          <p:cNvSpPr txBox="1"/>
          <p:nvPr/>
        </p:nvSpPr>
        <p:spPr>
          <a:xfrm>
            <a:off x="6248400" y="3429000"/>
            <a:ext cx="319318" cy="369332"/>
          </a:xfrm>
          <a:prstGeom prst="rect">
            <a:avLst/>
          </a:prstGeom>
          <a:noFill/>
        </p:spPr>
        <p:txBody>
          <a:bodyPr wrap="square" rtlCol="0">
            <a:spAutoFit/>
          </a:bodyPr>
          <a:lstStyle/>
          <a:p>
            <a:r>
              <a:rPr lang="en-US" dirty="0" smtClean="0">
                <a:solidFill>
                  <a:schemeClr val="bg1"/>
                </a:solidFill>
              </a:rPr>
              <a:t>C</a:t>
            </a:r>
            <a:endParaRPr lang="en-US" dirty="0">
              <a:solidFill>
                <a:schemeClr val="bg1"/>
              </a:solidFill>
            </a:endParaRPr>
          </a:p>
        </p:txBody>
      </p:sp>
      <p:sp>
        <p:nvSpPr>
          <p:cNvPr id="8" name="Title 7"/>
          <p:cNvSpPr txBox="1">
            <a:spLocks noGrp="1"/>
          </p:cNvSpPr>
          <p:nvPr>
            <p:ph type="title"/>
          </p:nvPr>
        </p:nvSpPr>
        <p:spPr>
          <a:xfrm>
            <a:off x="650180" y="-30778"/>
            <a:ext cx="7638631" cy="1015663"/>
          </a:xfrm>
          <a:prstGeom prst="rect">
            <a:avLst/>
          </a:prstGeom>
          <a:noFill/>
        </p:spPr>
        <p:txBody>
          <a:bodyPr wrap="none" rtlCol="0">
            <a:spAutoFit/>
          </a:bodyPr>
          <a:lstStyle/>
          <a:p>
            <a:r>
              <a:rPr lang="en-US" sz="3600" dirty="0" smtClean="0"/>
              <a:t>Regional Variation in Crude Protein</a:t>
            </a:r>
            <a:br>
              <a:rPr lang="en-US" sz="3600" dirty="0" smtClean="0"/>
            </a:br>
            <a:r>
              <a:rPr lang="en-US" sz="2400" dirty="0" smtClean="0"/>
              <a:t> 6 Deer Forages Combined</a:t>
            </a:r>
            <a:endParaRPr lang="en-US" sz="2400" dirty="0"/>
          </a:p>
        </p:txBody>
      </p:sp>
      <p:sp>
        <p:nvSpPr>
          <p:cNvPr id="2" name="TextBox 1"/>
          <p:cNvSpPr txBox="1"/>
          <p:nvPr/>
        </p:nvSpPr>
        <p:spPr>
          <a:xfrm rot="16200000">
            <a:off x="-21937" y="3287947"/>
            <a:ext cx="1481496" cy="523220"/>
          </a:xfrm>
          <a:prstGeom prst="rect">
            <a:avLst/>
          </a:prstGeom>
          <a:noFill/>
        </p:spPr>
        <p:txBody>
          <a:bodyPr wrap="none" rtlCol="0">
            <a:spAutoFit/>
          </a:bodyPr>
          <a:lstStyle/>
          <a:p>
            <a:r>
              <a:rPr lang="en-US" sz="2800" dirty="0" smtClean="0"/>
              <a:t>Percent</a:t>
            </a:r>
            <a:endParaRPr lang="en-US" sz="2800" dirty="0"/>
          </a:p>
        </p:txBody>
      </p:sp>
      <p:sp>
        <p:nvSpPr>
          <p:cNvPr id="7" name="TextBox 6"/>
          <p:cNvSpPr txBox="1"/>
          <p:nvPr/>
        </p:nvSpPr>
        <p:spPr>
          <a:xfrm>
            <a:off x="6124575" y="6400800"/>
            <a:ext cx="1773242" cy="307777"/>
          </a:xfrm>
          <a:prstGeom prst="rect">
            <a:avLst/>
          </a:prstGeom>
          <a:noFill/>
        </p:spPr>
        <p:txBody>
          <a:bodyPr wrap="none" rtlCol="0">
            <a:spAutoFit/>
          </a:bodyPr>
          <a:lstStyle/>
          <a:p>
            <a:r>
              <a:rPr lang="en-US" sz="1400" dirty="0" smtClean="0"/>
              <a:t>(Jones et al. 2008)</a:t>
            </a:r>
            <a:endParaRPr lang="en-US" sz="1400" dirty="0"/>
          </a:p>
        </p:txBody>
      </p:sp>
    </p:spTree>
    <p:extLst>
      <p:ext uri="{BB962C8B-B14F-4D97-AF65-F5344CB8AC3E}">
        <p14:creationId xmlns:p14="http://schemas.microsoft.com/office/powerpoint/2010/main" val="1063724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rot="10800000">
            <a:off x="674268" y="1298426"/>
            <a:ext cx="7851531" cy="1569720"/>
            <a:chOff x="1600200" y="4876800"/>
            <a:chExt cx="6446520" cy="1569720"/>
          </a:xfrm>
        </p:grpSpPr>
        <p:sp>
          <p:nvSpPr>
            <p:cNvPr id="15" name="Flowchart: Connector 1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15" idx="6"/>
              <a:endCxn id="17" idx="2"/>
            </p:cNvCxnSpPr>
            <p:nvPr/>
          </p:nvCxnSpPr>
          <p:spPr>
            <a:xfrm flipV="1">
              <a:off x="1874520" y="5394960"/>
              <a:ext cx="178308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6" idx="2"/>
              <a:endCxn id="17" idx="6"/>
            </p:cNvCxnSpPr>
            <p:nvPr/>
          </p:nvCxnSpPr>
          <p:spPr>
            <a:xfrm rot="10800000">
              <a:off x="3931920" y="5394960"/>
              <a:ext cx="269748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lowchart: Connector 27"/>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8" idx="3"/>
              <a:endCxn id="16" idx="7"/>
            </p:cNvCxnSpPr>
            <p:nvPr/>
          </p:nvCxnSpPr>
          <p:spPr>
            <a:xfrm rot="5400000">
              <a:off x="6787347" y="5187147"/>
              <a:ext cx="1101426" cy="949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11795" y="2990654"/>
            <a:ext cx="2736647" cy="646331"/>
          </a:xfrm>
          <a:prstGeom prst="rect">
            <a:avLst/>
          </a:prstGeom>
          <a:noFill/>
        </p:spPr>
        <p:txBody>
          <a:bodyPr wrap="none" rtlCol="0">
            <a:spAutoFit/>
          </a:bodyPr>
          <a:lstStyle/>
          <a:p>
            <a:r>
              <a:rPr lang="en-US" sz="3600" dirty="0" smtClean="0"/>
              <a:t>Soil Quality</a:t>
            </a:r>
            <a:endParaRPr lang="en-US" sz="3600" dirty="0"/>
          </a:p>
        </p:txBody>
      </p:sp>
      <p:sp>
        <p:nvSpPr>
          <p:cNvPr id="33" name="TextBox 32"/>
          <p:cNvSpPr txBox="1"/>
          <p:nvPr/>
        </p:nvSpPr>
        <p:spPr>
          <a:xfrm>
            <a:off x="7646050" y="2014015"/>
            <a:ext cx="1425390" cy="646331"/>
          </a:xfrm>
          <a:prstGeom prst="rect">
            <a:avLst/>
          </a:prstGeom>
          <a:noFill/>
        </p:spPr>
        <p:txBody>
          <a:bodyPr wrap="none" rtlCol="0">
            <a:spAutoFit/>
          </a:bodyPr>
          <a:lstStyle/>
          <a:p>
            <a:pPr algn="ctr"/>
            <a:r>
              <a:rPr lang="en-US" dirty="0" smtClean="0"/>
              <a:t>Deer </a:t>
            </a:r>
          </a:p>
          <a:p>
            <a:pPr algn="ctr"/>
            <a:r>
              <a:rPr lang="en-US" dirty="0" smtClean="0"/>
              <a:t>Morphology</a:t>
            </a:r>
          </a:p>
        </p:txBody>
      </p:sp>
      <p:sp>
        <p:nvSpPr>
          <p:cNvPr id="34" name="TextBox 33"/>
          <p:cNvSpPr txBox="1"/>
          <p:nvPr/>
        </p:nvSpPr>
        <p:spPr>
          <a:xfrm>
            <a:off x="4781170" y="2626848"/>
            <a:ext cx="2385589" cy="646331"/>
          </a:xfrm>
          <a:prstGeom prst="rect">
            <a:avLst/>
          </a:prstGeom>
          <a:noFill/>
        </p:spPr>
        <p:txBody>
          <a:bodyPr wrap="none" rtlCol="0">
            <a:spAutoFit/>
          </a:bodyPr>
          <a:lstStyle/>
          <a:p>
            <a:r>
              <a:rPr lang="en-US" sz="3600" dirty="0" smtClean="0">
                <a:solidFill>
                  <a:schemeClr val="accent2">
                    <a:lumMod val="50000"/>
                  </a:schemeClr>
                </a:solidFill>
              </a:rPr>
              <a:t>Land Use?</a:t>
            </a:r>
            <a:endParaRPr lang="en-US" sz="3600" dirty="0">
              <a:solidFill>
                <a:schemeClr val="accent2">
                  <a:lumMod val="50000"/>
                </a:schemeClr>
              </a:solidFill>
            </a:endParaRPr>
          </a:p>
        </p:txBody>
      </p:sp>
      <p:sp>
        <p:nvSpPr>
          <p:cNvPr id="35" name="TextBox 34"/>
          <p:cNvSpPr txBox="1"/>
          <p:nvPr/>
        </p:nvSpPr>
        <p:spPr>
          <a:xfrm>
            <a:off x="1725546" y="1619071"/>
            <a:ext cx="1779654" cy="1200329"/>
          </a:xfrm>
          <a:prstGeom prst="rect">
            <a:avLst/>
          </a:prstGeom>
          <a:noFill/>
        </p:spPr>
        <p:txBody>
          <a:bodyPr wrap="none" rtlCol="0">
            <a:spAutoFit/>
          </a:bodyPr>
          <a:lstStyle/>
          <a:p>
            <a:pPr algn="ctr"/>
            <a:r>
              <a:rPr lang="en-US" sz="3600" dirty="0" smtClean="0"/>
              <a:t>Plant</a:t>
            </a:r>
          </a:p>
          <a:p>
            <a:pPr algn="ctr"/>
            <a:r>
              <a:rPr lang="en-US" sz="3600" dirty="0" smtClean="0"/>
              <a:t>Quality</a:t>
            </a:r>
            <a:endParaRPr lang="en-US" sz="3600" dirty="0"/>
          </a:p>
        </p:txBody>
      </p:sp>
    </p:spTree>
    <p:extLst>
      <p:ext uri="{BB962C8B-B14F-4D97-AF65-F5344CB8AC3E}">
        <p14:creationId xmlns:p14="http://schemas.microsoft.com/office/powerpoint/2010/main" val="3087284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81000"/>
            <a:ext cx="3886200" cy="1828800"/>
          </a:xfrm>
        </p:spPr>
        <p:txBody>
          <a:bodyPr>
            <a:noAutofit/>
          </a:bodyPr>
          <a:lstStyle/>
          <a:p>
            <a:r>
              <a:rPr sz="3600" dirty="0" smtClean="0"/>
              <a:t/>
            </a:r>
            <a:br>
              <a:rPr sz="3600" dirty="0" smtClean="0"/>
            </a:br>
            <a:r>
              <a:rPr sz="3600" dirty="0" smtClean="0"/>
              <a:t>Antler</a:t>
            </a:r>
            <a:r>
              <a:rPr lang="en-US" sz="3600" dirty="0" smtClean="0"/>
              <a:t> Size </a:t>
            </a:r>
            <a:br>
              <a:rPr lang="en-US" sz="3600" dirty="0" smtClean="0"/>
            </a:br>
            <a:r>
              <a:rPr lang="en-US" sz="2000" dirty="0" smtClean="0"/>
              <a:t>(203 Populations)</a:t>
            </a:r>
            <a:endParaRPr lang="en-US" sz="2000" dirty="0"/>
          </a:p>
        </p:txBody>
      </p:sp>
      <p:pic>
        <p:nvPicPr>
          <p:cNvPr id="12" name="Picture 2" descr="DMAP Clubs EMF"/>
          <p:cNvPicPr>
            <a:picLocks noChangeAspect="1" noChangeArrowheads="1"/>
          </p:cNvPicPr>
          <p:nvPr/>
        </p:nvPicPr>
        <p:blipFill>
          <a:blip r:embed="rId2"/>
          <a:srcRect l="21785" r="18155"/>
          <a:stretch>
            <a:fillRect/>
          </a:stretch>
        </p:blipFill>
        <p:spPr bwMode="auto">
          <a:xfrm>
            <a:off x="4495801" y="1524000"/>
            <a:ext cx="4038600" cy="5212495"/>
          </a:xfrm>
          <a:prstGeom prst="rect">
            <a:avLst/>
          </a:prstGeom>
          <a:noFill/>
          <a:ln w="9525">
            <a:noFill/>
            <a:miter lim="800000"/>
            <a:headEnd/>
            <a:tailEnd/>
          </a:ln>
        </p:spPr>
      </p:pic>
      <p:pic>
        <p:nvPicPr>
          <p:cNvPr id="6" name="Picture 14" descr="land use"/>
          <p:cNvPicPr>
            <a:picLocks noChangeAspect="1" noChangeArrowheads="1"/>
          </p:cNvPicPr>
          <p:nvPr/>
        </p:nvPicPr>
        <p:blipFill>
          <a:blip r:embed="rId3"/>
          <a:srcRect l="27618" t="4706" r="27618" b="4706"/>
          <a:stretch>
            <a:fillRect/>
          </a:stretch>
        </p:blipFill>
        <p:spPr bwMode="auto">
          <a:xfrm>
            <a:off x="304800" y="1447800"/>
            <a:ext cx="3706812" cy="5281612"/>
          </a:xfrm>
          <a:prstGeom prst="rect">
            <a:avLst/>
          </a:prstGeom>
          <a:noFill/>
        </p:spPr>
      </p:pic>
      <p:sp>
        <p:nvSpPr>
          <p:cNvPr id="7" name="Title 1"/>
          <p:cNvSpPr txBox="1">
            <a:spLocks/>
          </p:cNvSpPr>
          <p:nvPr/>
        </p:nvSpPr>
        <p:spPr>
          <a:xfrm>
            <a:off x="838200" y="-381000"/>
            <a:ext cx="3352800" cy="1828800"/>
          </a:xfrm>
          <a:prstGeom prst="rect">
            <a:avLst/>
          </a:prstGeom>
        </p:spPr>
        <p:txBody>
          <a:bodyPr anchor="b" anchorCtr="0">
            <a:noAutofit/>
            <a:scene3d>
              <a:camera prst="orthographicFront"/>
              <a:lightRig rig="soft" dir="t">
                <a:rot lat="0" lon="0" rev="2100000"/>
              </a:lightRig>
            </a:scene3d>
            <a:sp3d prstMaterial="matte">
              <a:bevelT w="38100" h="38100"/>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smtClean="0">
                <a:ln>
                  <a:noFill/>
                </a:ln>
                <a:solidFill>
                  <a:schemeClr val="tx2">
                    <a:shade val="85000"/>
                    <a:satMod val="150000"/>
                  </a:schemeClr>
                </a:solidFill>
                <a:uLnTx/>
                <a:uFillTx/>
                <a:latin typeface="+mj-lt"/>
                <a:ea typeface="+mj-lt"/>
                <a:cs typeface="+mj-lt"/>
              </a:rPr>
              <a:t/>
            </a:r>
            <a:br>
              <a:rPr kumimoji="0" lang="en-US" sz="3600" i="0" u="none" strike="noStrike" kern="1200" cap="none" spc="0" normalizeH="0" baseline="0" noProof="0" dirty="0" smtClean="0">
                <a:ln>
                  <a:noFill/>
                </a:ln>
                <a:solidFill>
                  <a:schemeClr val="tx2">
                    <a:shade val="85000"/>
                    <a:satMod val="150000"/>
                  </a:schemeClr>
                </a:solidFill>
                <a:uLnTx/>
                <a:uFillTx/>
                <a:latin typeface="+mj-lt"/>
                <a:ea typeface="+mj-lt"/>
                <a:cs typeface="+mj-lt"/>
              </a:rPr>
            </a:br>
            <a:r>
              <a:rPr kumimoji="0" lang="en-US" sz="3600" i="0" u="none" strike="noStrike" kern="1200" cap="none" spc="0" normalizeH="0" baseline="0" noProof="0" dirty="0" smtClean="0">
                <a:ln>
                  <a:noFill/>
                </a:ln>
                <a:solidFill>
                  <a:schemeClr val="tx2">
                    <a:shade val="85000"/>
                    <a:satMod val="150000"/>
                  </a:schemeClr>
                </a:solidFill>
                <a:uLnTx/>
                <a:uFillTx/>
                <a:latin typeface="+mj-lt"/>
                <a:ea typeface="+mj-lt"/>
                <a:cs typeface="+mj-lt"/>
              </a:rPr>
              <a:t>Vegetation &amp;</a:t>
            </a:r>
          </a:p>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smtClean="0">
                <a:solidFill>
                  <a:schemeClr val="tx2">
                    <a:shade val="85000"/>
                    <a:satMod val="150000"/>
                  </a:schemeClr>
                </a:solidFill>
                <a:latin typeface="+mj-lt"/>
                <a:ea typeface="+mj-lt"/>
                <a:cs typeface="+mj-lt"/>
              </a:rPr>
              <a:t>Land Use</a:t>
            </a:r>
            <a:endParaRPr kumimoji="0" lang="en-US" sz="3600" i="0" u="none" strike="noStrike" kern="1200" cap="none" spc="0" normalizeH="0" baseline="0" noProof="0" dirty="0">
              <a:ln>
                <a:noFill/>
              </a:ln>
              <a:solidFill>
                <a:schemeClr val="tx2">
                  <a:shade val="85000"/>
                  <a:satMod val="150000"/>
                </a:schemeClr>
              </a:solidFill>
              <a:uLnTx/>
              <a:uFillTx/>
              <a:latin typeface="+mj-lt"/>
              <a:ea typeface="+mj-lt"/>
              <a:cs typeface="+mj-lt"/>
            </a:endParaRPr>
          </a:p>
        </p:txBody>
      </p:sp>
      <p:sp>
        <p:nvSpPr>
          <p:cNvPr id="8" name="TextBox 7"/>
          <p:cNvSpPr txBox="1"/>
          <p:nvPr/>
        </p:nvSpPr>
        <p:spPr>
          <a:xfrm>
            <a:off x="3482440" y="6550223"/>
            <a:ext cx="2156360" cy="307777"/>
          </a:xfrm>
          <a:prstGeom prst="rect">
            <a:avLst/>
          </a:prstGeom>
          <a:noFill/>
        </p:spPr>
        <p:txBody>
          <a:bodyPr wrap="none" rtlCol="0">
            <a:spAutoFit/>
          </a:bodyPr>
          <a:lstStyle/>
          <a:p>
            <a:r>
              <a:rPr lang="en-US" sz="1400" dirty="0" smtClean="0"/>
              <a:t>(Strickland et al. 2007)</a:t>
            </a:r>
            <a:endParaRPr lang="en-US" sz="1400" dirty="0"/>
          </a:p>
        </p:txBody>
      </p:sp>
    </p:spTree>
    <p:extLst>
      <p:ext uri="{BB962C8B-B14F-4D97-AF65-F5344CB8AC3E}">
        <p14:creationId xmlns:p14="http://schemas.microsoft.com/office/powerpoint/2010/main" val="2285717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Antler</a:t>
            </a:r>
            <a:r>
              <a:rPr lang="en-US" dirty="0" smtClean="0"/>
              <a:t> &amp; Land Use</a:t>
            </a:r>
            <a:r>
              <a:rPr dirty="0" smtClean="0"/>
              <a:t> Models</a:t>
            </a:r>
            <a:r>
              <a:rPr lang="en-US" dirty="0" smtClean="0"/>
              <a:t/>
            </a:r>
            <a:br>
              <a:rPr lang="en-US" dirty="0" smtClean="0"/>
            </a:br>
            <a:r>
              <a:rPr lang="en-US" sz="2700" dirty="0" smtClean="0"/>
              <a:t>(n=65)</a:t>
            </a:r>
            <a:endParaRPr lang="en-US" sz="2700" dirty="0"/>
          </a:p>
        </p:txBody>
      </p:sp>
      <p:sp>
        <p:nvSpPr>
          <p:cNvPr id="3" name="AutoShape 3"/>
          <p:cNvSpPr>
            <a:spLocks noChangeAspect="1" noChangeArrowheads="1" noTextEdit="1"/>
          </p:cNvSpPr>
          <p:nvPr/>
        </p:nvSpPr>
        <p:spPr bwMode="auto">
          <a:xfrm>
            <a:off x="152400" y="1524000"/>
            <a:ext cx="3549650" cy="4876800"/>
          </a:xfrm>
          <a:prstGeom prst="rect">
            <a:avLst/>
          </a:prstGeom>
          <a:noFill/>
          <a:ln w="9525">
            <a:noFill/>
            <a:miter lim="800000"/>
            <a:headEnd/>
            <a:tailEnd/>
          </a:ln>
        </p:spPr>
        <p:txBody>
          <a:bodyPr/>
          <a:lstStyle/>
          <a:p>
            <a:endParaRPr lang="en-US"/>
          </a:p>
        </p:txBody>
      </p:sp>
      <p:sp>
        <p:nvSpPr>
          <p:cNvPr id="4" name="Freeform 4"/>
          <p:cNvSpPr>
            <a:spLocks/>
          </p:cNvSpPr>
          <p:nvPr/>
        </p:nvSpPr>
        <p:spPr bwMode="auto">
          <a:xfrm>
            <a:off x="461963" y="1714500"/>
            <a:ext cx="1362075" cy="3844925"/>
          </a:xfrm>
          <a:custGeom>
            <a:avLst/>
            <a:gdLst/>
            <a:ahLst/>
            <a:cxnLst>
              <a:cxn ang="0">
                <a:pos x="755" y="216"/>
              </a:cxn>
              <a:cxn ang="0">
                <a:pos x="828" y="450"/>
              </a:cxn>
              <a:cxn ang="0">
                <a:pos x="830" y="663"/>
              </a:cxn>
              <a:cxn ang="0">
                <a:pos x="824" y="945"/>
              </a:cxn>
              <a:cxn ang="0">
                <a:pos x="765" y="1093"/>
              </a:cxn>
              <a:cxn ang="0">
                <a:pos x="706" y="1229"/>
              </a:cxn>
              <a:cxn ang="0">
                <a:pos x="575" y="1433"/>
              </a:cxn>
              <a:cxn ang="0">
                <a:pos x="438" y="1563"/>
              </a:cxn>
              <a:cxn ang="0">
                <a:pos x="388" y="1669"/>
              </a:cxn>
              <a:cxn ang="0">
                <a:pos x="323" y="1791"/>
              </a:cxn>
              <a:cxn ang="0">
                <a:pos x="241" y="1895"/>
              </a:cxn>
              <a:cxn ang="0">
                <a:pos x="174" y="1992"/>
              </a:cxn>
              <a:cxn ang="0">
                <a:pos x="122" y="2089"/>
              </a:cxn>
              <a:cxn ang="0">
                <a:pos x="100" y="2303"/>
              </a:cxn>
              <a:cxn ang="0">
                <a:pos x="43" y="2421"/>
              </a:cxn>
              <a:cxn ang="0">
                <a:pos x="17" y="2339"/>
              </a:cxn>
              <a:cxn ang="0">
                <a:pos x="36" y="2266"/>
              </a:cxn>
              <a:cxn ang="0">
                <a:pos x="55" y="2188"/>
              </a:cxn>
              <a:cxn ang="0">
                <a:pos x="101" y="2194"/>
              </a:cxn>
              <a:cxn ang="0">
                <a:pos x="118" y="2092"/>
              </a:cxn>
              <a:cxn ang="0">
                <a:pos x="75" y="2041"/>
              </a:cxn>
              <a:cxn ang="0">
                <a:pos x="149" y="1976"/>
              </a:cxn>
              <a:cxn ang="0">
                <a:pos x="157" y="1959"/>
              </a:cxn>
              <a:cxn ang="0">
                <a:pos x="217" y="1924"/>
              </a:cxn>
              <a:cxn ang="0">
                <a:pos x="248" y="1851"/>
              </a:cxn>
              <a:cxn ang="0">
                <a:pos x="276" y="1790"/>
              </a:cxn>
              <a:cxn ang="0">
                <a:pos x="350" y="1719"/>
              </a:cxn>
              <a:cxn ang="0">
                <a:pos x="266" y="1694"/>
              </a:cxn>
              <a:cxn ang="0">
                <a:pos x="360" y="1672"/>
              </a:cxn>
              <a:cxn ang="0">
                <a:pos x="402" y="1621"/>
              </a:cxn>
              <a:cxn ang="0">
                <a:pos x="349" y="1592"/>
              </a:cxn>
              <a:cxn ang="0">
                <a:pos x="315" y="1545"/>
              </a:cxn>
              <a:cxn ang="0">
                <a:pos x="328" y="1521"/>
              </a:cxn>
              <a:cxn ang="0">
                <a:pos x="339" y="1458"/>
              </a:cxn>
              <a:cxn ang="0">
                <a:pos x="290" y="1461"/>
              </a:cxn>
              <a:cxn ang="0">
                <a:pos x="323" y="1389"/>
              </a:cxn>
              <a:cxn ang="0">
                <a:pos x="268" y="1324"/>
              </a:cxn>
              <a:cxn ang="0">
                <a:pos x="316" y="1246"/>
              </a:cxn>
              <a:cxn ang="0">
                <a:pos x="274" y="1269"/>
              </a:cxn>
              <a:cxn ang="0">
                <a:pos x="270" y="1203"/>
              </a:cxn>
              <a:cxn ang="0">
                <a:pos x="256" y="1126"/>
              </a:cxn>
              <a:cxn ang="0">
                <a:pos x="318" y="1071"/>
              </a:cxn>
              <a:cxn ang="0">
                <a:pos x="292" y="1044"/>
              </a:cxn>
              <a:cxn ang="0">
                <a:pos x="320" y="932"/>
              </a:cxn>
              <a:cxn ang="0">
                <a:pos x="289" y="947"/>
              </a:cxn>
              <a:cxn ang="0">
                <a:pos x="266" y="939"/>
              </a:cxn>
              <a:cxn ang="0">
                <a:pos x="247" y="885"/>
              </a:cxn>
              <a:cxn ang="0">
                <a:pos x="284" y="824"/>
              </a:cxn>
              <a:cxn ang="0">
                <a:pos x="287" y="795"/>
              </a:cxn>
              <a:cxn ang="0">
                <a:pos x="286" y="759"/>
              </a:cxn>
              <a:cxn ang="0">
                <a:pos x="354" y="722"/>
              </a:cxn>
              <a:cxn ang="0">
                <a:pos x="348" y="637"/>
              </a:cxn>
              <a:cxn ang="0">
                <a:pos x="360" y="622"/>
              </a:cxn>
              <a:cxn ang="0">
                <a:pos x="419" y="571"/>
              </a:cxn>
              <a:cxn ang="0">
                <a:pos x="424" y="514"/>
              </a:cxn>
              <a:cxn ang="0">
                <a:pos x="396" y="471"/>
              </a:cxn>
              <a:cxn ang="0">
                <a:pos x="480" y="441"/>
              </a:cxn>
              <a:cxn ang="0">
                <a:pos x="517" y="404"/>
              </a:cxn>
              <a:cxn ang="0">
                <a:pos x="583" y="343"/>
              </a:cxn>
              <a:cxn ang="0">
                <a:pos x="577" y="220"/>
              </a:cxn>
              <a:cxn ang="0">
                <a:pos x="615" y="218"/>
              </a:cxn>
              <a:cxn ang="0">
                <a:pos x="641" y="159"/>
              </a:cxn>
              <a:cxn ang="0">
                <a:pos x="798" y="1"/>
              </a:cxn>
            </a:cxnLst>
            <a:rect l="0" t="0" r="r" b="b"/>
            <a:pathLst>
              <a:path w="858" h="2422">
                <a:moveTo>
                  <a:pt x="798" y="1"/>
                </a:moveTo>
                <a:lnTo>
                  <a:pt x="798" y="2"/>
                </a:lnTo>
                <a:lnTo>
                  <a:pt x="797" y="6"/>
                </a:lnTo>
                <a:lnTo>
                  <a:pt x="799" y="9"/>
                </a:lnTo>
                <a:lnTo>
                  <a:pt x="799" y="12"/>
                </a:lnTo>
                <a:lnTo>
                  <a:pt x="799" y="22"/>
                </a:lnTo>
                <a:lnTo>
                  <a:pt x="798" y="25"/>
                </a:lnTo>
                <a:lnTo>
                  <a:pt x="798" y="29"/>
                </a:lnTo>
                <a:lnTo>
                  <a:pt x="797" y="36"/>
                </a:lnTo>
                <a:lnTo>
                  <a:pt x="794" y="42"/>
                </a:lnTo>
                <a:lnTo>
                  <a:pt x="794" y="52"/>
                </a:lnTo>
                <a:lnTo>
                  <a:pt x="791" y="57"/>
                </a:lnTo>
                <a:lnTo>
                  <a:pt x="788" y="63"/>
                </a:lnTo>
                <a:lnTo>
                  <a:pt x="786" y="67"/>
                </a:lnTo>
                <a:lnTo>
                  <a:pt x="781" y="71"/>
                </a:lnTo>
                <a:lnTo>
                  <a:pt x="780" y="75"/>
                </a:lnTo>
                <a:lnTo>
                  <a:pt x="777" y="80"/>
                </a:lnTo>
                <a:lnTo>
                  <a:pt x="775" y="84"/>
                </a:lnTo>
                <a:lnTo>
                  <a:pt x="774" y="88"/>
                </a:lnTo>
                <a:lnTo>
                  <a:pt x="772" y="93"/>
                </a:lnTo>
                <a:lnTo>
                  <a:pt x="770" y="97"/>
                </a:lnTo>
                <a:lnTo>
                  <a:pt x="770" y="102"/>
                </a:lnTo>
                <a:lnTo>
                  <a:pt x="768" y="105"/>
                </a:lnTo>
                <a:lnTo>
                  <a:pt x="768" y="113"/>
                </a:lnTo>
                <a:lnTo>
                  <a:pt x="767" y="117"/>
                </a:lnTo>
                <a:lnTo>
                  <a:pt x="765" y="121"/>
                </a:lnTo>
                <a:lnTo>
                  <a:pt x="765" y="126"/>
                </a:lnTo>
                <a:lnTo>
                  <a:pt x="767" y="131"/>
                </a:lnTo>
                <a:lnTo>
                  <a:pt x="769" y="136"/>
                </a:lnTo>
                <a:lnTo>
                  <a:pt x="771" y="144"/>
                </a:lnTo>
                <a:lnTo>
                  <a:pt x="773" y="147"/>
                </a:lnTo>
                <a:lnTo>
                  <a:pt x="775" y="155"/>
                </a:lnTo>
                <a:lnTo>
                  <a:pt x="775" y="161"/>
                </a:lnTo>
                <a:lnTo>
                  <a:pt x="776" y="170"/>
                </a:lnTo>
                <a:lnTo>
                  <a:pt x="774" y="174"/>
                </a:lnTo>
                <a:lnTo>
                  <a:pt x="772" y="179"/>
                </a:lnTo>
                <a:lnTo>
                  <a:pt x="769" y="187"/>
                </a:lnTo>
                <a:lnTo>
                  <a:pt x="766" y="194"/>
                </a:lnTo>
                <a:lnTo>
                  <a:pt x="763" y="201"/>
                </a:lnTo>
                <a:lnTo>
                  <a:pt x="759" y="206"/>
                </a:lnTo>
                <a:lnTo>
                  <a:pt x="758" y="212"/>
                </a:lnTo>
                <a:lnTo>
                  <a:pt x="755" y="216"/>
                </a:lnTo>
                <a:lnTo>
                  <a:pt x="753" y="220"/>
                </a:lnTo>
                <a:lnTo>
                  <a:pt x="753" y="229"/>
                </a:lnTo>
                <a:lnTo>
                  <a:pt x="755" y="234"/>
                </a:lnTo>
                <a:lnTo>
                  <a:pt x="758" y="242"/>
                </a:lnTo>
                <a:lnTo>
                  <a:pt x="758" y="250"/>
                </a:lnTo>
                <a:lnTo>
                  <a:pt x="760" y="257"/>
                </a:lnTo>
                <a:lnTo>
                  <a:pt x="763" y="263"/>
                </a:lnTo>
                <a:lnTo>
                  <a:pt x="765" y="271"/>
                </a:lnTo>
                <a:lnTo>
                  <a:pt x="768" y="281"/>
                </a:lnTo>
                <a:lnTo>
                  <a:pt x="771" y="290"/>
                </a:lnTo>
                <a:lnTo>
                  <a:pt x="773" y="297"/>
                </a:lnTo>
                <a:lnTo>
                  <a:pt x="773" y="309"/>
                </a:lnTo>
                <a:lnTo>
                  <a:pt x="778" y="315"/>
                </a:lnTo>
                <a:lnTo>
                  <a:pt x="782" y="319"/>
                </a:lnTo>
                <a:lnTo>
                  <a:pt x="788" y="326"/>
                </a:lnTo>
                <a:lnTo>
                  <a:pt x="791" y="330"/>
                </a:lnTo>
                <a:lnTo>
                  <a:pt x="797" y="333"/>
                </a:lnTo>
                <a:lnTo>
                  <a:pt x="797" y="335"/>
                </a:lnTo>
                <a:lnTo>
                  <a:pt x="798" y="337"/>
                </a:lnTo>
                <a:lnTo>
                  <a:pt x="802" y="343"/>
                </a:lnTo>
                <a:lnTo>
                  <a:pt x="805" y="347"/>
                </a:lnTo>
                <a:lnTo>
                  <a:pt x="810" y="351"/>
                </a:lnTo>
                <a:lnTo>
                  <a:pt x="818" y="356"/>
                </a:lnTo>
                <a:lnTo>
                  <a:pt x="820" y="361"/>
                </a:lnTo>
                <a:lnTo>
                  <a:pt x="823" y="370"/>
                </a:lnTo>
                <a:lnTo>
                  <a:pt x="824" y="373"/>
                </a:lnTo>
                <a:lnTo>
                  <a:pt x="823" y="377"/>
                </a:lnTo>
                <a:lnTo>
                  <a:pt x="828" y="386"/>
                </a:lnTo>
                <a:lnTo>
                  <a:pt x="831" y="392"/>
                </a:lnTo>
                <a:lnTo>
                  <a:pt x="831" y="397"/>
                </a:lnTo>
                <a:lnTo>
                  <a:pt x="829" y="403"/>
                </a:lnTo>
                <a:lnTo>
                  <a:pt x="831" y="406"/>
                </a:lnTo>
                <a:lnTo>
                  <a:pt x="834" y="404"/>
                </a:lnTo>
                <a:lnTo>
                  <a:pt x="838" y="405"/>
                </a:lnTo>
                <a:lnTo>
                  <a:pt x="842" y="407"/>
                </a:lnTo>
                <a:lnTo>
                  <a:pt x="844" y="412"/>
                </a:lnTo>
                <a:lnTo>
                  <a:pt x="843" y="420"/>
                </a:lnTo>
                <a:lnTo>
                  <a:pt x="839" y="427"/>
                </a:lnTo>
                <a:lnTo>
                  <a:pt x="836" y="431"/>
                </a:lnTo>
                <a:lnTo>
                  <a:pt x="832" y="437"/>
                </a:lnTo>
                <a:lnTo>
                  <a:pt x="828" y="442"/>
                </a:lnTo>
                <a:lnTo>
                  <a:pt x="828" y="450"/>
                </a:lnTo>
                <a:lnTo>
                  <a:pt x="829" y="452"/>
                </a:lnTo>
                <a:lnTo>
                  <a:pt x="828" y="454"/>
                </a:lnTo>
                <a:lnTo>
                  <a:pt x="829" y="460"/>
                </a:lnTo>
                <a:lnTo>
                  <a:pt x="829" y="464"/>
                </a:lnTo>
                <a:lnTo>
                  <a:pt x="828" y="468"/>
                </a:lnTo>
                <a:lnTo>
                  <a:pt x="828" y="475"/>
                </a:lnTo>
                <a:lnTo>
                  <a:pt x="826" y="477"/>
                </a:lnTo>
                <a:lnTo>
                  <a:pt x="823" y="481"/>
                </a:lnTo>
                <a:lnTo>
                  <a:pt x="823" y="486"/>
                </a:lnTo>
                <a:lnTo>
                  <a:pt x="823" y="491"/>
                </a:lnTo>
                <a:lnTo>
                  <a:pt x="826" y="493"/>
                </a:lnTo>
                <a:lnTo>
                  <a:pt x="830" y="496"/>
                </a:lnTo>
                <a:lnTo>
                  <a:pt x="830" y="505"/>
                </a:lnTo>
                <a:lnTo>
                  <a:pt x="828" y="507"/>
                </a:lnTo>
                <a:lnTo>
                  <a:pt x="827" y="514"/>
                </a:lnTo>
                <a:lnTo>
                  <a:pt x="827" y="521"/>
                </a:lnTo>
                <a:lnTo>
                  <a:pt x="828" y="524"/>
                </a:lnTo>
                <a:lnTo>
                  <a:pt x="828" y="529"/>
                </a:lnTo>
                <a:lnTo>
                  <a:pt x="828" y="534"/>
                </a:lnTo>
                <a:lnTo>
                  <a:pt x="828" y="541"/>
                </a:lnTo>
                <a:lnTo>
                  <a:pt x="826" y="546"/>
                </a:lnTo>
                <a:lnTo>
                  <a:pt x="822" y="549"/>
                </a:lnTo>
                <a:lnTo>
                  <a:pt x="817" y="551"/>
                </a:lnTo>
                <a:lnTo>
                  <a:pt x="817" y="555"/>
                </a:lnTo>
                <a:lnTo>
                  <a:pt x="819" y="558"/>
                </a:lnTo>
                <a:lnTo>
                  <a:pt x="822" y="560"/>
                </a:lnTo>
                <a:lnTo>
                  <a:pt x="819" y="564"/>
                </a:lnTo>
                <a:lnTo>
                  <a:pt x="819" y="568"/>
                </a:lnTo>
                <a:lnTo>
                  <a:pt x="822" y="571"/>
                </a:lnTo>
                <a:lnTo>
                  <a:pt x="823" y="578"/>
                </a:lnTo>
                <a:lnTo>
                  <a:pt x="824" y="586"/>
                </a:lnTo>
                <a:lnTo>
                  <a:pt x="826" y="594"/>
                </a:lnTo>
                <a:lnTo>
                  <a:pt x="827" y="599"/>
                </a:lnTo>
                <a:lnTo>
                  <a:pt x="828" y="600"/>
                </a:lnTo>
                <a:lnTo>
                  <a:pt x="829" y="608"/>
                </a:lnTo>
                <a:lnTo>
                  <a:pt x="830" y="613"/>
                </a:lnTo>
                <a:lnTo>
                  <a:pt x="829" y="621"/>
                </a:lnTo>
                <a:lnTo>
                  <a:pt x="828" y="630"/>
                </a:lnTo>
                <a:lnTo>
                  <a:pt x="828" y="638"/>
                </a:lnTo>
                <a:lnTo>
                  <a:pt x="831" y="648"/>
                </a:lnTo>
                <a:lnTo>
                  <a:pt x="831" y="655"/>
                </a:lnTo>
                <a:lnTo>
                  <a:pt x="830" y="663"/>
                </a:lnTo>
                <a:lnTo>
                  <a:pt x="830" y="669"/>
                </a:lnTo>
                <a:lnTo>
                  <a:pt x="833" y="675"/>
                </a:lnTo>
                <a:lnTo>
                  <a:pt x="835" y="679"/>
                </a:lnTo>
                <a:lnTo>
                  <a:pt x="833" y="682"/>
                </a:lnTo>
                <a:lnTo>
                  <a:pt x="832" y="689"/>
                </a:lnTo>
                <a:lnTo>
                  <a:pt x="834" y="697"/>
                </a:lnTo>
                <a:lnTo>
                  <a:pt x="838" y="706"/>
                </a:lnTo>
                <a:lnTo>
                  <a:pt x="840" y="715"/>
                </a:lnTo>
                <a:lnTo>
                  <a:pt x="838" y="722"/>
                </a:lnTo>
                <a:lnTo>
                  <a:pt x="841" y="734"/>
                </a:lnTo>
                <a:lnTo>
                  <a:pt x="844" y="735"/>
                </a:lnTo>
                <a:lnTo>
                  <a:pt x="847" y="735"/>
                </a:lnTo>
                <a:lnTo>
                  <a:pt x="850" y="739"/>
                </a:lnTo>
                <a:lnTo>
                  <a:pt x="852" y="741"/>
                </a:lnTo>
                <a:lnTo>
                  <a:pt x="857" y="743"/>
                </a:lnTo>
                <a:lnTo>
                  <a:pt x="858" y="748"/>
                </a:lnTo>
                <a:lnTo>
                  <a:pt x="856" y="754"/>
                </a:lnTo>
                <a:lnTo>
                  <a:pt x="850" y="757"/>
                </a:lnTo>
                <a:lnTo>
                  <a:pt x="847" y="760"/>
                </a:lnTo>
                <a:lnTo>
                  <a:pt x="844" y="775"/>
                </a:lnTo>
                <a:lnTo>
                  <a:pt x="837" y="784"/>
                </a:lnTo>
                <a:lnTo>
                  <a:pt x="838" y="808"/>
                </a:lnTo>
                <a:lnTo>
                  <a:pt x="840" y="824"/>
                </a:lnTo>
                <a:lnTo>
                  <a:pt x="839" y="829"/>
                </a:lnTo>
                <a:lnTo>
                  <a:pt x="838" y="835"/>
                </a:lnTo>
                <a:lnTo>
                  <a:pt x="838" y="842"/>
                </a:lnTo>
                <a:lnTo>
                  <a:pt x="837" y="849"/>
                </a:lnTo>
                <a:lnTo>
                  <a:pt x="835" y="852"/>
                </a:lnTo>
                <a:lnTo>
                  <a:pt x="836" y="861"/>
                </a:lnTo>
                <a:lnTo>
                  <a:pt x="836" y="866"/>
                </a:lnTo>
                <a:lnTo>
                  <a:pt x="836" y="875"/>
                </a:lnTo>
                <a:lnTo>
                  <a:pt x="834" y="884"/>
                </a:lnTo>
                <a:lnTo>
                  <a:pt x="836" y="891"/>
                </a:lnTo>
                <a:lnTo>
                  <a:pt x="837" y="899"/>
                </a:lnTo>
                <a:lnTo>
                  <a:pt x="837" y="902"/>
                </a:lnTo>
                <a:lnTo>
                  <a:pt x="834" y="907"/>
                </a:lnTo>
                <a:lnTo>
                  <a:pt x="832" y="911"/>
                </a:lnTo>
                <a:lnTo>
                  <a:pt x="828" y="915"/>
                </a:lnTo>
                <a:lnTo>
                  <a:pt x="830" y="923"/>
                </a:lnTo>
                <a:lnTo>
                  <a:pt x="829" y="930"/>
                </a:lnTo>
                <a:lnTo>
                  <a:pt x="828" y="935"/>
                </a:lnTo>
                <a:lnTo>
                  <a:pt x="824" y="945"/>
                </a:lnTo>
                <a:lnTo>
                  <a:pt x="822" y="947"/>
                </a:lnTo>
                <a:lnTo>
                  <a:pt x="819" y="953"/>
                </a:lnTo>
                <a:lnTo>
                  <a:pt x="816" y="957"/>
                </a:lnTo>
                <a:lnTo>
                  <a:pt x="812" y="964"/>
                </a:lnTo>
                <a:lnTo>
                  <a:pt x="807" y="965"/>
                </a:lnTo>
                <a:lnTo>
                  <a:pt x="806" y="968"/>
                </a:lnTo>
                <a:lnTo>
                  <a:pt x="807" y="971"/>
                </a:lnTo>
                <a:lnTo>
                  <a:pt x="806" y="975"/>
                </a:lnTo>
                <a:lnTo>
                  <a:pt x="800" y="979"/>
                </a:lnTo>
                <a:lnTo>
                  <a:pt x="798" y="981"/>
                </a:lnTo>
                <a:lnTo>
                  <a:pt x="796" y="980"/>
                </a:lnTo>
                <a:lnTo>
                  <a:pt x="793" y="982"/>
                </a:lnTo>
                <a:lnTo>
                  <a:pt x="792" y="986"/>
                </a:lnTo>
                <a:lnTo>
                  <a:pt x="790" y="986"/>
                </a:lnTo>
                <a:lnTo>
                  <a:pt x="786" y="990"/>
                </a:lnTo>
                <a:lnTo>
                  <a:pt x="785" y="993"/>
                </a:lnTo>
                <a:lnTo>
                  <a:pt x="785" y="999"/>
                </a:lnTo>
                <a:lnTo>
                  <a:pt x="787" y="1009"/>
                </a:lnTo>
                <a:lnTo>
                  <a:pt x="789" y="1017"/>
                </a:lnTo>
                <a:lnTo>
                  <a:pt x="788" y="1023"/>
                </a:lnTo>
                <a:lnTo>
                  <a:pt x="788" y="1030"/>
                </a:lnTo>
                <a:lnTo>
                  <a:pt x="788" y="1032"/>
                </a:lnTo>
                <a:lnTo>
                  <a:pt x="786" y="1035"/>
                </a:lnTo>
                <a:lnTo>
                  <a:pt x="788" y="1039"/>
                </a:lnTo>
                <a:lnTo>
                  <a:pt x="791" y="1042"/>
                </a:lnTo>
                <a:lnTo>
                  <a:pt x="792" y="1049"/>
                </a:lnTo>
                <a:lnTo>
                  <a:pt x="793" y="1052"/>
                </a:lnTo>
                <a:lnTo>
                  <a:pt x="795" y="1054"/>
                </a:lnTo>
                <a:lnTo>
                  <a:pt x="798" y="1056"/>
                </a:lnTo>
                <a:lnTo>
                  <a:pt x="795" y="1061"/>
                </a:lnTo>
                <a:lnTo>
                  <a:pt x="792" y="1063"/>
                </a:lnTo>
                <a:lnTo>
                  <a:pt x="788" y="1067"/>
                </a:lnTo>
                <a:lnTo>
                  <a:pt x="788" y="1069"/>
                </a:lnTo>
                <a:lnTo>
                  <a:pt x="791" y="1071"/>
                </a:lnTo>
                <a:lnTo>
                  <a:pt x="790" y="1076"/>
                </a:lnTo>
                <a:lnTo>
                  <a:pt x="789" y="1082"/>
                </a:lnTo>
                <a:lnTo>
                  <a:pt x="786" y="1085"/>
                </a:lnTo>
                <a:lnTo>
                  <a:pt x="782" y="1089"/>
                </a:lnTo>
                <a:lnTo>
                  <a:pt x="773" y="1091"/>
                </a:lnTo>
                <a:lnTo>
                  <a:pt x="769" y="1091"/>
                </a:lnTo>
                <a:lnTo>
                  <a:pt x="766" y="1091"/>
                </a:lnTo>
                <a:lnTo>
                  <a:pt x="765" y="1093"/>
                </a:lnTo>
                <a:lnTo>
                  <a:pt x="765" y="1099"/>
                </a:lnTo>
                <a:lnTo>
                  <a:pt x="766" y="1105"/>
                </a:lnTo>
                <a:lnTo>
                  <a:pt x="765" y="1110"/>
                </a:lnTo>
                <a:lnTo>
                  <a:pt x="766" y="1111"/>
                </a:lnTo>
                <a:lnTo>
                  <a:pt x="764" y="1115"/>
                </a:lnTo>
                <a:lnTo>
                  <a:pt x="763" y="1119"/>
                </a:lnTo>
                <a:lnTo>
                  <a:pt x="762" y="1126"/>
                </a:lnTo>
                <a:lnTo>
                  <a:pt x="768" y="1144"/>
                </a:lnTo>
                <a:lnTo>
                  <a:pt x="767" y="1147"/>
                </a:lnTo>
                <a:lnTo>
                  <a:pt x="765" y="1152"/>
                </a:lnTo>
                <a:lnTo>
                  <a:pt x="761" y="1154"/>
                </a:lnTo>
                <a:lnTo>
                  <a:pt x="759" y="1157"/>
                </a:lnTo>
                <a:lnTo>
                  <a:pt x="757" y="1159"/>
                </a:lnTo>
                <a:lnTo>
                  <a:pt x="752" y="1157"/>
                </a:lnTo>
                <a:lnTo>
                  <a:pt x="750" y="1161"/>
                </a:lnTo>
                <a:lnTo>
                  <a:pt x="749" y="1165"/>
                </a:lnTo>
                <a:lnTo>
                  <a:pt x="744" y="1168"/>
                </a:lnTo>
                <a:lnTo>
                  <a:pt x="742" y="1172"/>
                </a:lnTo>
                <a:lnTo>
                  <a:pt x="741" y="1176"/>
                </a:lnTo>
                <a:lnTo>
                  <a:pt x="739" y="1180"/>
                </a:lnTo>
                <a:lnTo>
                  <a:pt x="743" y="1181"/>
                </a:lnTo>
                <a:lnTo>
                  <a:pt x="739" y="1183"/>
                </a:lnTo>
                <a:lnTo>
                  <a:pt x="741" y="1187"/>
                </a:lnTo>
                <a:lnTo>
                  <a:pt x="741" y="1191"/>
                </a:lnTo>
                <a:lnTo>
                  <a:pt x="741" y="1193"/>
                </a:lnTo>
                <a:lnTo>
                  <a:pt x="741" y="1195"/>
                </a:lnTo>
                <a:lnTo>
                  <a:pt x="738" y="1197"/>
                </a:lnTo>
                <a:lnTo>
                  <a:pt x="736" y="1198"/>
                </a:lnTo>
                <a:lnTo>
                  <a:pt x="734" y="1200"/>
                </a:lnTo>
                <a:lnTo>
                  <a:pt x="731" y="1203"/>
                </a:lnTo>
                <a:lnTo>
                  <a:pt x="729" y="1206"/>
                </a:lnTo>
                <a:lnTo>
                  <a:pt x="726" y="1209"/>
                </a:lnTo>
                <a:lnTo>
                  <a:pt x="721" y="1211"/>
                </a:lnTo>
                <a:lnTo>
                  <a:pt x="717" y="1212"/>
                </a:lnTo>
                <a:lnTo>
                  <a:pt x="714" y="1214"/>
                </a:lnTo>
                <a:lnTo>
                  <a:pt x="712" y="1217"/>
                </a:lnTo>
                <a:lnTo>
                  <a:pt x="711" y="1220"/>
                </a:lnTo>
                <a:lnTo>
                  <a:pt x="711" y="1223"/>
                </a:lnTo>
                <a:lnTo>
                  <a:pt x="711" y="1225"/>
                </a:lnTo>
                <a:lnTo>
                  <a:pt x="710" y="1227"/>
                </a:lnTo>
                <a:lnTo>
                  <a:pt x="707" y="1227"/>
                </a:lnTo>
                <a:lnTo>
                  <a:pt x="706" y="1229"/>
                </a:lnTo>
                <a:lnTo>
                  <a:pt x="703" y="1229"/>
                </a:lnTo>
                <a:lnTo>
                  <a:pt x="700" y="1230"/>
                </a:lnTo>
                <a:lnTo>
                  <a:pt x="696" y="1233"/>
                </a:lnTo>
                <a:lnTo>
                  <a:pt x="690" y="1236"/>
                </a:lnTo>
                <a:lnTo>
                  <a:pt x="687" y="1237"/>
                </a:lnTo>
                <a:lnTo>
                  <a:pt x="683" y="1241"/>
                </a:lnTo>
                <a:lnTo>
                  <a:pt x="679" y="1246"/>
                </a:lnTo>
                <a:lnTo>
                  <a:pt x="676" y="1251"/>
                </a:lnTo>
                <a:lnTo>
                  <a:pt x="673" y="1255"/>
                </a:lnTo>
                <a:lnTo>
                  <a:pt x="671" y="1260"/>
                </a:lnTo>
                <a:lnTo>
                  <a:pt x="668" y="1265"/>
                </a:lnTo>
                <a:lnTo>
                  <a:pt x="666" y="1274"/>
                </a:lnTo>
                <a:lnTo>
                  <a:pt x="664" y="1281"/>
                </a:lnTo>
                <a:lnTo>
                  <a:pt x="662" y="1285"/>
                </a:lnTo>
                <a:lnTo>
                  <a:pt x="663" y="1295"/>
                </a:lnTo>
                <a:lnTo>
                  <a:pt x="663" y="1298"/>
                </a:lnTo>
                <a:lnTo>
                  <a:pt x="663" y="1303"/>
                </a:lnTo>
                <a:lnTo>
                  <a:pt x="659" y="1303"/>
                </a:lnTo>
                <a:lnTo>
                  <a:pt x="657" y="1305"/>
                </a:lnTo>
                <a:lnTo>
                  <a:pt x="654" y="1308"/>
                </a:lnTo>
                <a:lnTo>
                  <a:pt x="650" y="1309"/>
                </a:lnTo>
                <a:lnTo>
                  <a:pt x="645" y="1311"/>
                </a:lnTo>
                <a:lnTo>
                  <a:pt x="641" y="1315"/>
                </a:lnTo>
                <a:lnTo>
                  <a:pt x="639" y="1319"/>
                </a:lnTo>
                <a:lnTo>
                  <a:pt x="635" y="1324"/>
                </a:lnTo>
                <a:lnTo>
                  <a:pt x="633" y="1327"/>
                </a:lnTo>
                <a:lnTo>
                  <a:pt x="632" y="1332"/>
                </a:lnTo>
                <a:lnTo>
                  <a:pt x="627" y="1338"/>
                </a:lnTo>
                <a:lnTo>
                  <a:pt x="623" y="1345"/>
                </a:lnTo>
                <a:lnTo>
                  <a:pt x="619" y="1352"/>
                </a:lnTo>
                <a:lnTo>
                  <a:pt x="615" y="1362"/>
                </a:lnTo>
                <a:lnTo>
                  <a:pt x="610" y="1371"/>
                </a:lnTo>
                <a:lnTo>
                  <a:pt x="605" y="1378"/>
                </a:lnTo>
                <a:lnTo>
                  <a:pt x="602" y="1386"/>
                </a:lnTo>
                <a:lnTo>
                  <a:pt x="600" y="1390"/>
                </a:lnTo>
                <a:lnTo>
                  <a:pt x="597" y="1391"/>
                </a:lnTo>
                <a:lnTo>
                  <a:pt x="594" y="1396"/>
                </a:lnTo>
                <a:lnTo>
                  <a:pt x="590" y="1404"/>
                </a:lnTo>
                <a:lnTo>
                  <a:pt x="587" y="1412"/>
                </a:lnTo>
                <a:lnTo>
                  <a:pt x="584" y="1419"/>
                </a:lnTo>
                <a:lnTo>
                  <a:pt x="580" y="1427"/>
                </a:lnTo>
                <a:lnTo>
                  <a:pt x="575" y="1433"/>
                </a:lnTo>
                <a:lnTo>
                  <a:pt x="571" y="1439"/>
                </a:lnTo>
                <a:lnTo>
                  <a:pt x="567" y="1445"/>
                </a:lnTo>
                <a:lnTo>
                  <a:pt x="563" y="1448"/>
                </a:lnTo>
                <a:lnTo>
                  <a:pt x="559" y="1453"/>
                </a:lnTo>
                <a:lnTo>
                  <a:pt x="557" y="1455"/>
                </a:lnTo>
                <a:lnTo>
                  <a:pt x="552" y="1458"/>
                </a:lnTo>
                <a:lnTo>
                  <a:pt x="549" y="1460"/>
                </a:lnTo>
                <a:lnTo>
                  <a:pt x="546" y="1462"/>
                </a:lnTo>
                <a:lnTo>
                  <a:pt x="542" y="1464"/>
                </a:lnTo>
                <a:lnTo>
                  <a:pt x="538" y="1466"/>
                </a:lnTo>
                <a:lnTo>
                  <a:pt x="535" y="1467"/>
                </a:lnTo>
                <a:lnTo>
                  <a:pt x="529" y="1467"/>
                </a:lnTo>
                <a:lnTo>
                  <a:pt x="524" y="1469"/>
                </a:lnTo>
                <a:lnTo>
                  <a:pt x="517" y="1470"/>
                </a:lnTo>
                <a:lnTo>
                  <a:pt x="509" y="1470"/>
                </a:lnTo>
                <a:lnTo>
                  <a:pt x="502" y="1471"/>
                </a:lnTo>
                <a:lnTo>
                  <a:pt x="497" y="1476"/>
                </a:lnTo>
                <a:lnTo>
                  <a:pt x="492" y="1481"/>
                </a:lnTo>
                <a:lnTo>
                  <a:pt x="487" y="1485"/>
                </a:lnTo>
                <a:lnTo>
                  <a:pt x="483" y="1488"/>
                </a:lnTo>
                <a:lnTo>
                  <a:pt x="480" y="1490"/>
                </a:lnTo>
                <a:lnTo>
                  <a:pt x="477" y="1493"/>
                </a:lnTo>
                <a:lnTo>
                  <a:pt x="472" y="1495"/>
                </a:lnTo>
                <a:lnTo>
                  <a:pt x="462" y="1500"/>
                </a:lnTo>
                <a:lnTo>
                  <a:pt x="460" y="1504"/>
                </a:lnTo>
                <a:lnTo>
                  <a:pt x="458" y="1506"/>
                </a:lnTo>
                <a:lnTo>
                  <a:pt x="455" y="1508"/>
                </a:lnTo>
                <a:lnTo>
                  <a:pt x="453" y="1512"/>
                </a:lnTo>
                <a:lnTo>
                  <a:pt x="453" y="1518"/>
                </a:lnTo>
                <a:lnTo>
                  <a:pt x="451" y="1522"/>
                </a:lnTo>
                <a:lnTo>
                  <a:pt x="449" y="1526"/>
                </a:lnTo>
                <a:lnTo>
                  <a:pt x="448" y="1529"/>
                </a:lnTo>
                <a:lnTo>
                  <a:pt x="447" y="1533"/>
                </a:lnTo>
                <a:lnTo>
                  <a:pt x="443" y="1539"/>
                </a:lnTo>
                <a:lnTo>
                  <a:pt x="442" y="1546"/>
                </a:lnTo>
                <a:lnTo>
                  <a:pt x="443" y="1550"/>
                </a:lnTo>
                <a:lnTo>
                  <a:pt x="443" y="1552"/>
                </a:lnTo>
                <a:lnTo>
                  <a:pt x="442" y="1554"/>
                </a:lnTo>
                <a:lnTo>
                  <a:pt x="441" y="1555"/>
                </a:lnTo>
                <a:lnTo>
                  <a:pt x="440" y="1558"/>
                </a:lnTo>
                <a:lnTo>
                  <a:pt x="439" y="1562"/>
                </a:lnTo>
                <a:lnTo>
                  <a:pt x="438" y="1563"/>
                </a:lnTo>
                <a:lnTo>
                  <a:pt x="436" y="1564"/>
                </a:lnTo>
                <a:lnTo>
                  <a:pt x="435" y="1566"/>
                </a:lnTo>
                <a:lnTo>
                  <a:pt x="434" y="1567"/>
                </a:lnTo>
                <a:lnTo>
                  <a:pt x="432" y="1568"/>
                </a:lnTo>
                <a:lnTo>
                  <a:pt x="430" y="1570"/>
                </a:lnTo>
                <a:lnTo>
                  <a:pt x="429" y="1572"/>
                </a:lnTo>
                <a:lnTo>
                  <a:pt x="428" y="1573"/>
                </a:lnTo>
                <a:lnTo>
                  <a:pt x="426" y="1575"/>
                </a:lnTo>
                <a:lnTo>
                  <a:pt x="424" y="1578"/>
                </a:lnTo>
                <a:lnTo>
                  <a:pt x="423" y="1580"/>
                </a:lnTo>
                <a:lnTo>
                  <a:pt x="422" y="1583"/>
                </a:lnTo>
                <a:lnTo>
                  <a:pt x="420" y="1585"/>
                </a:lnTo>
                <a:lnTo>
                  <a:pt x="416" y="1589"/>
                </a:lnTo>
                <a:lnTo>
                  <a:pt x="415" y="1591"/>
                </a:lnTo>
                <a:lnTo>
                  <a:pt x="414" y="1595"/>
                </a:lnTo>
                <a:lnTo>
                  <a:pt x="412" y="1599"/>
                </a:lnTo>
                <a:lnTo>
                  <a:pt x="409" y="1602"/>
                </a:lnTo>
                <a:lnTo>
                  <a:pt x="407" y="1608"/>
                </a:lnTo>
                <a:lnTo>
                  <a:pt x="406" y="1610"/>
                </a:lnTo>
                <a:lnTo>
                  <a:pt x="404" y="1616"/>
                </a:lnTo>
                <a:lnTo>
                  <a:pt x="403" y="1621"/>
                </a:lnTo>
                <a:lnTo>
                  <a:pt x="402" y="1622"/>
                </a:lnTo>
                <a:lnTo>
                  <a:pt x="402" y="1623"/>
                </a:lnTo>
                <a:lnTo>
                  <a:pt x="401" y="1625"/>
                </a:lnTo>
                <a:lnTo>
                  <a:pt x="401" y="1626"/>
                </a:lnTo>
                <a:lnTo>
                  <a:pt x="400" y="1626"/>
                </a:lnTo>
                <a:lnTo>
                  <a:pt x="400" y="1627"/>
                </a:lnTo>
                <a:lnTo>
                  <a:pt x="399" y="1628"/>
                </a:lnTo>
                <a:lnTo>
                  <a:pt x="399" y="1629"/>
                </a:lnTo>
                <a:lnTo>
                  <a:pt x="398" y="1630"/>
                </a:lnTo>
                <a:lnTo>
                  <a:pt x="396" y="1632"/>
                </a:lnTo>
                <a:lnTo>
                  <a:pt x="395" y="1633"/>
                </a:lnTo>
                <a:lnTo>
                  <a:pt x="394" y="1634"/>
                </a:lnTo>
                <a:lnTo>
                  <a:pt x="393" y="1636"/>
                </a:lnTo>
                <a:lnTo>
                  <a:pt x="392" y="1638"/>
                </a:lnTo>
                <a:lnTo>
                  <a:pt x="391" y="1641"/>
                </a:lnTo>
                <a:lnTo>
                  <a:pt x="391" y="1645"/>
                </a:lnTo>
                <a:lnTo>
                  <a:pt x="390" y="1648"/>
                </a:lnTo>
                <a:lnTo>
                  <a:pt x="390" y="1649"/>
                </a:lnTo>
                <a:lnTo>
                  <a:pt x="390" y="1654"/>
                </a:lnTo>
                <a:lnTo>
                  <a:pt x="389" y="1664"/>
                </a:lnTo>
                <a:lnTo>
                  <a:pt x="388" y="1669"/>
                </a:lnTo>
                <a:lnTo>
                  <a:pt x="388" y="1671"/>
                </a:lnTo>
                <a:lnTo>
                  <a:pt x="388" y="1673"/>
                </a:lnTo>
                <a:lnTo>
                  <a:pt x="387" y="1675"/>
                </a:lnTo>
                <a:lnTo>
                  <a:pt x="386" y="1678"/>
                </a:lnTo>
                <a:lnTo>
                  <a:pt x="385" y="1681"/>
                </a:lnTo>
                <a:lnTo>
                  <a:pt x="382" y="1682"/>
                </a:lnTo>
                <a:lnTo>
                  <a:pt x="379" y="1683"/>
                </a:lnTo>
                <a:lnTo>
                  <a:pt x="377" y="1686"/>
                </a:lnTo>
                <a:lnTo>
                  <a:pt x="376" y="1690"/>
                </a:lnTo>
                <a:lnTo>
                  <a:pt x="375" y="1694"/>
                </a:lnTo>
                <a:lnTo>
                  <a:pt x="376" y="1697"/>
                </a:lnTo>
                <a:lnTo>
                  <a:pt x="377" y="1702"/>
                </a:lnTo>
                <a:lnTo>
                  <a:pt x="378" y="1708"/>
                </a:lnTo>
                <a:lnTo>
                  <a:pt x="377" y="1714"/>
                </a:lnTo>
                <a:lnTo>
                  <a:pt x="376" y="1720"/>
                </a:lnTo>
                <a:lnTo>
                  <a:pt x="375" y="1725"/>
                </a:lnTo>
                <a:lnTo>
                  <a:pt x="374" y="1731"/>
                </a:lnTo>
                <a:lnTo>
                  <a:pt x="371" y="1738"/>
                </a:lnTo>
                <a:lnTo>
                  <a:pt x="370" y="1742"/>
                </a:lnTo>
                <a:lnTo>
                  <a:pt x="368" y="1746"/>
                </a:lnTo>
                <a:lnTo>
                  <a:pt x="368" y="1751"/>
                </a:lnTo>
                <a:lnTo>
                  <a:pt x="367" y="1755"/>
                </a:lnTo>
                <a:lnTo>
                  <a:pt x="369" y="1756"/>
                </a:lnTo>
                <a:lnTo>
                  <a:pt x="369" y="1758"/>
                </a:lnTo>
                <a:lnTo>
                  <a:pt x="367" y="1759"/>
                </a:lnTo>
                <a:lnTo>
                  <a:pt x="367" y="1762"/>
                </a:lnTo>
                <a:lnTo>
                  <a:pt x="364" y="1764"/>
                </a:lnTo>
                <a:lnTo>
                  <a:pt x="360" y="1764"/>
                </a:lnTo>
                <a:lnTo>
                  <a:pt x="357" y="1764"/>
                </a:lnTo>
                <a:lnTo>
                  <a:pt x="353" y="1764"/>
                </a:lnTo>
                <a:lnTo>
                  <a:pt x="348" y="1765"/>
                </a:lnTo>
                <a:lnTo>
                  <a:pt x="345" y="1766"/>
                </a:lnTo>
                <a:lnTo>
                  <a:pt x="343" y="1768"/>
                </a:lnTo>
                <a:lnTo>
                  <a:pt x="341" y="1772"/>
                </a:lnTo>
                <a:lnTo>
                  <a:pt x="340" y="1772"/>
                </a:lnTo>
                <a:lnTo>
                  <a:pt x="337" y="1775"/>
                </a:lnTo>
                <a:lnTo>
                  <a:pt x="336" y="1777"/>
                </a:lnTo>
                <a:lnTo>
                  <a:pt x="334" y="1780"/>
                </a:lnTo>
                <a:lnTo>
                  <a:pt x="332" y="1784"/>
                </a:lnTo>
                <a:lnTo>
                  <a:pt x="329" y="1788"/>
                </a:lnTo>
                <a:lnTo>
                  <a:pt x="327" y="1790"/>
                </a:lnTo>
                <a:lnTo>
                  <a:pt x="323" y="1791"/>
                </a:lnTo>
                <a:lnTo>
                  <a:pt x="320" y="1790"/>
                </a:lnTo>
                <a:lnTo>
                  <a:pt x="319" y="1793"/>
                </a:lnTo>
                <a:lnTo>
                  <a:pt x="319" y="1798"/>
                </a:lnTo>
                <a:lnTo>
                  <a:pt x="318" y="1803"/>
                </a:lnTo>
                <a:lnTo>
                  <a:pt x="318" y="1807"/>
                </a:lnTo>
                <a:lnTo>
                  <a:pt x="318" y="1809"/>
                </a:lnTo>
                <a:lnTo>
                  <a:pt x="318" y="1810"/>
                </a:lnTo>
                <a:lnTo>
                  <a:pt x="317" y="1813"/>
                </a:lnTo>
                <a:lnTo>
                  <a:pt x="315" y="1816"/>
                </a:lnTo>
                <a:lnTo>
                  <a:pt x="314" y="1819"/>
                </a:lnTo>
                <a:lnTo>
                  <a:pt x="313" y="1824"/>
                </a:lnTo>
                <a:lnTo>
                  <a:pt x="312" y="1827"/>
                </a:lnTo>
                <a:lnTo>
                  <a:pt x="313" y="1830"/>
                </a:lnTo>
                <a:lnTo>
                  <a:pt x="311" y="1832"/>
                </a:lnTo>
                <a:lnTo>
                  <a:pt x="309" y="1833"/>
                </a:lnTo>
                <a:lnTo>
                  <a:pt x="303" y="1835"/>
                </a:lnTo>
                <a:lnTo>
                  <a:pt x="298" y="1836"/>
                </a:lnTo>
                <a:lnTo>
                  <a:pt x="296" y="1837"/>
                </a:lnTo>
                <a:lnTo>
                  <a:pt x="292" y="1839"/>
                </a:lnTo>
                <a:lnTo>
                  <a:pt x="289" y="1841"/>
                </a:lnTo>
                <a:lnTo>
                  <a:pt x="286" y="1843"/>
                </a:lnTo>
                <a:lnTo>
                  <a:pt x="282" y="1843"/>
                </a:lnTo>
                <a:lnTo>
                  <a:pt x="280" y="1845"/>
                </a:lnTo>
                <a:lnTo>
                  <a:pt x="278" y="1847"/>
                </a:lnTo>
                <a:lnTo>
                  <a:pt x="276" y="1850"/>
                </a:lnTo>
                <a:lnTo>
                  <a:pt x="274" y="1852"/>
                </a:lnTo>
                <a:lnTo>
                  <a:pt x="272" y="1854"/>
                </a:lnTo>
                <a:lnTo>
                  <a:pt x="272" y="1856"/>
                </a:lnTo>
                <a:lnTo>
                  <a:pt x="271" y="1858"/>
                </a:lnTo>
                <a:lnTo>
                  <a:pt x="269" y="1859"/>
                </a:lnTo>
                <a:lnTo>
                  <a:pt x="266" y="1860"/>
                </a:lnTo>
                <a:lnTo>
                  <a:pt x="264" y="1861"/>
                </a:lnTo>
                <a:lnTo>
                  <a:pt x="262" y="1862"/>
                </a:lnTo>
                <a:lnTo>
                  <a:pt x="261" y="1863"/>
                </a:lnTo>
                <a:lnTo>
                  <a:pt x="259" y="1868"/>
                </a:lnTo>
                <a:lnTo>
                  <a:pt x="253" y="1870"/>
                </a:lnTo>
                <a:lnTo>
                  <a:pt x="250" y="1874"/>
                </a:lnTo>
                <a:lnTo>
                  <a:pt x="248" y="1878"/>
                </a:lnTo>
                <a:lnTo>
                  <a:pt x="245" y="1881"/>
                </a:lnTo>
                <a:lnTo>
                  <a:pt x="243" y="1884"/>
                </a:lnTo>
                <a:lnTo>
                  <a:pt x="241" y="1890"/>
                </a:lnTo>
                <a:lnTo>
                  <a:pt x="241" y="1895"/>
                </a:lnTo>
                <a:lnTo>
                  <a:pt x="241" y="1899"/>
                </a:lnTo>
                <a:lnTo>
                  <a:pt x="242" y="1903"/>
                </a:lnTo>
                <a:lnTo>
                  <a:pt x="242" y="1905"/>
                </a:lnTo>
                <a:lnTo>
                  <a:pt x="243" y="1906"/>
                </a:lnTo>
                <a:lnTo>
                  <a:pt x="243" y="1910"/>
                </a:lnTo>
                <a:lnTo>
                  <a:pt x="242" y="1914"/>
                </a:lnTo>
                <a:lnTo>
                  <a:pt x="242" y="1917"/>
                </a:lnTo>
                <a:lnTo>
                  <a:pt x="243" y="1920"/>
                </a:lnTo>
                <a:lnTo>
                  <a:pt x="243" y="1923"/>
                </a:lnTo>
                <a:lnTo>
                  <a:pt x="243" y="1928"/>
                </a:lnTo>
                <a:lnTo>
                  <a:pt x="242" y="1931"/>
                </a:lnTo>
                <a:lnTo>
                  <a:pt x="240" y="1934"/>
                </a:lnTo>
                <a:lnTo>
                  <a:pt x="239" y="1937"/>
                </a:lnTo>
                <a:lnTo>
                  <a:pt x="238" y="1939"/>
                </a:lnTo>
                <a:lnTo>
                  <a:pt x="235" y="1942"/>
                </a:lnTo>
                <a:lnTo>
                  <a:pt x="233" y="1945"/>
                </a:lnTo>
                <a:lnTo>
                  <a:pt x="232" y="1951"/>
                </a:lnTo>
                <a:lnTo>
                  <a:pt x="229" y="1954"/>
                </a:lnTo>
                <a:lnTo>
                  <a:pt x="226" y="1958"/>
                </a:lnTo>
                <a:lnTo>
                  <a:pt x="223" y="1961"/>
                </a:lnTo>
                <a:lnTo>
                  <a:pt x="219" y="1963"/>
                </a:lnTo>
                <a:lnTo>
                  <a:pt x="213" y="1965"/>
                </a:lnTo>
                <a:lnTo>
                  <a:pt x="209" y="1968"/>
                </a:lnTo>
                <a:lnTo>
                  <a:pt x="209" y="1970"/>
                </a:lnTo>
                <a:lnTo>
                  <a:pt x="205" y="1973"/>
                </a:lnTo>
                <a:lnTo>
                  <a:pt x="202" y="1975"/>
                </a:lnTo>
                <a:lnTo>
                  <a:pt x="199" y="1977"/>
                </a:lnTo>
                <a:lnTo>
                  <a:pt x="196" y="1980"/>
                </a:lnTo>
                <a:lnTo>
                  <a:pt x="195" y="1982"/>
                </a:lnTo>
                <a:lnTo>
                  <a:pt x="191" y="1984"/>
                </a:lnTo>
                <a:lnTo>
                  <a:pt x="189" y="1986"/>
                </a:lnTo>
                <a:lnTo>
                  <a:pt x="184" y="1988"/>
                </a:lnTo>
                <a:lnTo>
                  <a:pt x="184" y="1990"/>
                </a:lnTo>
                <a:lnTo>
                  <a:pt x="186" y="1991"/>
                </a:lnTo>
                <a:lnTo>
                  <a:pt x="184" y="1992"/>
                </a:lnTo>
                <a:lnTo>
                  <a:pt x="183" y="1991"/>
                </a:lnTo>
                <a:lnTo>
                  <a:pt x="183" y="1989"/>
                </a:lnTo>
                <a:lnTo>
                  <a:pt x="182" y="1990"/>
                </a:lnTo>
                <a:lnTo>
                  <a:pt x="182" y="1992"/>
                </a:lnTo>
                <a:lnTo>
                  <a:pt x="180" y="1992"/>
                </a:lnTo>
                <a:lnTo>
                  <a:pt x="177" y="1992"/>
                </a:lnTo>
                <a:lnTo>
                  <a:pt x="174" y="1992"/>
                </a:lnTo>
                <a:lnTo>
                  <a:pt x="172" y="1993"/>
                </a:lnTo>
                <a:lnTo>
                  <a:pt x="170" y="1995"/>
                </a:lnTo>
                <a:lnTo>
                  <a:pt x="166" y="1995"/>
                </a:lnTo>
                <a:lnTo>
                  <a:pt x="165" y="1997"/>
                </a:lnTo>
                <a:lnTo>
                  <a:pt x="164" y="1998"/>
                </a:lnTo>
                <a:lnTo>
                  <a:pt x="161" y="2000"/>
                </a:lnTo>
                <a:lnTo>
                  <a:pt x="161" y="2000"/>
                </a:lnTo>
                <a:lnTo>
                  <a:pt x="159" y="2002"/>
                </a:lnTo>
                <a:lnTo>
                  <a:pt x="159" y="2005"/>
                </a:lnTo>
                <a:lnTo>
                  <a:pt x="158" y="2008"/>
                </a:lnTo>
                <a:lnTo>
                  <a:pt x="153" y="2011"/>
                </a:lnTo>
                <a:lnTo>
                  <a:pt x="152" y="2013"/>
                </a:lnTo>
                <a:lnTo>
                  <a:pt x="150" y="2018"/>
                </a:lnTo>
                <a:lnTo>
                  <a:pt x="148" y="2024"/>
                </a:lnTo>
                <a:lnTo>
                  <a:pt x="145" y="2027"/>
                </a:lnTo>
                <a:lnTo>
                  <a:pt x="143" y="2031"/>
                </a:lnTo>
                <a:lnTo>
                  <a:pt x="142" y="2035"/>
                </a:lnTo>
                <a:lnTo>
                  <a:pt x="141" y="2038"/>
                </a:lnTo>
                <a:lnTo>
                  <a:pt x="140" y="2039"/>
                </a:lnTo>
                <a:lnTo>
                  <a:pt x="140" y="2041"/>
                </a:lnTo>
                <a:lnTo>
                  <a:pt x="139" y="2042"/>
                </a:lnTo>
                <a:lnTo>
                  <a:pt x="139" y="2043"/>
                </a:lnTo>
                <a:lnTo>
                  <a:pt x="139" y="2047"/>
                </a:lnTo>
                <a:lnTo>
                  <a:pt x="137" y="2048"/>
                </a:lnTo>
                <a:lnTo>
                  <a:pt x="137" y="2051"/>
                </a:lnTo>
                <a:lnTo>
                  <a:pt x="137" y="2054"/>
                </a:lnTo>
                <a:lnTo>
                  <a:pt x="136" y="2058"/>
                </a:lnTo>
                <a:lnTo>
                  <a:pt x="136" y="2062"/>
                </a:lnTo>
                <a:lnTo>
                  <a:pt x="135" y="2066"/>
                </a:lnTo>
                <a:lnTo>
                  <a:pt x="135" y="2069"/>
                </a:lnTo>
                <a:lnTo>
                  <a:pt x="135" y="2072"/>
                </a:lnTo>
                <a:lnTo>
                  <a:pt x="136" y="2074"/>
                </a:lnTo>
                <a:lnTo>
                  <a:pt x="134" y="2077"/>
                </a:lnTo>
                <a:lnTo>
                  <a:pt x="133" y="2078"/>
                </a:lnTo>
                <a:lnTo>
                  <a:pt x="132" y="2079"/>
                </a:lnTo>
                <a:lnTo>
                  <a:pt x="131" y="2080"/>
                </a:lnTo>
                <a:lnTo>
                  <a:pt x="131" y="2082"/>
                </a:lnTo>
                <a:lnTo>
                  <a:pt x="130" y="2083"/>
                </a:lnTo>
                <a:lnTo>
                  <a:pt x="128" y="2084"/>
                </a:lnTo>
                <a:lnTo>
                  <a:pt x="125" y="2086"/>
                </a:lnTo>
                <a:lnTo>
                  <a:pt x="124" y="2087"/>
                </a:lnTo>
                <a:lnTo>
                  <a:pt x="122" y="2089"/>
                </a:lnTo>
                <a:lnTo>
                  <a:pt x="120" y="2093"/>
                </a:lnTo>
                <a:lnTo>
                  <a:pt x="120" y="2095"/>
                </a:lnTo>
                <a:lnTo>
                  <a:pt x="118" y="2098"/>
                </a:lnTo>
                <a:lnTo>
                  <a:pt x="117" y="2102"/>
                </a:lnTo>
                <a:lnTo>
                  <a:pt x="117" y="2108"/>
                </a:lnTo>
                <a:lnTo>
                  <a:pt x="119" y="2117"/>
                </a:lnTo>
                <a:lnTo>
                  <a:pt x="122" y="2125"/>
                </a:lnTo>
                <a:lnTo>
                  <a:pt x="120" y="2138"/>
                </a:lnTo>
                <a:lnTo>
                  <a:pt x="115" y="2148"/>
                </a:lnTo>
                <a:lnTo>
                  <a:pt x="112" y="2163"/>
                </a:lnTo>
                <a:lnTo>
                  <a:pt x="112" y="2171"/>
                </a:lnTo>
                <a:lnTo>
                  <a:pt x="106" y="2176"/>
                </a:lnTo>
                <a:lnTo>
                  <a:pt x="103" y="2180"/>
                </a:lnTo>
                <a:lnTo>
                  <a:pt x="104" y="2189"/>
                </a:lnTo>
                <a:lnTo>
                  <a:pt x="106" y="2194"/>
                </a:lnTo>
                <a:lnTo>
                  <a:pt x="109" y="2200"/>
                </a:lnTo>
                <a:lnTo>
                  <a:pt x="114" y="2204"/>
                </a:lnTo>
                <a:lnTo>
                  <a:pt x="120" y="2211"/>
                </a:lnTo>
                <a:lnTo>
                  <a:pt x="118" y="2216"/>
                </a:lnTo>
                <a:lnTo>
                  <a:pt x="118" y="2219"/>
                </a:lnTo>
                <a:lnTo>
                  <a:pt x="124" y="2220"/>
                </a:lnTo>
                <a:lnTo>
                  <a:pt x="128" y="2213"/>
                </a:lnTo>
                <a:lnTo>
                  <a:pt x="136" y="2216"/>
                </a:lnTo>
                <a:lnTo>
                  <a:pt x="135" y="2235"/>
                </a:lnTo>
                <a:lnTo>
                  <a:pt x="138" y="2238"/>
                </a:lnTo>
                <a:lnTo>
                  <a:pt x="138" y="2243"/>
                </a:lnTo>
                <a:lnTo>
                  <a:pt x="139" y="2248"/>
                </a:lnTo>
                <a:lnTo>
                  <a:pt x="138" y="2253"/>
                </a:lnTo>
                <a:lnTo>
                  <a:pt x="136" y="2258"/>
                </a:lnTo>
                <a:lnTo>
                  <a:pt x="134" y="2263"/>
                </a:lnTo>
                <a:lnTo>
                  <a:pt x="134" y="2269"/>
                </a:lnTo>
                <a:lnTo>
                  <a:pt x="131" y="2276"/>
                </a:lnTo>
                <a:lnTo>
                  <a:pt x="127" y="2279"/>
                </a:lnTo>
                <a:lnTo>
                  <a:pt x="124" y="2282"/>
                </a:lnTo>
                <a:lnTo>
                  <a:pt x="121" y="2282"/>
                </a:lnTo>
                <a:lnTo>
                  <a:pt x="118" y="2282"/>
                </a:lnTo>
                <a:lnTo>
                  <a:pt x="115" y="2285"/>
                </a:lnTo>
                <a:lnTo>
                  <a:pt x="108" y="2294"/>
                </a:lnTo>
                <a:lnTo>
                  <a:pt x="105" y="2296"/>
                </a:lnTo>
                <a:lnTo>
                  <a:pt x="102" y="2299"/>
                </a:lnTo>
                <a:lnTo>
                  <a:pt x="101" y="2301"/>
                </a:lnTo>
                <a:lnTo>
                  <a:pt x="100" y="2303"/>
                </a:lnTo>
                <a:lnTo>
                  <a:pt x="98" y="2305"/>
                </a:lnTo>
                <a:lnTo>
                  <a:pt x="95" y="2306"/>
                </a:lnTo>
                <a:lnTo>
                  <a:pt x="91" y="2309"/>
                </a:lnTo>
                <a:lnTo>
                  <a:pt x="88" y="2311"/>
                </a:lnTo>
                <a:lnTo>
                  <a:pt x="85" y="2314"/>
                </a:lnTo>
                <a:lnTo>
                  <a:pt x="81" y="2317"/>
                </a:lnTo>
                <a:lnTo>
                  <a:pt x="78" y="2320"/>
                </a:lnTo>
                <a:lnTo>
                  <a:pt x="78" y="2322"/>
                </a:lnTo>
                <a:lnTo>
                  <a:pt x="76" y="2325"/>
                </a:lnTo>
                <a:lnTo>
                  <a:pt x="75" y="2328"/>
                </a:lnTo>
                <a:lnTo>
                  <a:pt x="72" y="2331"/>
                </a:lnTo>
                <a:lnTo>
                  <a:pt x="70" y="2336"/>
                </a:lnTo>
                <a:lnTo>
                  <a:pt x="68" y="2340"/>
                </a:lnTo>
                <a:lnTo>
                  <a:pt x="68" y="2343"/>
                </a:lnTo>
                <a:lnTo>
                  <a:pt x="66" y="2345"/>
                </a:lnTo>
                <a:lnTo>
                  <a:pt x="64" y="2350"/>
                </a:lnTo>
                <a:lnTo>
                  <a:pt x="61" y="2353"/>
                </a:lnTo>
                <a:lnTo>
                  <a:pt x="59" y="2360"/>
                </a:lnTo>
                <a:lnTo>
                  <a:pt x="58" y="2363"/>
                </a:lnTo>
                <a:lnTo>
                  <a:pt x="55" y="2366"/>
                </a:lnTo>
                <a:lnTo>
                  <a:pt x="54" y="2369"/>
                </a:lnTo>
                <a:lnTo>
                  <a:pt x="52" y="2373"/>
                </a:lnTo>
                <a:lnTo>
                  <a:pt x="50" y="2376"/>
                </a:lnTo>
                <a:lnTo>
                  <a:pt x="49" y="2380"/>
                </a:lnTo>
                <a:lnTo>
                  <a:pt x="50" y="2384"/>
                </a:lnTo>
                <a:lnTo>
                  <a:pt x="50" y="2388"/>
                </a:lnTo>
                <a:lnTo>
                  <a:pt x="49" y="2392"/>
                </a:lnTo>
                <a:lnTo>
                  <a:pt x="49" y="2394"/>
                </a:lnTo>
                <a:lnTo>
                  <a:pt x="48" y="2396"/>
                </a:lnTo>
                <a:lnTo>
                  <a:pt x="47" y="2398"/>
                </a:lnTo>
                <a:lnTo>
                  <a:pt x="47" y="2399"/>
                </a:lnTo>
                <a:lnTo>
                  <a:pt x="46" y="2401"/>
                </a:lnTo>
                <a:lnTo>
                  <a:pt x="46" y="2404"/>
                </a:lnTo>
                <a:lnTo>
                  <a:pt x="46" y="2405"/>
                </a:lnTo>
                <a:lnTo>
                  <a:pt x="46" y="2408"/>
                </a:lnTo>
                <a:lnTo>
                  <a:pt x="44" y="2411"/>
                </a:lnTo>
                <a:lnTo>
                  <a:pt x="44" y="2413"/>
                </a:lnTo>
                <a:lnTo>
                  <a:pt x="43" y="2414"/>
                </a:lnTo>
                <a:lnTo>
                  <a:pt x="43" y="2415"/>
                </a:lnTo>
                <a:lnTo>
                  <a:pt x="43" y="2418"/>
                </a:lnTo>
                <a:lnTo>
                  <a:pt x="43" y="2420"/>
                </a:lnTo>
                <a:lnTo>
                  <a:pt x="43" y="2421"/>
                </a:lnTo>
                <a:lnTo>
                  <a:pt x="43" y="2422"/>
                </a:lnTo>
                <a:lnTo>
                  <a:pt x="43" y="2422"/>
                </a:lnTo>
                <a:lnTo>
                  <a:pt x="11" y="2422"/>
                </a:lnTo>
                <a:lnTo>
                  <a:pt x="14" y="2420"/>
                </a:lnTo>
                <a:lnTo>
                  <a:pt x="17" y="2420"/>
                </a:lnTo>
                <a:lnTo>
                  <a:pt x="18" y="2419"/>
                </a:lnTo>
                <a:lnTo>
                  <a:pt x="22" y="2418"/>
                </a:lnTo>
                <a:lnTo>
                  <a:pt x="23" y="2417"/>
                </a:lnTo>
                <a:lnTo>
                  <a:pt x="25" y="2416"/>
                </a:lnTo>
                <a:lnTo>
                  <a:pt x="28" y="2414"/>
                </a:lnTo>
                <a:lnTo>
                  <a:pt x="32" y="2413"/>
                </a:lnTo>
                <a:lnTo>
                  <a:pt x="34" y="2411"/>
                </a:lnTo>
                <a:lnTo>
                  <a:pt x="37" y="2409"/>
                </a:lnTo>
                <a:lnTo>
                  <a:pt x="40" y="2407"/>
                </a:lnTo>
                <a:lnTo>
                  <a:pt x="41" y="2405"/>
                </a:lnTo>
                <a:lnTo>
                  <a:pt x="42" y="2404"/>
                </a:lnTo>
                <a:lnTo>
                  <a:pt x="44" y="2402"/>
                </a:lnTo>
                <a:lnTo>
                  <a:pt x="45" y="2400"/>
                </a:lnTo>
                <a:lnTo>
                  <a:pt x="46" y="2398"/>
                </a:lnTo>
                <a:lnTo>
                  <a:pt x="47" y="2395"/>
                </a:lnTo>
                <a:lnTo>
                  <a:pt x="48" y="2394"/>
                </a:lnTo>
                <a:lnTo>
                  <a:pt x="49" y="2392"/>
                </a:lnTo>
                <a:lnTo>
                  <a:pt x="49" y="2390"/>
                </a:lnTo>
                <a:lnTo>
                  <a:pt x="49" y="2386"/>
                </a:lnTo>
                <a:lnTo>
                  <a:pt x="48" y="2384"/>
                </a:lnTo>
                <a:lnTo>
                  <a:pt x="46" y="2381"/>
                </a:lnTo>
                <a:lnTo>
                  <a:pt x="45" y="2378"/>
                </a:lnTo>
                <a:lnTo>
                  <a:pt x="41" y="2375"/>
                </a:lnTo>
                <a:lnTo>
                  <a:pt x="40" y="2374"/>
                </a:lnTo>
                <a:lnTo>
                  <a:pt x="39" y="2373"/>
                </a:lnTo>
                <a:lnTo>
                  <a:pt x="37" y="2371"/>
                </a:lnTo>
                <a:lnTo>
                  <a:pt x="32" y="2367"/>
                </a:lnTo>
                <a:lnTo>
                  <a:pt x="29" y="2364"/>
                </a:lnTo>
                <a:lnTo>
                  <a:pt x="25" y="2361"/>
                </a:lnTo>
                <a:lnTo>
                  <a:pt x="21" y="2358"/>
                </a:lnTo>
                <a:lnTo>
                  <a:pt x="16" y="2354"/>
                </a:lnTo>
                <a:lnTo>
                  <a:pt x="15" y="2353"/>
                </a:lnTo>
                <a:lnTo>
                  <a:pt x="14" y="2350"/>
                </a:lnTo>
                <a:lnTo>
                  <a:pt x="14" y="2347"/>
                </a:lnTo>
                <a:lnTo>
                  <a:pt x="15" y="2345"/>
                </a:lnTo>
                <a:lnTo>
                  <a:pt x="16" y="2342"/>
                </a:lnTo>
                <a:lnTo>
                  <a:pt x="17" y="2339"/>
                </a:lnTo>
                <a:lnTo>
                  <a:pt x="18" y="2338"/>
                </a:lnTo>
                <a:lnTo>
                  <a:pt x="18" y="2337"/>
                </a:lnTo>
                <a:lnTo>
                  <a:pt x="19" y="2336"/>
                </a:lnTo>
                <a:lnTo>
                  <a:pt x="21" y="2334"/>
                </a:lnTo>
                <a:lnTo>
                  <a:pt x="22" y="2333"/>
                </a:lnTo>
                <a:lnTo>
                  <a:pt x="24" y="2331"/>
                </a:lnTo>
                <a:lnTo>
                  <a:pt x="27" y="2329"/>
                </a:lnTo>
                <a:lnTo>
                  <a:pt x="29" y="2328"/>
                </a:lnTo>
                <a:lnTo>
                  <a:pt x="30" y="2325"/>
                </a:lnTo>
                <a:lnTo>
                  <a:pt x="32" y="2322"/>
                </a:lnTo>
                <a:lnTo>
                  <a:pt x="32" y="2320"/>
                </a:lnTo>
                <a:lnTo>
                  <a:pt x="32" y="2317"/>
                </a:lnTo>
                <a:lnTo>
                  <a:pt x="33" y="2314"/>
                </a:lnTo>
                <a:lnTo>
                  <a:pt x="33" y="2312"/>
                </a:lnTo>
                <a:lnTo>
                  <a:pt x="34" y="2308"/>
                </a:lnTo>
                <a:lnTo>
                  <a:pt x="34" y="2306"/>
                </a:lnTo>
                <a:lnTo>
                  <a:pt x="34" y="2304"/>
                </a:lnTo>
                <a:lnTo>
                  <a:pt x="32" y="2301"/>
                </a:lnTo>
                <a:lnTo>
                  <a:pt x="31" y="2298"/>
                </a:lnTo>
                <a:lnTo>
                  <a:pt x="28" y="2294"/>
                </a:lnTo>
                <a:lnTo>
                  <a:pt x="25" y="2291"/>
                </a:lnTo>
                <a:lnTo>
                  <a:pt x="22" y="2288"/>
                </a:lnTo>
                <a:lnTo>
                  <a:pt x="19" y="2285"/>
                </a:lnTo>
                <a:lnTo>
                  <a:pt x="16" y="2283"/>
                </a:lnTo>
                <a:lnTo>
                  <a:pt x="12" y="2281"/>
                </a:lnTo>
                <a:lnTo>
                  <a:pt x="8" y="2279"/>
                </a:lnTo>
                <a:lnTo>
                  <a:pt x="5" y="2277"/>
                </a:lnTo>
                <a:lnTo>
                  <a:pt x="3" y="2274"/>
                </a:lnTo>
                <a:lnTo>
                  <a:pt x="3" y="2273"/>
                </a:lnTo>
                <a:lnTo>
                  <a:pt x="1" y="2272"/>
                </a:lnTo>
                <a:lnTo>
                  <a:pt x="0" y="2269"/>
                </a:lnTo>
                <a:lnTo>
                  <a:pt x="1" y="2268"/>
                </a:lnTo>
                <a:lnTo>
                  <a:pt x="3" y="2265"/>
                </a:lnTo>
                <a:lnTo>
                  <a:pt x="6" y="2263"/>
                </a:lnTo>
                <a:lnTo>
                  <a:pt x="10" y="2262"/>
                </a:lnTo>
                <a:lnTo>
                  <a:pt x="14" y="2262"/>
                </a:lnTo>
                <a:lnTo>
                  <a:pt x="19" y="2262"/>
                </a:lnTo>
                <a:lnTo>
                  <a:pt x="24" y="2264"/>
                </a:lnTo>
                <a:lnTo>
                  <a:pt x="28" y="2265"/>
                </a:lnTo>
                <a:lnTo>
                  <a:pt x="32" y="2265"/>
                </a:lnTo>
                <a:lnTo>
                  <a:pt x="35" y="2266"/>
                </a:lnTo>
                <a:lnTo>
                  <a:pt x="36" y="2266"/>
                </a:lnTo>
                <a:lnTo>
                  <a:pt x="39" y="2266"/>
                </a:lnTo>
                <a:lnTo>
                  <a:pt x="42" y="2266"/>
                </a:lnTo>
                <a:lnTo>
                  <a:pt x="49" y="2265"/>
                </a:lnTo>
                <a:lnTo>
                  <a:pt x="55" y="2264"/>
                </a:lnTo>
                <a:lnTo>
                  <a:pt x="58" y="2263"/>
                </a:lnTo>
                <a:lnTo>
                  <a:pt x="64" y="2262"/>
                </a:lnTo>
                <a:lnTo>
                  <a:pt x="67" y="2260"/>
                </a:lnTo>
                <a:lnTo>
                  <a:pt x="70" y="2258"/>
                </a:lnTo>
                <a:lnTo>
                  <a:pt x="72" y="2258"/>
                </a:lnTo>
                <a:lnTo>
                  <a:pt x="73" y="2255"/>
                </a:lnTo>
                <a:lnTo>
                  <a:pt x="74" y="2254"/>
                </a:lnTo>
                <a:lnTo>
                  <a:pt x="76" y="2251"/>
                </a:lnTo>
                <a:lnTo>
                  <a:pt x="77" y="2248"/>
                </a:lnTo>
                <a:lnTo>
                  <a:pt x="77" y="2245"/>
                </a:lnTo>
                <a:lnTo>
                  <a:pt x="78" y="2241"/>
                </a:lnTo>
                <a:lnTo>
                  <a:pt x="78" y="2236"/>
                </a:lnTo>
                <a:lnTo>
                  <a:pt x="78" y="2234"/>
                </a:lnTo>
                <a:lnTo>
                  <a:pt x="78" y="2232"/>
                </a:lnTo>
                <a:lnTo>
                  <a:pt x="74" y="2229"/>
                </a:lnTo>
                <a:lnTo>
                  <a:pt x="72" y="2227"/>
                </a:lnTo>
                <a:lnTo>
                  <a:pt x="72" y="2226"/>
                </a:lnTo>
                <a:lnTo>
                  <a:pt x="72" y="2225"/>
                </a:lnTo>
                <a:lnTo>
                  <a:pt x="71" y="2223"/>
                </a:lnTo>
                <a:lnTo>
                  <a:pt x="67" y="2221"/>
                </a:lnTo>
                <a:lnTo>
                  <a:pt x="63" y="2218"/>
                </a:lnTo>
                <a:lnTo>
                  <a:pt x="62" y="2217"/>
                </a:lnTo>
                <a:lnTo>
                  <a:pt x="58" y="2214"/>
                </a:lnTo>
                <a:lnTo>
                  <a:pt x="56" y="2212"/>
                </a:lnTo>
                <a:lnTo>
                  <a:pt x="55" y="2211"/>
                </a:lnTo>
                <a:lnTo>
                  <a:pt x="55" y="2211"/>
                </a:lnTo>
                <a:lnTo>
                  <a:pt x="56" y="2209"/>
                </a:lnTo>
                <a:lnTo>
                  <a:pt x="55" y="2208"/>
                </a:lnTo>
                <a:lnTo>
                  <a:pt x="55" y="2206"/>
                </a:lnTo>
                <a:lnTo>
                  <a:pt x="55" y="2203"/>
                </a:lnTo>
                <a:lnTo>
                  <a:pt x="55" y="2201"/>
                </a:lnTo>
                <a:lnTo>
                  <a:pt x="55" y="2199"/>
                </a:lnTo>
                <a:lnTo>
                  <a:pt x="55" y="2197"/>
                </a:lnTo>
                <a:lnTo>
                  <a:pt x="55" y="2193"/>
                </a:lnTo>
                <a:lnTo>
                  <a:pt x="56" y="2191"/>
                </a:lnTo>
                <a:lnTo>
                  <a:pt x="56" y="2189"/>
                </a:lnTo>
                <a:lnTo>
                  <a:pt x="55" y="2189"/>
                </a:lnTo>
                <a:lnTo>
                  <a:pt x="55" y="2188"/>
                </a:lnTo>
                <a:lnTo>
                  <a:pt x="52" y="2188"/>
                </a:lnTo>
                <a:lnTo>
                  <a:pt x="49" y="2188"/>
                </a:lnTo>
                <a:lnTo>
                  <a:pt x="46" y="2191"/>
                </a:lnTo>
                <a:lnTo>
                  <a:pt x="46" y="2190"/>
                </a:lnTo>
                <a:lnTo>
                  <a:pt x="45" y="2188"/>
                </a:lnTo>
                <a:lnTo>
                  <a:pt x="43" y="2185"/>
                </a:lnTo>
                <a:lnTo>
                  <a:pt x="42" y="2183"/>
                </a:lnTo>
                <a:lnTo>
                  <a:pt x="41" y="2180"/>
                </a:lnTo>
                <a:lnTo>
                  <a:pt x="41" y="2178"/>
                </a:lnTo>
                <a:lnTo>
                  <a:pt x="41" y="2176"/>
                </a:lnTo>
                <a:lnTo>
                  <a:pt x="42" y="2173"/>
                </a:lnTo>
                <a:lnTo>
                  <a:pt x="43" y="2170"/>
                </a:lnTo>
                <a:lnTo>
                  <a:pt x="46" y="2167"/>
                </a:lnTo>
                <a:lnTo>
                  <a:pt x="48" y="2165"/>
                </a:lnTo>
                <a:lnTo>
                  <a:pt x="51" y="2164"/>
                </a:lnTo>
                <a:lnTo>
                  <a:pt x="54" y="2162"/>
                </a:lnTo>
                <a:lnTo>
                  <a:pt x="54" y="2161"/>
                </a:lnTo>
                <a:lnTo>
                  <a:pt x="56" y="2160"/>
                </a:lnTo>
                <a:lnTo>
                  <a:pt x="58" y="2160"/>
                </a:lnTo>
                <a:lnTo>
                  <a:pt x="60" y="2160"/>
                </a:lnTo>
                <a:lnTo>
                  <a:pt x="60" y="2162"/>
                </a:lnTo>
                <a:lnTo>
                  <a:pt x="62" y="2164"/>
                </a:lnTo>
                <a:lnTo>
                  <a:pt x="60" y="2168"/>
                </a:lnTo>
                <a:lnTo>
                  <a:pt x="60" y="2169"/>
                </a:lnTo>
                <a:lnTo>
                  <a:pt x="61" y="2174"/>
                </a:lnTo>
                <a:lnTo>
                  <a:pt x="62" y="2177"/>
                </a:lnTo>
                <a:lnTo>
                  <a:pt x="62" y="2179"/>
                </a:lnTo>
                <a:lnTo>
                  <a:pt x="63" y="2183"/>
                </a:lnTo>
                <a:lnTo>
                  <a:pt x="65" y="2187"/>
                </a:lnTo>
                <a:lnTo>
                  <a:pt x="67" y="2192"/>
                </a:lnTo>
                <a:lnTo>
                  <a:pt x="71" y="2196"/>
                </a:lnTo>
                <a:lnTo>
                  <a:pt x="74" y="2198"/>
                </a:lnTo>
                <a:lnTo>
                  <a:pt x="78" y="2201"/>
                </a:lnTo>
                <a:lnTo>
                  <a:pt x="85" y="2201"/>
                </a:lnTo>
                <a:lnTo>
                  <a:pt x="91" y="2201"/>
                </a:lnTo>
                <a:lnTo>
                  <a:pt x="97" y="2202"/>
                </a:lnTo>
                <a:lnTo>
                  <a:pt x="98" y="2200"/>
                </a:lnTo>
                <a:lnTo>
                  <a:pt x="99" y="2198"/>
                </a:lnTo>
                <a:lnTo>
                  <a:pt x="99" y="2197"/>
                </a:lnTo>
                <a:lnTo>
                  <a:pt x="100" y="2196"/>
                </a:lnTo>
                <a:lnTo>
                  <a:pt x="100" y="2195"/>
                </a:lnTo>
                <a:lnTo>
                  <a:pt x="101" y="2194"/>
                </a:lnTo>
                <a:lnTo>
                  <a:pt x="101" y="2192"/>
                </a:lnTo>
                <a:lnTo>
                  <a:pt x="100" y="2191"/>
                </a:lnTo>
                <a:lnTo>
                  <a:pt x="100" y="2189"/>
                </a:lnTo>
                <a:lnTo>
                  <a:pt x="100" y="2188"/>
                </a:lnTo>
                <a:lnTo>
                  <a:pt x="99" y="2187"/>
                </a:lnTo>
                <a:lnTo>
                  <a:pt x="97" y="2182"/>
                </a:lnTo>
                <a:lnTo>
                  <a:pt x="95" y="2179"/>
                </a:lnTo>
                <a:lnTo>
                  <a:pt x="93" y="2175"/>
                </a:lnTo>
                <a:lnTo>
                  <a:pt x="91" y="2173"/>
                </a:lnTo>
                <a:lnTo>
                  <a:pt x="89" y="2170"/>
                </a:lnTo>
                <a:lnTo>
                  <a:pt x="89" y="2167"/>
                </a:lnTo>
                <a:lnTo>
                  <a:pt x="87" y="2165"/>
                </a:lnTo>
                <a:lnTo>
                  <a:pt x="85" y="2164"/>
                </a:lnTo>
                <a:lnTo>
                  <a:pt x="85" y="2163"/>
                </a:lnTo>
                <a:lnTo>
                  <a:pt x="82" y="2158"/>
                </a:lnTo>
                <a:lnTo>
                  <a:pt x="81" y="2161"/>
                </a:lnTo>
                <a:lnTo>
                  <a:pt x="79" y="2157"/>
                </a:lnTo>
                <a:lnTo>
                  <a:pt x="78" y="2153"/>
                </a:lnTo>
                <a:lnTo>
                  <a:pt x="78" y="2151"/>
                </a:lnTo>
                <a:lnTo>
                  <a:pt x="78" y="2149"/>
                </a:lnTo>
                <a:lnTo>
                  <a:pt x="77" y="2145"/>
                </a:lnTo>
                <a:lnTo>
                  <a:pt x="76" y="2143"/>
                </a:lnTo>
                <a:lnTo>
                  <a:pt x="76" y="2141"/>
                </a:lnTo>
                <a:lnTo>
                  <a:pt x="75" y="2138"/>
                </a:lnTo>
                <a:lnTo>
                  <a:pt x="76" y="2132"/>
                </a:lnTo>
                <a:lnTo>
                  <a:pt x="75" y="2130"/>
                </a:lnTo>
                <a:lnTo>
                  <a:pt x="75" y="2125"/>
                </a:lnTo>
                <a:lnTo>
                  <a:pt x="76" y="2119"/>
                </a:lnTo>
                <a:lnTo>
                  <a:pt x="76" y="2116"/>
                </a:lnTo>
                <a:lnTo>
                  <a:pt x="76" y="2113"/>
                </a:lnTo>
                <a:lnTo>
                  <a:pt x="77" y="2111"/>
                </a:lnTo>
                <a:lnTo>
                  <a:pt x="82" y="2109"/>
                </a:lnTo>
                <a:lnTo>
                  <a:pt x="90" y="2109"/>
                </a:lnTo>
                <a:lnTo>
                  <a:pt x="91" y="2106"/>
                </a:lnTo>
                <a:lnTo>
                  <a:pt x="94" y="2104"/>
                </a:lnTo>
                <a:lnTo>
                  <a:pt x="100" y="2101"/>
                </a:lnTo>
                <a:lnTo>
                  <a:pt x="103" y="2100"/>
                </a:lnTo>
                <a:lnTo>
                  <a:pt x="108" y="2098"/>
                </a:lnTo>
                <a:lnTo>
                  <a:pt x="111" y="2096"/>
                </a:lnTo>
                <a:lnTo>
                  <a:pt x="115" y="2094"/>
                </a:lnTo>
                <a:lnTo>
                  <a:pt x="117" y="2093"/>
                </a:lnTo>
                <a:lnTo>
                  <a:pt x="118" y="2092"/>
                </a:lnTo>
                <a:lnTo>
                  <a:pt x="119" y="2091"/>
                </a:lnTo>
                <a:lnTo>
                  <a:pt x="120" y="2090"/>
                </a:lnTo>
                <a:lnTo>
                  <a:pt x="121" y="2089"/>
                </a:lnTo>
                <a:lnTo>
                  <a:pt x="122" y="2088"/>
                </a:lnTo>
                <a:lnTo>
                  <a:pt x="123" y="2088"/>
                </a:lnTo>
                <a:lnTo>
                  <a:pt x="123" y="2087"/>
                </a:lnTo>
                <a:lnTo>
                  <a:pt x="125" y="2086"/>
                </a:lnTo>
                <a:lnTo>
                  <a:pt x="126" y="2085"/>
                </a:lnTo>
                <a:lnTo>
                  <a:pt x="126" y="2084"/>
                </a:lnTo>
                <a:lnTo>
                  <a:pt x="128" y="2083"/>
                </a:lnTo>
                <a:lnTo>
                  <a:pt x="130" y="2082"/>
                </a:lnTo>
                <a:lnTo>
                  <a:pt x="131" y="2081"/>
                </a:lnTo>
                <a:lnTo>
                  <a:pt x="131" y="2080"/>
                </a:lnTo>
                <a:lnTo>
                  <a:pt x="132" y="2079"/>
                </a:lnTo>
                <a:lnTo>
                  <a:pt x="132" y="2078"/>
                </a:lnTo>
                <a:lnTo>
                  <a:pt x="133" y="2077"/>
                </a:lnTo>
                <a:lnTo>
                  <a:pt x="133" y="2075"/>
                </a:lnTo>
                <a:lnTo>
                  <a:pt x="134" y="2073"/>
                </a:lnTo>
                <a:lnTo>
                  <a:pt x="134" y="2071"/>
                </a:lnTo>
                <a:lnTo>
                  <a:pt x="134" y="2069"/>
                </a:lnTo>
                <a:lnTo>
                  <a:pt x="134" y="2066"/>
                </a:lnTo>
                <a:lnTo>
                  <a:pt x="131" y="2064"/>
                </a:lnTo>
                <a:lnTo>
                  <a:pt x="129" y="2062"/>
                </a:lnTo>
                <a:lnTo>
                  <a:pt x="126" y="2061"/>
                </a:lnTo>
                <a:lnTo>
                  <a:pt x="124" y="2060"/>
                </a:lnTo>
                <a:lnTo>
                  <a:pt x="120" y="2060"/>
                </a:lnTo>
                <a:lnTo>
                  <a:pt x="116" y="2062"/>
                </a:lnTo>
                <a:lnTo>
                  <a:pt x="111" y="2063"/>
                </a:lnTo>
                <a:lnTo>
                  <a:pt x="106" y="2065"/>
                </a:lnTo>
                <a:lnTo>
                  <a:pt x="102" y="2067"/>
                </a:lnTo>
                <a:lnTo>
                  <a:pt x="97" y="2067"/>
                </a:lnTo>
                <a:lnTo>
                  <a:pt x="91" y="2067"/>
                </a:lnTo>
                <a:lnTo>
                  <a:pt x="87" y="2065"/>
                </a:lnTo>
                <a:lnTo>
                  <a:pt x="83" y="2062"/>
                </a:lnTo>
                <a:lnTo>
                  <a:pt x="80" y="2059"/>
                </a:lnTo>
                <a:lnTo>
                  <a:pt x="78" y="2056"/>
                </a:lnTo>
                <a:lnTo>
                  <a:pt x="77" y="2054"/>
                </a:lnTo>
                <a:lnTo>
                  <a:pt x="76" y="2052"/>
                </a:lnTo>
                <a:lnTo>
                  <a:pt x="75" y="2050"/>
                </a:lnTo>
                <a:lnTo>
                  <a:pt x="74" y="2047"/>
                </a:lnTo>
                <a:lnTo>
                  <a:pt x="75" y="2043"/>
                </a:lnTo>
                <a:lnTo>
                  <a:pt x="75" y="2041"/>
                </a:lnTo>
                <a:lnTo>
                  <a:pt x="76" y="2039"/>
                </a:lnTo>
                <a:lnTo>
                  <a:pt x="77" y="2037"/>
                </a:lnTo>
                <a:lnTo>
                  <a:pt x="80" y="2033"/>
                </a:lnTo>
                <a:lnTo>
                  <a:pt x="82" y="2031"/>
                </a:lnTo>
                <a:lnTo>
                  <a:pt x="84" y="2030"/>
                </a:lnTo>
                <a:lnTo>
                  <a:pt x="86" y="2030"/>
                </a:lnTo>
                <a:lnTo>
                  <a:pt x="87" y="2031"/>
                </a:lnTo>
                <a:lnTo>
                  <a:pt x="89" y="2035"/>
                </a:lnTo>
                <a:lnTo>
                  <a:pt x="92" y="2038"/>
                </a:lnTo>
                <a:lnTo>
                  <a:pt x="96" y="2042"/>
                </a:lnTo>
                <a:lnTo>
                  <a:pt x="101" y="2045"/>
                </a:lnTo>
                <a:lnTo>
                  <a:pt x="105" y="2047"/>
                </a:lnTo>
                <a:lnTo>
                  <a:pt x="110" y="2048"/>
                </a:lnTo>
                <a:lnTo>
                  <a:pt x="116" y="2050"/>
                </a:lnTo>
                <a:lnTo>
                  <a:pt x="120" y="2051"/>
                </a:lnTo>
                <a:lnTo>
                  <a:pt x="124" y="2051"/>
                </a:lnTo>
                <a:lnTo>
                  <a:pt x="126" y="2050"/>
                </a:lnTo>
                <a:lnTo>
                  <a:pt x="128" y="2049"/>
                </a:lnTo>
                <a:lnTo>
                  <a:pt x="130" y="2048"/>
                </a:lnTo>
                <a:lnTo>
                  <a:pt x="136" y="2048"/>
                </a:lnTo>
                <a:lnTo>
                  <a:pt x="138" y="2045"/>
                </a:lnTo>
                <a:lnTo>
                  <a:pt x="139" y="2042"/>
                </a:lnTo>
                <a:lnTo>
                  <a:pt x="140" y="2039"/>
                </a:lnTo>
                <a:lnTo>
                  <a:pt x="140" y="2036"/>
                </a:lnTo>
                <a:lnTo>
                  <a:pt x="140" y="2032"/>
                </a:lnTo>
                <a:lnTo>
                  <a:pt x="140" y="2028"/>
                </a:lnTo>
                <a:lnTo>
                  <a:pt x="139" y="2025"/>
                </a:lnTo>
                <a:lnTo>
                  <a:pt x="140" y="2023"/>
                </a:lnTo>
                <a:lnTo>
                  <a:pt x="141" y="2020"/>
                </a:lnTo>
                <a:lnTo>
                  <a:pt x="141" y="2016"/>
                </a:lnTo>
                <a:lnTo>
                  <a:pt x="140" y="2014"/>
                </a:lnTo>
                <a:lnTo>
                  <a:pt x="140" y="2010"/>
                </a:lnTo>
                <a:lnTo>
                  <a:pt x="140" y="2005"/>
                </a:lnTo>
                <a:lnTo>
                  <a:pt x="140" y="2002"/>
                </a:lnTo>
                <a:lnTo>
                  <a:pt x="140" y="2000"/>
                </a:lnTo>
                <a:lnTo>
                  <a:pt x="140" y="1997"/>
                </a:lnTo>
                <a:lnTo>
                  <a:pt x="141" y="1993"/>
                </a:lnTo>
                <a:lnTo>
                  <a:pt x="144" y="1989"/>
                </a:lnTo>
                <a:lnTo>
                  <a:pt x="146" y="1985"/>
                </a:lnTo>
                <a:lnTo>
                  <a:pt x="148" y="1982"/>
                </a:lnTo>
                <a:lnTo>
                  <a:pt x="149" y="1980"/>
                </a:lnTo>
                <a:lnTo>
                  <a:pt x="149" y="1976"/>
                </a:lnTo>
                <a:lnTo>
                  <a:pt x="150" y="1974"/>
                </a:lnTo>
                <a:lnTo>
                  <a:pt x="152" y="1972"/>
                </a:lnTo>
                <a:lnTo>
                  <a:pt x="153" y="1970"/>
                </a:lnTo>
                <a:lnTo>
                  <a:pt x="155" y="1969"/>
                </a:lnTo>
                <a:lnTo>
                  <a:pt x="158" y="1969"/>
                </a:lnTo>
                <a:lnTo>
                  <a:pt x="161" y="1968"/>
                </a:lnTo>
                <a:lnTo>
                  <a:pt x="167" y="1968"/>
                </a:lnTo>
                <a:lnTo>
                  <a:pt x="175" y="1968"/>
                </a:lnTo>
                <a:lnTo>
                  <a:pt x="178" y="1968"/>
                </a:lnTo>
                <a:lnTo>
                  <a:pt x="181" y="1969"/>
                </a:lnTo>
                <a:lnTo>
                  <a:pt x="185" y="1969"/>
                </a:lnTo>
                <a:lnTo>
                  <a:pt x="188" y="1971"/>
                </a:lnTo>
                <a:lnTo>
                  <a:pt x="192" y="1972"/>
                </a:lnTo>
                <a:lnTo>
                  <a:pt x="196" y="1971"/>
                </a:lnTo>
                <a:lnTo>
                  <a:pt x="198" y="1972"/>
                </a:lnTo>
                <a:lnTo>
                  <a:pt x="200" y="1972"/>
                </a:lnTo>
                <a:lnTo>
                  <a:pt x="203" y="1970"/>
                </a:lnTo>
                <a:lnTo>
                  <a:pt x="206" y="1968"/>
                </a:lnTo>
                <a:lnTo>
                  <a:pt x="207" y="1966"/>
                </a:lnTo>
                <a:lnTo>
                  <a:pt x="209" y="1964"/>
                </a:lnTo>
                <a:lnTo>
                  <a:pt x="210" y="1962"/>
                </a:lnTo>
                <a:lnTo>
                  <a:pt x="210" y="1961"/>
                </a:lnTo>
                <a:lnTo>
                  <a:pt x="209" y="1959"/>
                </a:lnTo>
                <a:lnTo>
                  <a:pt x="207" y="1957"/>
                </a:lnTo>
                <a:lnTo>
                  <a:pt x="206" y="1956"/>
                </a:lnTo>
                <a:lnTo>
                  <a:pt x="204" y="1956"/>
                </a:lnTo>
                <a:lnTo>
                  <a:pt x="202" y="1955"/>
                </a:lnTo>
                <a:lnTo>
                  <a:pt x="199" y="1954"/>
                </a:lnTo>
                <a:lnTo>
                  <a:pt x="196" y="1954"/>
                </a:lnTo>
                <a:lnTo>
                  <a:pt x="191" y="1956"/>
                </a:lnTo>
                <a:lnTo>
                  <a:pt x="189" y="1957"/>
                </a:lnTo>
                <a:lnTo>
                  <a:pt x="186" y="1958"/>
                </a:lnTo>
                <a:lnTo>
                  <a:pt x="184" y="1958"/>
                </a:lnTo>
                <a:lnTo>
                  <a:pt x="182" y="1959"/>
                </a:lnTo>
                <a:lnTo>
                  <a:pt x="178" y="1960"/>
                </a:lnTo>
                <a:lnTo>
                  <a:pt x="173" y="1961"/>
                </a:lnTo>
                <a:lnTo>
                  <a:pt x="172" y="1961"/>
                </a:lnTo>
                <a:lnTo>
                  <a:pt x="166" y="1962"/>
                </a:lnTo>
                <a:lnTo>
                  <a:pt x="161" y="1963"/>
                </a:lnTo>
                <a:lnTo>
                  <a:pt x="158" y="1962"/>
                </a:lnTo>
                <a:lnTo>
                  <a:pt x="156" y="1962"/>
                </a:lnTo>
                <a:lnTo>
                  <a:pt x="157" y="1959"/>
                </a:lnTo>
                <a:lnTo>
                  <a:pt x="158" y="1956"/>
                </a:lnTo>
                <a:lnTo>
                  <a:pt x="158" y="1955"/>
                </a:lnTo>
                <a:lnTo>
                  <a:pt x="159" y="1953"/>
                </a:lnTo>
                <a:lnTo>
                  <a:pt x="159" y="1950"/>
                </a:lnTo>
                <a:lnTo>
                  <a:pt x="160" y="1948"/>
                </a:lnTo>
                <a:lnTo>
                  <a:pt x="160" y="1947"/>
                </a:lnTo>
                <a:lnTo>
                  <a:pt x="160" y="1943"/>
                </a:lnTo>
                <a:lnTo>
                  <a:pt x="160" y="1939"/>
                </a:lnTo>
                <a:lnTo>
                  <a:pt x="161" y="1935"/>
                </a:lnTo>
                <a:lnTo>
                  <a:pt x="162" y="1931"/>
                </a:lnTo>
                <a:lnTo>
                  <a:pt x="163" y="1929"/>
                </a:lnTo>
                <a:lnTo>
                  <a:pt x="164" y="1927"/>
                </a:lnTo>
                <a:lnTo>
                  <a:pt x="165" y="1925"/>
                </a:lnTo>
                <a:lnTo>
                  <a:pt x="164" y="1925"/>
                </a:lnTo>
                <a:lnTo>
                  <a:pt x="164" y="1923"/>
                </a:lnTo>
                <a:lnTo>
                  <a:pt x="166" y="1922"/>
                </a:lnTo>
                <a:lnTo>
                  <a:pt x="167" y="1921"/>
                </a:lnTo>
                <a:lnTo>
                  <a:pt x="168" y="1919"/>
                </a:lnTo>
                <a:lnTo>
                  <a:pt x="169" y="1916"/>
                </a:lnTo>
                <a:lnTo>
                  <a:pt x="170" y="1915"/>
                </a:lnTo>
                <a:lnTo>
                  <a:pt x="172" y="1913"/>
                </a:lnTo>
                <a:lnTo>
                  <a:pt x="174" y="1910"/>
                </a:lnTo>
                <a:lnTo>
                  <a:pt x="178" y="1909"/>
                </a:lnTo>
                <a:lnTo>
                  <a:pt x="181" y="1907"/>
                </a:lnTo>
                <a:lnTo>
                  <a:pt x="184" y="1907"/>
                </a:lnTo>
                <a:lnTo>
                  <a:pt x="189" y="1906"/>
                </a:lnTo>
                <a:lnTo>
                  <a:pt x="192" y="1906"/>
                </a:lnTo>
                <a:lnTo>
                  <a:pt x="194" y="1906"/>
                </a:lnTo>
                <a:lnTo>
                  <a:pt x="195" y="1909"/>
                </a:lnTo>
                <a:lnTo>
                  <a:pt x="195" y="1913"/>
                </a:lnTo>
                <a:lnTo>
                  <a:pt x="195" y="1918"/>
                </a:lnTo>
                <a:lnTo>
                  <a:pt x="195" y="1921"/>
                </a:lnTo>
                <a:lnTo>
                  <a:pt x="196" y="1924"/>
                </a:lnTo>
                <a:lnTo>
                  <a:pt x="197" y="1929"/>
                </a:lnTo>
                <a:lnTo>
                  <a:pt x="201" y="1931"/>
                </a:lnTo>
                <a:lnTo>
                  <a:pt x="205" y="1932"/>
                </a:lnTo>
                <a:lnTo>
                  <a:pt x="208" y="1932"/>
                </a:lnTo>
                <a:lnTo>
                  <a:pt x="211" y="1931"/>
                </a:lnTo>
                <a:lnTo>
                  <a:pt x="213" y="1930"/>
                </a:lnTo>
                <a:lnTo>
                  <a:pt x="215" y="1928"/>
                </a:lnTo>
                <a:lnTo>
                  <a:pt x="216" y="1926"/>
                </a:lnTo>
                <a:lnTo>
                  <a:pt x="217" y="1924"/>
                </a:lnTo>
                <a:lnTo>
                  <a:pt x="217" y="1921"/>
                </a:lnTo>
                <a:lnTo>
                  <a:pt x="218" y="1919"/>
                </a:lnTo>
                <a:lnTo>
                  <a:pt x="218" y="1918"/>
                </a:lnTo>
                <a:lnTo>
                  <a:pt x="215" y="1916"/>
                </a:lnTo>
                <a:lnTo>
                  <a:pt x="213" y="1914"/>
                </a:lnTo>
                <a:lnTo>
                  <a:pt x="210" y="1911"/>
                </a:lnTo>
                <a:lnTo>
                  <a:pt x="209" y="1909"/>
                </a:lnTo>
                <a:lnTo>
                  <a:pt x="210" y="1908"/>
                </a:lnTo>
                <a:lnTo>
                  <a:pt x="212" y="1906"/>
                </a:lnTo>
                <a:lnTo>
                  <a:pt x="215" y="1903"/>
                </a:lnTo>
                <a:lnTo>
                  <a:pt x="217" y="1902"/>
                </a:lnTo>
                <a:lnTo>
                  <a:pt x="219" y="1901"/>
                </a:lnTo>
                <a:lnTo>
                  <a:pt x="220" y="1899"/>
                </a:lnTo>
                <a:lnTo>
                  <a:pt x="222" y="1897"/>
                </a:lnTo>
                <a:lnTo>
                  <a:pt x="225" y="1895"/>
                </a:lnTo>
                <a:lnTo>
                  <a:pt x="228" y="1893"/>
                </a:lnTo>
                <a:lnTo>
                  <a:pt x="232" y="1890"/>
                </a:lnTo>
                <a:lnTo>
                  <a:pt x="233" y="1889"/>
                </a:lnTo>
                <a:lnTo>
                  <a:pt x="234" y="1888"/>
                </a:lnTo>
                <a:lnTo>
                  <a:pt x="236" y="1886"/>
                </a:lnTo>
                <a:lnTo>
                  <a:pt x="238" y="1884"/>
                </a:lnTo>
                <a:lnTo>
                  <a:pt x="240" y="1882"/>
                </a:lnTo>
                <a:lnTo>
                  <a:pt x="243" y="1880"/>
                </a:lnTo>
                <a:lnTo>
                  <a:pt x="243" y="1876"/>
                </a:lnTo>
                <a:lnTo>
                  <a:pt x="245" y="1873"/>
                </a:lnTo>
                <a:lnTo>
                  <a:pt x="245" y="1872"/>
                </a:lnTo>
                <a:lnTo>
                  <a:pt x="246" y="1870"/>
                </a:lnTo>
                <a:lnTo>
                  <a:pt x="247" y="1869"/>
                </a:lnTo>
                <a:lnTo>
                  <a:pt x="248" y="1869"/>
                </a:lnTo>
                <a:lnTo>
                  <a:pt x="250" y="1868"/>
                </a:lnTo>
                <a:lnTo>
                  <a:pt x="251" y="1868"/>
                </a:lnTo>
                <a:lnTo>
                  <a:pt x="252" y="1867"/>
                </a:lnTo>
                <a:lnTo>
                  <a:pt x="252" y="1866"/>
                </a:lnTo>
                <a:lnTo>
                  <a:pt x="250" y="1864"/>
                </a:lnTo>
                <a:lnTo>
                  <a:pt x="249" y="1863"/>
                </a:lnTo>
                <a:lnTo>
                  <a:pt x="249" y="1862"/>
                </a:lnTo>
                <a:lnTo>
                  <a:pt x="250" y="1858"/>
                </a:lnTo>
                <a:lnTo>
                  <a:pt x="249" y="1857"/>
                </a:lnTo>
                <a:lnTo>
                  <a:pt x="247" y="1857"/>
                </a:lnTo>
                <a:lnTo>
                  <a:pt x="247" y="1856"/>
                </a:lnTo>
                <a:lnTo>
                  <a:pt x="247" y="1853"/>
                </a:lnTo>
                <a:lnTo>
                  <a:pt x="248" y="1851"/>
                </a:lnTo>
                <a:lnTo>
                  <a:pt x="249" y="1848"/>
                </a:lnTo>
                <a:lnTo>
                  <a:pt x="250" y="1846"/>
                </a:lnTo>
                <a:lnTo>
                  <a:pt x="249" y="1845"/>
                </a:lnTo>
                <a:lnTo>
                  <a:pt x="250" y="1843"/>
                </a:lnTo>
                <a:lnTo>
                  <a:pt x="250" y="1842"/>
                </a:lnTo>
                <a:lnTo>
                  <a:pt x="251" y="1842"/>
                </a:lnTo>
                <a:lnTo>
                  <a:pt x="253" y="1840"/>
                </a:lnTo>
                <a:lnTo>
                  <a:pt x="254" y="1837"/>
                </a:lnTo>
                <a:lnTo>
                  <a:pt x="256" y="1836"/>
                </a:lnTo>
                <a:lnTo>
                  <a:pt x="258" y="1834"/>
                </a:lnTo>
                <a:lnTo>
                  <a:pt x="262" y="1832"/>
                </a:lnTo>
                <a:lnTo>
                  <a:pt x="266" y="1831"/>
                </a:lnTo>
                <a:lnTo>
                  <a:pt x="268" y="1830"/>
                </a:lnTo>
                <a:lnTo>
                  <a:pt x="272" y="1830"/>
                </a:lnTo>
                <a:lnTo>
                  <a:pt x="274" y="1830"/>
                </a:lnTo>
                <a:lnTo>
                  <a:pt x="279" y="1830"/>
                </a:lnTo>
                <a:lnTo>
                  <a:pt x="283" y="1830"/>
                </a:lnTo>
                <a:lnTo>
                  <a:pt x="287" y="1829"/>
                </a:lnTo>
                <a:lnTo>
                  <a:pt x="289" y="1829"/>
                </a:lnTo>
                <a:lnTo>
                  <a:pt x="295" y="1826"/>
                </a:lnTo>
                <a:lnTo>
                  <a:pt x="297" y="1825"/>
                </a:lnTo>
                <a:lnTo>
                  <a:pt x="300" y="1822"/>
                </a:lnTo>
                <a:lnTo>
                  <a:pt x="301" y="1821"/>
                </a:lnTo>
                <a:lnTo>
                  <a:pt x="302" y="1821"/>
                </a:lnTo>
                <a:lnTo>
                  <a:pt x="304" y="1821"/>
                </a:lnTo>
                <a:lnTo>
                  <a:pt x="304" y="1820"/>
                </a:lnTo>
                <a:lnTo>
                  <a:pt x="302" y="1820"/>
                </a:lnTo>
                <a:lnTo>
                  <a:pt x="305" y="1817"/>
                </a:lnTo>
                <a:lnTo>
                  <a:pt x="306" y="1815"/>
                </a:lnTo>
                <a:lnTo>
                  <a:pt x="306" y="1814"/>
                </a:lnTo>
                <a:lnTo>
                  <a:pt x="307" y="1813"/>
                </a:lnTo>
                <a:lnTo>
                  <a:pt x="309" y="1811"/>
                </a:lnTo>
                <a:lnTo>
                  <a:pt x="310" y="1808"/>
                </a:lnTo>
                <a:lnTo>
                  <a:pt x="305" y="1807"/>
                </a:lnTo>
                <a:lnTo>
                  <a:pt x="304" y="1803"/>
                </a:lnTo>
                <a:lnTo>
                  <a:pt x="303" y="1800"/>
                </a:lnTo>
                <a:lnTo>
                  <a:pt x="301" y="1797"/>
                </a:lnTo>
                <a:lnTo>
                  <a:pt x="298" y="1795"/>
                </a:lnTo>
                <a:lnTo>
                  <a:pt x="291" y="1793"/>
                </a:lnTo>
                <a:lnTo>
                  <a:pt x="288" y="1792"/>
                </a:lnTo>
                <a:lnTo>
                  <a:pt x="282" y="1791"/>
                </a:lnTo>
                <a:lnTo>
                  <a:pt x="276" y="1790"/>
                </a:lnTo>
                <a:lnTo>
                  <a:pt x="273" y="1790"/>
                </a:lnTo>
                <a:lnTo>
                  <a:pt x="270" y="1789"/>
                </a:lnTo>
                <a:lnTo>
                  <a:pt x="267" y="1788"/>
                </a:lnTo>
                <a:lnTo>
                  <a:pt x="266" y="1786"/>
                </a:lnTo>
                <a:lnTo>
                  <a:pt x="264" y="1783"/>
                </a:lnTo>
                <a:lnTo>
                  <a:pt x="263" y="1780"/>
                </a:lnTo>
                <a:lnTo>
                  <a:pt x="263" y="1776"/>
                </a:lnTo>
                <a:lnTo>
                  <a:pt x="264" y="1773"/>
                </a:lnTo>
                <a:lnTo>
                  <a:pt x="266" y="1771"/>
                </a:lnTo>
                <a:lnTo>
                  <a:pt x="269" y="1768"/>
                </a:lnTo>
                <a:lnTo>
                  <a:pt x="272" y="1767"/>
                </a:lnTo>
                <a:lnTo>
                  <a:pt x="275" y="1768"/>
                </a:lnTo>
                <a:lnTo>
                  <a:pt x="279" y="1769"/>
                </a:lnTo>
                <a:lnTo>
                  <a:pt x="280" y="1772"/>
                </a:lnTo>
                <a:lnTo>
                  <a:pt x="283" y="1774"/>
                </a:lnTo>
                <a:lnTo>
                  <a:pt x="288" y="1783"/>
                </a:lnTo>
                <a:lnTo>
                  <a:pt x="291" y="1787"/>
                </a:lnTo>
                <a:lnTo>
                  <a:pt x="294" y="1789"/>
                </a:lnTo>
                <a:lnTo>
                  <a:pt x="296" y="1789"/>
                </a:lnTo>
                <a:lnTo>
                  <a:pt x="304" y="1789"/>
                </a:lnTo>
                <a:lnTo>
                  <a:pt x="308" y="1787"/>
                </a:lnTo>
                <a:lnTo>
                  <a:pt x="307" y="1785"/>
                </a:lnTo>
                <a:lnTo>
                  <a:pt x="307" y="1783"/>
                </a:lnTo>
                <a:lnTo>
                  <a:pt x="306" y="1778"/>
                </a:lnTo>
                <a:lnTo>
                  <a:pt x="306" y="1774"/>
                </a:lnTo>
                <a:lnTo>
                  <a:pt x="308" y="1772"/>
                </a:lnTo>
                <a:lnTo>
                  <a:pt x="310" y="1767"/>
                </a:lnTo>
                <a:lnTo>
                  <a:pt x="321" y="1761"/>
                </a:lnTo>
                <a:lnTo>
                  <a:pt x="329" y="1757"/>
                </a:lnTo>
                <a:lnTo>
                  <a:pt x="331" y="1752"/>
                </a:lnTo>
                <a:lnTo>
                  <a:pt x="331" y="1751"/>
                </a:lnTo>
                <a:lnTo>
                  <a:pt x="331" y="1748"/>
                </a:lnTo>
                <a:lnTo>
                  <a:pt x="332" y="1747"/>
                </a:lnTo>
                <a:lnTo>
                  <a:pt x="335" y="1746"/>
                </a:lnTo>
                <a:lnTo>
                  <a:pt x="338" y="1745"/>
                </a:lnTo>
                <a:lnTo>
                  <a:pt x="341" y="1743"/>
                </a:lnTo>
                <a:lnTo>
                  <a:pt x="341" y="1742"/>
                </a:lnTo>
                <a:lnTo>
                  <a:pt x="342" y="1739"/>
                </a:lnTo>
                <a:lnTo>
                  <a:pt x="344" y="1736"/>
                </a:lnTo>
                <a:lnTo>
                  <a:pt x="347" y="1727"/>
                </a:lnTo>
                <a:lnTo>
                  <a:pt x="348" y="1726"/>
                </a:lnTo>
                <a:lnTo>
                  <a:pt x="350" y="1719"/>
                </a:lnTo>
                <a:lnTo>
                  <a:pt x="344" y="1719"/>
                </a:lnTo>
                <a:lnTo>
                  <a:pt x="338" y="1720"/>
                </a:lnTo>
                <a:lnTo>
                  <a:pt x="335" y="1719"/>
                </a:lnTo>
                <a:lnTo>
                  <a:pt x="330" y="1716"/>
                </a:lnTo>
                <a:lnTo>
                  <a:pt x="325" y="1712"/>
                </a:lnTo>
                <a:lnTo>
                  <a:pt x="321" y="1710"/>
                </a:lnTo>
                <a:lnTo>
                  <a:pt x="317" y="1708"/>
                </a:lnTo>
                <a:lnTo>
                  <a:pt x="316" y="1714"/>
                </a:lnTo>
                <a:lnTo>
                  <a:pt x="318" y="1719"/>
                </a:lnTo>
                <a:lnTo>
                  <a:pt x="321" y="1722"/>
                </a:lnTo>
                <a:lnTo>
                  <a:pt x="322" y="1727"/>
                </a:lnTo>
                <a:lnTo>
                  <a:pt x="320" y="1731"/>
                </a:lnTo>
                <a:lnTo>
                  <a:pt x="319" y="1742"/>
                </a:lnTo>
                <a:lnTo>
                  <a:pt x="316" y="1740"/>
                </a:lnTo>
                <a:lnTo>
                  <a:pt x="308" y="1737"/>
                </a:lnTo>
                <a:lnTo>
                  <a:pt x="305" y="1736"/>
                </a:lnTo>
                <a:lnTo>
                  <a:pt x="302" y="1736"/>
                </a:lnTo>
                <a:lnTo>
                  <a:pt x="298" y="1737"/>
                </a:lnTo>
                <a:lnTo>
                  <a:pt x="293" y="1739"/>
                </a:lnTo>
                <a:lnTo>
                  <a:pt x="289" y="1742"/>
                </a:lnTo>
                <a:lnTo>
                  <a:pt x="288" y="1742"/>
                </a:lnTo>
                <a:lnTo>
                  <a:pt x="283" y="1741"/>
                </a:lnTo>
                <a:lnTo>
                  <a:pt x="277" y="1741"/>
                </a:lnTo>
                <a:lnTo>
                  <a:pt x="273" y="1739"/>
                </a:lnTo>
                <a:lnTo>
                  <a:pt x="270" y="1738"/>
                </a:lnTo>
                <a:lnTo>
                  <a:pt x="267" y="1737"/>
                </a:lnTo>
                <a:lnTo>
                  <a:pt x="265" y="1737"/>
                </a:lnTo>
                <a:lnTo>
                  <a:pt x="262" y="1736"/>
                </a:lnTo>
                <a:lnTo>
                  <a:pt x="261" y="1734"/>
                </a:lnTo>
                <a:lnTo>
                  <a:pt x="260" y="1732"/>
                </a:lnTo>
                <a:lnTo>
                  <a:pt x="259" y="1731"/>
                </a:lnTo>
                <a:lnTo>
                  <a:pt x="258" y="1728"/>
                </a:lnTo>
                <a:lnTo>
                  <a:pt x="257" y="1726"/>
                </a:lnTo>
                <a:lnTo>
                  <a:pt x="257" y="1723"/>
                </a:lnTo>
                <a:lnTo>
                  <a:pt x="257" y="1719"/>
                </a:lnTo>
                <a:lnTo>
                  <a:pt x="258" y="1715"/>
                </a:lnTo>
                <a:lnTo>
                  <a:pt x="259" y="1710"/>
                </a:lnTo>
                <a:lnTo>
                  <a:pt x="261" y="1703"/>
                </a:lnTo>
                <a:lnTo>
                  <a:pt x="262" y="1701"/>
                </a:lnTo>
                <a:lnTo>
                  <a:pt x="262" y="1698"/>
                </a:lnTo>
                <a:lnTo>
                  <a:pt x="264" y="1696"/>
                </a:lnTo>
                <a:lnTo>
                  <a:pt x="266" y="1694"/>
                </a:lnTo>
                <a:lnTo>
                  <a:pt x="270" y="1692"/>
                </a:lnTo>
                <a:lnTo>
                  <a:pt x="275" y="1690"/>
                </a:lnTo>
                <a:lnTo>
                  <a:pt x="279" y="1688"/>
                </a:lnTo>
                <a:lnTo>
                  <a:pt x="282" y="1688"/>
                </a:lnTo>
                <a:lnTo>
                  <a:pt x="284" y="1690"/>
                </a:lnTo>
                <a:lnTo>
                  <a:pt x="287" y="1692"/>
                </a:lnTo>
                <a:lnTo>
                  <a:pt x="289" y="1692"/>
                </a:lnTo>
                <a:lnTo>
                  <a:pt x="291" y="1691"/>
                </a:lnTo>
                <a:lnTo>
                  <a:pt x="295" y="1685"/>
                </a:lnTo>
                <a:lnTo>
                  <a:pt x="300" y="1681"/>
                </a:lnTo>
                <a:lnTo>
                  <a:pt x="305" y="1680"/>
                </a:lnTo>
                <a:lnTo>
                  <a:pt x="309" y="1679"/>
                </a:lnTo>
                <a:lnTo>
                  <a:pt x="311" y="1680"/>
                </a:lnTo>
                <a:lnTo>
                  <a:pt x="315" y="1685"/>
                </a:lnTo>
                <a:lnTo>
                  <a:pt x="319" y="1682"/>
                </a:lnTo>
                <a:lnTo>
                  <a:pt x="320" y="1679"/>
                </a:lnTo>
                <a:lnTo>
                  <a:pt x="322" y="1673"/>
                </a:lnTo>
                <a:lnTo>
                  <a:pt x="324" y="1672"/>
                </a:lnTo>
                <a:lnTo>
                  <a:pt x="328" y="1671"/>
                </a:lnTo>
                <a:lnTo>
                  <a:pt x="334" y="1673"/>
                </a:lnTo>
                <a:lnTo>
                  <a:pt x="336" y="1674"/>
                </a:lnTo>
                <a:lnTo>
                  <a:pt x="340" y="1679"/>
                </a:lnTo>
                <a:lnTo>
                  <a:pt x="344" y="1682"/>
                </a:lnTo>
                <a:lnTo>
                  <a:pt x="346" y="1683"/>
                </a:lnTo>
                <a:lnTo>
                  <a:pt x="345" y="1689"/>
                </a:lnTo>
                <a:lnTo>
                  <a:pt x="346" y="1698"/>
                </a:lnTo>
                <a:lnTo>
                  <a:pt x="347" y="1702"/>
                </a:lnTo>
                <a:lnTo>
                  <a:pt x="352" y="1702"/>
                </a:lnTo>
                <a:lnTo>
                  <a:pt x="353" y="1700"/>
                </a:lnTo>
                <a:lnTo>
                  <a:pt x="354" y="1698"/>
                </a:lnTo>
                <a:lnTo>
                  <a:pt x="356" y="1696"/>
                </a:lnTo>
                <a:lnTo>
                  <a:pt x="356" y="1695"/>
                </a:lnTo>
                <a:lnTo>
                  <a:pt x="357" y="1694"/>
                </a:lnTo>
                <a:lnTo>
                  <a:pt x="358" y="1691"/>
                </a:lnTo>
                <a:lnTo>
                  <a:pt x="358" y="1688"/>
                </a:lnTo>
                <a:lnTo>
                  <a:pt x="358" y="1685"/>
                </a:lnTo>
                <a:lnTo>
                  <a:pt x="358" y="1683"/>
                </a:lnTo>
                <a:lnTo>
                  <a:pt x="358" y="1680"/>
                </a:lnTo>
                <a:lnTo>
                  <a:pt x="357" y="1679"/>
                </a:lnTo>
                <a:lnTo>
                  <a:pt x="358" y="1678"/>
                </a:lnTo>
                <a:lnTo>
                  <a:pt x="359" y="1674"/>
                </a:lnTo>
                <a:lnTo>
                  <a:pt x="360" y="1672"/>
                </a:lnTo>
                <a:lnTo>
                  <a:pt x="362" y="1669"/>
                </a:lnTo>
                <a:lnTo>
                  <a:pt x="364" y="1668"/>
                </a:lnTo>
                <a:lnTo>
                  <a:pt x="363" y="1665"/>
                </a:lnTo>
                <a:lnTo>
                  <a:pt x="363" y="1664"/>
                </a:lnTo>
                <a:lnTo>
                  <a:pt x="362" y="1661"/>
                </a:lnTo>
                <a:lnTo>
                  <a:pt x="360" y="1658"/>
                </a:lnTo>
                <a:lnTo>
                  <a:pt x="358" y="1657"/>
                </a:lnTo>
                <a:lnTo>
                  <a:pt x="357" y="1654"/>
                </a:lnTo>
                <a:lnTo>
                  <a:pt x="357" y="1652"/>
                </a:lnTo>
                <a:lnTo>
                  <a:pt x="356" y="1649"/>
                </a:lnTo>
                <a:lnTo>
                  <a:pt x="357" y="1648"/>
                </a:lnTo>
                <a:lnTo>
                  <a:pt x="357" y="1645"/>
                </a:lnTo>
                <a:lnTo>
                  <a:pt x="358" y="1641"/>
                </a:lnTo>
                <a:lnTo>
                  <a:pt x="359" y="1640"/>
                </a:lnTo>
                <a:lnTo>
                  <a:pt x="360" y="1638"/>
                </a:lnTo>
                <a:lnTo>
                  <a:pt x="363" y="1637"/>
                </a:lnTo>
                <a:lnTo>
                  <a:pt x="365" y="1638"/>
                </a:lnTo>
                <a:lnTo>
                  <a:pt x="367" y="1638"/>
                </a:lnTo>
                <a:lnTo>
                  <a:pt x="368" y="1641"/>
                </a:lnTo>
                <a:lnTo>
                  <a:pt x="370" y="1642"/>
                </a:lnTo>
                <a:lnTo>
                  <a:pt x="370" y="1643"/>
                </a:lnTo>
                <a:lnTo>
                  <a:pt x="371" y="1645"/>
                </a:lnTo>
                <a:lnTo>
                  <a:pt x="373" y="1647"/>
                </a:lnTo>
                <a:lnTo>
                  <a:pt x="380" y="1649"/>
                </a:lnTo>
                <a:lnTo>
                  <a:pt x="381" y="1647"/>
                </a:lnTo>
                <a:lnTo>
                  <a:pt x="383" y="1645"/>
                </a:lnTo>
                <a:lnTo>
                  <a:pt x="384" y="1645"/>
                </a:lnTo>
                <a:lnTo>
                  <a:pt x="385" y="1644"/>
                </a:lnTo>
                <a:lnTo>
                  <a:pt x="387" y="1641"/>
                </a:lnTo>
                <a:lnTo>
                  <a:pt x="390" y="1639"/>
                </a:lnTo>
                <a:lnTo>
                  <a:pt x="391" y="1637"/>
                </a:lnTo>
                <a:lnTo>
                  <a:pt x="393" y="1635"/>
                </a:lnTo>
                <a:lnTo>
                  <a:pt x="395" y="1633"/>
                </a:lnTo>
                <a:lnTo>
                  <a:pt x="396" y="1631"/>
                </a:lnTo>
                <a:lnTo>
                  <a:pt x="399" y="1629"/>
                </a:lnTo>
                <a:lnTo>
                  <a:pt x="399" y="1628"/>
                </a:lnTo>
                <a:lnTo>
                  <a:pt x="400" y="1627"/>
                </a:lnTo>
                <a:lnTo>
                  <a:pt x="400" y="1626"/>
                </a:lnTo>
                <a:lnTo>
                  <a:pt x="401" y="1625"/>
                </a:lnTo>
                <a:lnTo>
                  <a:pt x="401" y="1624"/>
                </a:lnTo>
                <a:lnTo>
                  <a:pt x="401" y="1623"/>
                </a:lnTo>
                <a:lnTo>
                  <a:pt x="402" y="1621"/>
                </a:lnTo>
                <a:lnTo>
                  <a:pt x="402" y="1620"/>
                </a:lnTo>
                <a:lnTo>
                  <a:pt x="402" y="1618"/>
                </a:lnTo>
                <a:lnTo>
                  <a:pt x="403" y="1616"/>
                </a:lnTo>
                <a:lnTo>
                  <a:pt x="402" y="1615"/>
                </a:lnTo>
                <a:lnTo>
                  <a:pt x="403" y="1613"/>
                </a:lnTo>
                <a:lnTo>
                  <a:pt x="406" y="1608"/>
                </a:lnTo>
                <a:lnTo>
                  <a:pt x="407" y="1605"/>
                </a:lnTo>
                <a:lnTo>
                  <a:pt x="408" y="1603"/>
                </a:lnTo>
                <a:lnTo>
                  <a:pt x="409" y="1602"/>
                </a:lnTo>
                <a:lnTo>
                  <a:pt x="410" y="1599"/>
                </a:lnTo>
                <a:lnTo>
                  <a:pt x="412" y="1596"/>
                </a:lnTo>
                <a:lnTo>
                  <a:pt x="412" y="1593"/>
                </a:lnTo>
                <a:lnTo>
                  <a:pt x="412" y="1592"/>
                </a:lnTo>
                <a:lnTo>
                  <a:pt x="410" y="1591"/>
                </a:lnTo>
                <a:lnTo>
                  <a:pt x="408" y="1591"/>
                </a:lnTo>
                <a:lnTo>
                  <a:pt x="406" y="1592"/>
                </a:lnTo>
                <a:lnTo>
                  <a:pt x="404" y="1594"/>
                </a:lnTo>
                <a:lnTo>
                  <a:pt x="403" y="1600"/>
                </a:lnTo>
                <a:lnTo>
                  <a:pt x="402" y="1602"/>
                </a:lnTo>
                <a:lnTo>
                  <a:pt x="400" y="1606"/>
                </a:lnTo>
                <a:lnTo>
                  <a:pt x="399" y="1607"/>
                </a:lnTo>
                <a:lnTo>
                  <a:pt x="396" y="1610"/>
                </a:lnTo>
                <a:lnTo>
                  <a:pt x="395" y="1609"/>
                </a:lnTo>
                <a:lnTo>
                  <a:pt x="393" y="1609"/>
                </a:lnTo>
                <a:lnTo>
                  <a:pt x="392" y="1608"/>
                </a:lnTo>
                <a:lnTo>
                  <a:pt x="387" y="1607"/>
                </a:lnTo>
                <a:lnTo>
                  <a:pt x="383" y="1606"/>
                </a:lnTo>
                <a:lnTo>
                  <a:pt x="380" y="1605"/>
                </a:lnTo>
                <a:lnTo>
                  <a:pt x="375" y="1605"/>
                </a:lnTo>
                <a:lnTo>
                  <a:pt x="370" y="1605"/>
                </a:lnTo>
                <a:lnTo>
                  <a:pt x="365" y="1604"/>
                </a:lnTo>
                <a:lnTo>
                  <a:pt x="359" y="1603"/>
                </a:lnTo>
                <a:lnTo>
                  <a:pt x="358" y="1603"/>
                </a:lnTo>
                <a:lnTo>
                  <a:pt x="355" y="1602"/>
                </a:lnTo>
                <a:lnTo>
                  <a:pt x="353" y="1602"/>
                </a:lnTo>
                <a:lnTo>
                  <a:pt x="351" y="1600"/>
                </a:lnTo>
                <a:lnTo>
                  <a:pt x="349" y="1598"/>
                </a:lnTo>
                <a:lnTo>
                  <a:pt x="348" y="1596"/>
                </a:lnTo>
                <a:lnTo>
                  <a:pt x="348" y="1595"/>
                </a:lnTo>
                <a:lnTo>
                  <a:pt x="348" y="1594"/>
                </a:lnTo>
                <a:lnTo>
                  <a:pt x="348" y="1593"/>
                </a:lnTo>
                <a:lnTo>
                  <a:pt x="349" y="1592"/>
                </a:lnTo>
                <a:lnTo>
                  <a:pt x="349" y="1590"/>
                </a:lnTo>
                <a:lnTo>
                  <a:pt x="350" y="1589"/>
                </a:lnTo>
                <a:lnTo>
                  <a:pt x="351" y="1588"/>
                </a:lnTo>
                <a:lnTo>
                  <a:pt x="351" y="1587"/>
                </a:lnTo>
                <a:lnTo>
                  <a:pt x="352" y="1586"/>
                </a:lnTo>
                <a:lnTo>
                  <a:pt x="352" y="1585"/>
                </a:lnTo>
                <a:lnTo>
                  <a:pt x="353" y="1584"/>
                </a:lnTo>
                <a:lnTo>
                  <a:pt x="353" y="1582"/>
                </a:lnTo>
                <a:lnTo>
                  <a:pt x="354" y="1580"/>
                </a:lnTo>
                <a:lnTo>
                  <a:pt x="355" y="1579"/>
                </a:lnTo>
                <a:lnTo>
                  <a:pt x="355" y="1578"/>
                </a:lnTo>
                <a:lnTo>
                  <a:pt x="356" y="1576"/>
                </a:lnTo>
                <a:lnTo>
                  <a:pt x="357" y="1575"/>
                </a:lnTo>
                <a:lnTo>
                  <a:pt x="356" y="1573"/>
                </a:lnTo>
                <a:lnTo>
                  <a:pt x="356" y="1571"/>
                </a:lnTo>
                <a:lnTo>
                  <a:pt x="359" y="1570"/>
                </a:lnTo>
                <a:lnTo>
                  <a:pt x="360" y="1569"/>
                </a:lnTo>
                <a:lnTo>
                  <a:pt x="362" y="1568"/>
                </a:lnTo>
                <a:lnTo>
                  <a:pt x="364" y="1566"/>
                </a:lnTo>
                <a:lnTo>
                  <a:pt x="365" y="1564"/>
                </a:lnTo>
                <a:lnTo>
                  <a:pt x="366" y="1561"/>
                </a:lnTo>
                <a:lnTo>
                  <a:pt x="366" y="1559"/>
                </a:lnTo>
                <a:lnTo>
                  <a:pt x="366" y="1557"/>
                </a:lnTo>
                <a:lnTo>
                  <a:pt x="366" y="1555"/>
                </a:lnTo>
                <a:lnTo>
                  <a:pt x="365" y="1553"/>
                </a:lnTo>
                <a:lnTo>
                  <a:pt x="363" y="1550"/>
                </a:lnTo>
                <a:lnTo>
                  <a:pt x="361" y="1548"/>
                </a:lnTo>
                <a:lnTo>
                  <a:pt x="360" y="1546"/>
                </a:lnTo>
                <a:lnTo>
                  <a:pt x="358" y="1545"/>
                </a:lnTo>
                <a:lnTo>
                  <a:pt x="354" y="1545"/>
                </a:lnTo>
                <a:lnTo>
                  <a:pt x="351" y="1544"/>
                </a:lnTo>
                <a:lnTo>
                  <a:pt x="350" y="1544"/>
                </a:lnTo>
                <a:lnTo>
                  <a:pt x="347" y="1547"/>
                </a:lnTo>
                <a:lnTo>
                  <a:pt x="344" y="1549"/>
                </a:lnTo>
                <a:lnTo>
                  <a:pt x="340" y="1551"/>
                </a:lnTo>
                <a:lnTo>
                  <a:pt x="337" y="1553"/>
                </a:lnTo>
                <a:lnTo>
                  <a:pt x="334" y="1552"/>
                </a:lnTo>
                <a:lnTo>
                  <a:pt x="332" y="1551"/>
                </a:lnTo>
                <a:lnTo>
                  <a:pt x="325" y="1549"/>
                </a:lnTo>
                <a:lnTo>
                  <a:pt x="322" y="1548"/>
                </a:lnTo>
                <a:lnTo>
                  <a:pt x="319" y="1547"/>
                </a:lnTo>
                <a:lnTo>
                  <a:pt x="315" y="1545"/>
                </a:lnTo>
                <a:lnTo>
                  <a:pt x="313" y="1544"/>
                </a:lnTo>
                <a:lnTo>
                  <a:pt x="311" y="1543"/>
                </a:lnTo>
                <a:lnTo>
                  <a:pt x="308" y="1542"/>
                </a:lnTo>
                <a:lnTo>
                  <a:pt x="306" y="1540"/>
                </a:lnTo>
                <a:lnTo>
                  <a:pt x="303" y="1538"/>
                </a:lnTo>
                <a:lnTo>
                  <a:pt x="300" y="1536"/>
                </a:lnTo>
                <a:lnTo>
                  <a:pt x="298" y="1533"/>
                </a:lnTo>
                <a:lnTo>
                  <a:pt x="295" y="1531"/>
                </a:lnTo>
                <a:lnTo>
                  <a:pt x="293" y="1529"/>
                </a:lnTo>
                <a:lnTo>
                  <a:pt x="292" y="1527"/>
                </a:lnTo>
                <a:lnTo>
                  <a:pt x="292" y="1525"/>
                </a:lnTo>
                <a:lnTo>
                  <a:pt x="291" y="1523"/>
                </a:lnTo>
                <a:lnTo>
                  <a:pt x="291" y="1520"/>
                </a:lnTo>
                <a:lnTo>
                  <a:pt x="291" y="1517"/>
                </a:lnTo>
                <a:lnTo>
                  <a:pt x="291" y="1516"/>
                </a:lnTo>
                <a:lnTo>
                  <a:pt x="292" y="1513"/>
                </a:lnTo>
                <a:lnTo>
                  <a:pt x="294" y="1509"/>
                </a:lnTo>
                <a:lnTo>
                  <a:pt x="294" y="1508"/>
                </a:lnTo>
                <a:lnTo>
                  <a:pt x="295" y="1506"/>
                </a:lnTo>
                <a:lnTo>
                  <a:pt x="297" y="1504"/>
                </a:lnTo>
                <a:lnTo>
                  <a:pt x="298" y="1501"/>
                </a:lnTo>
                <a:lnTo>
                  <a:pt x="299" y="1498"/>
                </a:lnTo>
                <a:lnTo>
                  <a:pt x="301" y="1496"/>
                </a:lnTo>
                <a:lnTo>
                  <a:pt x="301" y="1494"/>
                </a:lnTo>
                <a:lnTo>
                  <a:pt x="301" y="1493"/>
                </a:lnTo>
                <a:lnTo>
                  <a:pt x="302" y="1489"/>
                </a:lnTo>
                <a:lnTo>
                  <a:pt x="301" y="1486"/>
                </a:lnTo>
                <a:lnTo>
                  <a:pt x="302" y="1485"/>
                </a:lnTo>
                <a:lnTo>
                  <a:pt x="305" y="1487"/>
                </a:lnTo>
                <a:lnTo>
                  <a:pt x="310" y="1492"/>
                </a:lnTo>
                <a:lnTo>
                  <a:pt x="312" y="1494"/>
                </a:lnTo>
                <a:lnTo>
                  <a:pt x="313" y="1497"/>
                </a:lnTo>
                <a:lnTo>
                  <a:pt x="314" y="1499"/>
                </a:lnTo>
                <a:lnTo>
                  <a:pt x="316" y="1503"/>
                </a:lnTo>
                <a:lnTo>
                  <a:pt x="314" y="1504"/>
                </a:lnTo>
                <a:lnTo>
                  <a:pt x="315" y="1506"/>
                </a:lnTo>
                <a:lnTo>
                  <a:pt x="317" y="1509"/>
                </a:lnTo>
                <a:lnTo>
                  <a:pt x="320" y="1513"/>
                </a:lnTo>
                <a:lnTo>
                  <a:pt x="321" y="1515"/>
                </a:lnTo>
                <a:lnTo>
                  <a:pt x="322" y="1516"/>
                </a:lnTo>
                <a:lnTo>
                  <a:pt x="325" y="1519"/>
                </a:lnTo>
                <a:lnTo>
                  <a:pt x="328" y="1521"/>
                </a:lnTo>
                <a:lnTo>
                  <a:pt x="330" y="1522"/>
                </a:lnTo>
                <a:lnTo>
                  <a:pt x="334" y="1524"/>
                </a:lnTo>
                <a:lnTo>
                  <a:pt x="338" y="1525"/>
                </a:lnTo>
                <a:lnTo>
                  <a:pt x="342" y="1526"/>
                </a:lnTo>
                <a:lnTo>
                  <a:pt x="344" y="1527"/>
                </a:lnTo>
                <a:lnTo>
                  <a:pt x="350" y="1527"/>
                </a:lnTo>
                <a:lnTo>
                  <a:pt x="350" y="1526"/>
                </a:lnTo>
                <a:lnTo>
                  <a:pt x="354" y="1525"/>
                </a:lnTo>
                <a:lnTo>
                  <a:pt x="356" y="1523"/>
                </a:lnTo>
                <a:lnTo>
                  <a:pt x="357" y="1521"/>
                </a:lnTo>
                <a:lnTo>
                  <a:pt x="358" y="1519"/>
                </a:lnTo>
                <a:lnTo>
                  <a:pt x="358" y="1516"/>
                </a:lnTo>
                <a:lnTo>
                  <a:pt x="357" y="1513"/>
                </a:lnTo>
                <a:lnTo>
                  <a:pt x="356" y="1510"/>
                </a:lnTo>
                <a:lnTo>
                  <a:pt x="353" y="1508"/>
                </a:lnTo>
                <a:lnTo>
                  <a:pt x="352" y="1507"/>
                </a:lnTo>
                <a:lnTo>
                  <a:pt x="350" y="1505"/>
                </a:lnTo>
                <a:lnTo>
                  <a:pt x="348" y="1503"/>
                </a:lnTo>
                <a:lnTo>
                  <a:pt x="344" y="1501"/>
                </a:lnTo>
                <a:lnTo>
                  <a:pt x="340" y="1499"/>
                </a:lnTo>
                <a:lnTo>
                  <a:pt x="336" y="1498"/>
                </a:lnTo>
                <a:lnTo>
                  <a:pt x="333" y="1496"/>
                </a:lnTo>
                <a:lnTo>
                  <a:pt x="328" y="1494"/>
                </a:lnTo>
                <a:lnTo>
                  <a:pt x="323" y="1493"/>
                </a:lnTo>
                <a:lnTo>
                  <a:pt x="322" y="1494"/>
                </a:lnTo>
                <a:lnTo>
                  <a:pt x="316" y="1490"/>
                </a:lnTo>
                <a:lnTo>
                  <a:pt x="311" y="1485"/>
                </a:lnTo>
                <a:lnTo>
                  <a:pt x="309" y="1480"/>
                </a:lnTo>
                <a:lnTo>
                  <a:pt x="313" y="1476"/>
                </a:lnTo>
                <a:lnTo>
                  <a:pt x="315" y="1475"/>
                </a:lnTo>
                <a:lnTo>
                  <a:pt x="318" y="1473"/>
                </a:lnTo>
                <a:lnTo>
                  <a:pt x="320" y="1472"/>
                </a:lnTo>
                <a:lnTo>
                  <a:pt x="323" y="1471"/>
                </a:lnTo>
                <a:lnTo>
                  <a:pt x="325" y="1470"/>
                </a:lnTo>
                <a:lnTo>
                  <a:pt x="328" y="1469"/>
                </a:lnTo>
                <a:lnTo>
                  <a:pt x="330" y="1468"/>
                </a:lnTo>
                <a:lnTo>
                  <a:pt x="332" y="1466"/>
                </a:lnTo>
                <a:lnTo>
                  <a:pt x="335" y="1464"/>
                </a:lnTo>
                <a:lnTo>
                  <a:pt x="336" y="1462"/>
                </a:lnTo>
                <a:lnTo>
                  <a:pt x="337" y="1461"/>
                </a:lnTo>
                <a:lnTo>
                  <a:pt x="338" y="1459"/>
                </a:lnTo>
                <a:lnTo>
                  <a:pt x="339" y="1458"/>
                </a:lnTo>
                <a:lnTo>
                  <a:pt x="340" y="1457"/>
                </a:lnTo>
                <a:lnTo>
                  <a:pt x="342" y="1456"/>
                </a:lnTo>
                <a:lnTo>
                  <a:pt x="343" y="1455"/>
                </a:lnTo>
                <a:lnTo>
                  <a:pt x="345" y="1454"/>
                </a:lnTo>
                <a:lnTo>
                  <a:pt x="346" y="1452"/>
                </a:lnTo>
                <a:lnTo>
                  <a:pt x="347" y="1451"/>
                </a:lnTo>
                <a:lnTo>
                  <a:pt x="348" y="1450"/>
                </a:lnTo>
                <a:lnTo>
                  <a:pt x="349" y="1447"/>
                </a:lnTo>
                <a:lnTo>
                  <a:pt x="350" y="1443"/>
                </a:lnTo>
                <a:lnTo>
                  <a:pt x="350" y="1441"/>
                </a:lnTo>
                <a:lnTo>
                  <a:pt x="349" y="1438"/>
                </a:lnTo>
                <a:lnTo>
                  <a:pt x="349" y="1435"/>
                </a:lnTo>
                <a:lnTo>
                  <a:pt x="348" y="1433"/>
                </a:lnTo>
                <a:lnTo>
                  <a:pt x="347" y="1433"/>
                </a:lnTo>
                <a:lnTo>
                  <a:pt x="346" y="1431"/>
                </a:lnTo>
                <a:lnTo>
                  <a:pt x="345" y="1430"/>
                </a:lnTo>
                <a:lnTo>
                  <a:pt x="343" y="1428"/>
                </a:lnTo>
                <a:lnTo>
                  <a:pt x="342" y="1427"/>
                </a:lnTo>
                <a:lnTo>
                  <a:pt x="340" y="1425"/>
                </a:lnTo>
                <a:lnTo>
                  <a:pt x="337" y="1424"/>
                </a:lnTo>
                <a:lnTo>
                  <a:pt x="336" y="1426"/>
                </a:lnTo>
                <a:lnTo>
                  <a:pt x="335" y="1426"/>
                </a:lnTo>
                <a:lnTo>
                  <a:pt x="335" y="1428"/>
                </a:lnTo>
                <a:lnTo>
                  <a:pt x="334" y="1429"/>
                </a:lnTo>
                <a:lnTo>
                  <a:pt x="332" y="1430"/>
                </a:lnTo>
                <a:lnTo>
                  <a:pt x="331" y="1431"/>
                </a:lnTo>
                <a:lnTo>
                  <a:pt x="330" y="1434"/>
                </a:lnTo>
                <a:lnTo>
                  <a:pt x="329" y="1438"/>
                </a:lnTo>
                <a:lnTo>
                  <a:pt x="329" y="1438"/>
                </a:lnTo>
                <a:lnTo>
                  <a:pt x="328" y="1441"/>
                </a:lnTo>
                <a:lnTo>
                  <a:pt x="325" y="1445"/>
                </a:lnTo>
                <a:lnTo>
                  <a:pt x="325" y="1449"/>
                </a:lnTo>
                <a:lnTo>
                  <a:pt x="318" y="1450"/>
                </a:lnTo>
                <a:lnTo>
                  <a:pt x="314" y="1451"/>
                </a:lnTo>
                <a:lnTo>
                  <a:pt x="310" y="1452"/>
                </a:lnTo>
                <a:lnTo>
                  <a:pt x="307" y="1454"/>
                </a:lnTo>
                <a:lnTo>
                  <a:pt x="302" y="1456"/>
                </a:lnTo>
                <a:lnTo>
                  <a:pt x="298" y="1458"/>
                </a:lnTo>
                <a:lnTo>
                  <a:pt x="294" y="1459"/>
                </a:lnTo>
                <a:lnTo>
                  <a:pt x="291" y="1459"/>
                </a:lnTo>
                <a:lnTo>
                  <a:pt x="290" y="1459"/>
                </a:lnTo>
                <a:lnTo>
                  <a:pt x="290" y="1461"/>
                </a:lnTo>
                <a:lnTo>
                  <a:pt x="289" y="1462"/>
                </a:lnTo>
                <a:lnTo>
                  <a:pt x="289" y="1462"/>
                </a:lnTo>
                <a:lnTo>
                  <a:pt x="287" y="1461"/>
                </a:lnTo>
                <a:lnTo>
                  <a:pt x="285" y="1459"/>
                </a:lnTo>
                <a:lnTo>
                  <a:pt x="282" y="1457"/>
                </a:lnTo>
                <a:lnTo>
                  <a:pt x="281" y="1455"/>
                </a:lnTo>
                <a:lnTo>
                  <a:pt x="278" y="1453"/>
                </a:lnTo>
                <a:lnTo>
                  <a:pt x="277" y="1450"/>
                </a:lnTo>
                <a:lnTo>
                  <a:pt x="276" y="1448"/>
                </a:lnTo>
                <a:lnTo>
                  <a:pt x="274" y="1445"/>
                </a:lnTo>
                <a:lnTo>
                  <a:pt x="273" y="1441"/>
                </a:lnTo>
                <a:lnTo>
                  <a:pt x="274" y="1440"/>
                </a:lnTo>
                <a:lnTo>
                  <a:pt x="272" y="1435"/>
                </a:lnTo>
                <a:lnTo>
                  <a:pt x="271" y="1434"/>
                </a:lnTo>
                <a:lnTo>
                  <a:pt x="271" y="1431"/>
                </a:lnTo>
                <a:lnTo>
                  <a:pt x="271" y="1429"/>
                </a:lnTo>
                <a:lnTo>
                  <a:pt x="272" y="1428"/>
                </a:lnTo>
                <a:lnTo>
                  <a:pt x="273" y="1426"/>
                </a:lnTo>
                <a:lnTo>
                  <a:pt x="275" y="1424"/>
                </a:lnTo>
                <a:lnTo>
                  <a:pt x="277" y="1422"/>
                </a:lnTo>
                <a:lnTo>
                  <a:pt x="279" y="1422"/>
                </a:lnTo>
                <a:lnTo>
                  <a:pt x="280" y="1421"/>
                </a:lnTo>
                <a:lnTo>
                  <a:pt x="281" y="1418"/>
                </a:lnTo>
                <a:lnTo>
                  <a:pt x="284" y="1416"/>
                </a:lnTo>
                <a:lnTo>
                  <a:pt x="284" y="1415"/>
                </a:lnTo>
                <a:lnTo>
                  <a:pt x="285" y="1413"/>
                </a:lnTo>
                <a:lnTo>
                  <a:pt x="287" y="1414"/>
                </a:lnTo>
                <a:lnTo>
                  <a:pt x="290" y="1415"/>
                </a:lnTo>
                <a:lnTo>
                  <a:pt x="291" y="1415"/>
                </a:lnTo>
                <a:lnTo>
                  <a:pt x="295" y="1413"/>
                </a:lnTo>
                <a:lnTo>
                  <a:pt x="298" y="1411"/>
                </a:lnTo>
                <a:lnTo>
                  <a:pt x="301" y="1410"/>
                </a:lnTo>
                <a:lnTo>
                  <a:pt x="305" y="1409"/>
                </a:lnTo>
                <a:lnTo>
                  <a:pt x="307" y="1408"/>
                </a:lnTo>
                <a:lnTo>
                  <a:pt x="310" y="1407"/>
                </a:lnTo>
                <a:lnTo>
                  <a:pt x="313" y="1404"/>
                </a:lnTo>
                <a:lnTo>
                  <a:pt x="315" y="1403"/>
                </a:lnTo>
                <a:lnTo>
                  <a:pt x="317" y="1399"/>
                </a:lnTo>
                <a:lnTo>
                  <a:pt x="319" y="1397"/>
                </a:lnTo>
                <a:lnTo>
                  <a:pt x="319" y="1395"/>
                </a:lnTo>
                <a:lnTo>
                  <a:pt x="322" y="1391"/>
                </a:lnTo>
                <a:lnTo>
                  <a:pt x="323" y="1389"/>
                </a:lnTo>
                <a:lnTo>
                  <a:pt x="324" y="1388"/>
                </a:lnTo>
                <a:lnTo>
                  <a:pt x="325" y="1386"/>
                </a:lnTo>
                <a:lnTo>
                  <a:pt x="326" y="1384"/>
                </a:lnTo>
                <a:lnTo>
                  <a:pt x="327" y="1381"/>
                </a:lnTo>
                <a:lnTo>
                  <a:pt x="327" y="1379"/>
                </a:lnTo>
                <a:lnTo>
                  <a:pt x="326" y="1378"/>
                </a:lnTo>
                <a:lnTo>
                  <a:pt x="324" y="1375"/>
                </a:lnTo>
                <a:lnTo>
                  <a:pt x="322" y="1373"/>
                </a:lnTo>
                <a:lnTo>
                  <a:pt x="319" y="1372"/>
                </a:lnTo>
                <a:lnTo>
                  <a:pt x="316" y="1371"/>
                </a:lnTo>
                <a:lnTo>
                  <a:pt x="313" y="1370"/>
                </a:lnTo>
                <a:lnTo>
                  <a:pt x="311" y="1369"/>
                </a:lnTo>
                <a:lnTo>
                  <a:pt x="309" y="1369"/>
                </a:lnTo>
                <a:lnTo>
                  <a:pt x="307" y="1368"/>
                </a:lnTo>
                <a:lnTo>
                  <a:pt x="303" y="1369"/>
                </a:lnTo>
                <a:lnTo>
                  <a:pt x="299" y="1369"/>
                </a:lnTo>
                <a:lnTo>
                  <a:pt x="294" y="1368"/>
                </a:lnTo>
                <a:lnTo>
                  <a:pt x="290" y="1367"/>
                </a:lnTo>
                <a:lnTo>
                  <a:pt x="288" y="1366"/>
                </a:lnTo>
                <a:lnTo>
                  <a:pt x="285" y="1366"/>
                </a:lnTo>
                <a:lnTo>
                  <a:pt x="281" y="1366"/>
                </a:lnTo>
                <a:lnTo>
                  <a:pt x="278" y="1366"/>
                </a:lnTo>
                <a:lnTo>
                  <a:pt x="274" y="1367"/>
                </a:lnTo>
                <a:lnTo>
                  <a:pt x="269" y="1366"/>
                </a:lnTo>
                <a:lnTo>
                  <a:pt x="268" y="1365"/>
                </a:lnTo>
                <a:lnTo>
                  <a:pt x="267" y="1363"/>
                </a:lnTo>
                <a:lnTo>
                  <a:pt x="266" y="1361"/>
                </a:lnTo>
                <a:lnTo>
                  <a:pt x="266" y="1358"/>
                </a:lnTo>
                <a:lnTo>
                  <a:pt x="266" y="1356"/>
                </a:lnTo>
                <a:lnTo>
                  <a:pt x="267" y="1353"/>
                </a:lnTo>
                <a:lnTo>
                  <a:pt x="268" y="1349"/>
                </a:lnTo>
                <a:lnTo>
                  <a:pt x="271" y="1348"/>
                </a:lnTo>
                <a:lnTo>
                  <a:pt x="270" y="1345"/>
                </a:lnTo>
                <a:lnTo>
                  <a:pt x="271" y="1343"/>
                </a:lnTo>
                <a:lnTo>
                  <a:pt x="268" y="1341"/>
                </a:lnTo>
                <a:lnTo>
                  <a:pt x="267" y="1340"/>
                </a:lnTo>
                <a:lnTo>
                  <a:pt x="267" y="1339"/>
                </a:lnTo>
                <a:lnTo>
                  <a:pt x="267" y="1336"/>
                </a:lnTo>
                <a:lnTo>
                  <a:pt x="268" y="1331"/>
                </a:lnTo>
                <a:lnTo>
                  <a:pt x="269" y="1329"/>
                </a:lnTo>
                <a:lnTo>
                  <a:pt x="268" y="1327"/>
                </a:lnTo>
                <a:lnTo>
                  <a:pt x="268" y="1324"/>
                </a:lnTo>
                <a:lnTo>
                  <a:pt x="268" y="1323"/>
                </a:lnTo>
                <a:lnTo>
                  <a:pt x="270" y="1321"/>
                </a:lnTo>
                <a:lnTo>
                  <a:pt x="270" y="1318"/>
                </a:lnTo>
                <a:lnTo>
                  <a:pt x="271" y="1317"/>
                </a:lnTo>
                <a:lnTo>
                  <a:pt x="274" y="1315"/>
                </a:lnTo>
                <a:lnTo>
                  <a:pt x="275" y="1311"/>
                </a:lnTo>
                <a:lnTo>
                  <a:pt x="276" y="1307"/>
                </a:lnTo>
                <a:lnTo>
                  <a:pt x="277" y="1305"/>
                </a:lnTo>
                <a:lnTo>
                  <a:pt x="279" y="1303"/>
                </a:lnTo>
                <a:lnTo>
                  <a:pt x="281" y="1301"/>
                </a:lnTo>
                <a:lnTo>
                  <a:pt x="285" y="1298"/>
                </a:lnTo>
                <a:lnTo>
                  <a:pt x="287" y="1298"/>
                </a:lnTo>
                <a:lnTo>
                  <a:pt x="288" y="1298"/>
                </a:lnTo>
                <a:lnTo>
                  <a:pt x="290" y="1298"/>
                </a:lnTo>
                <a:lnTo>
                  <a:pt x="303" y="1298"/>
                </a:lnTo>
                <a:lnTo>
                  <a:pt x="306" y="1295"/>
                </a:lnTo>
                <a:lnTo>
                  <a:pt x="308" y="1292"/>
                </a:lnTo>
                <a:lnTo>
                  <a:pt x="310" y="1289"/>
                </a:lnTo>
                <a:lnTo>
                  <a:pt x="312" y="1286"/>
                </a:lnTo>
                <a:lnTo>
                  <a:pt x="313" y="1284"/>
                </a:lnTo>
                <a:lnTo>
                  <a:pt x="313" y="1283"/>
                </a:lnTo>
                <a:lnTo>
                  <a:pt x="314" y="1283"/>
                </a:lnTo>
                <a:lnTo>
                  <a:pt x="315" y="1282"/>
                </a:lnTo>
                <a:lnTo>
                  <a:pt x="316" y="1281"/>
                </a:lnTo>
                <a:lnTo>
                  <a:pt x="318" y="1278"/>
                </a:lnTo>
                <a:lnTo>
                  <a:pt x="319" y="1275"/>
                </a:lnTo>
                <a:lnTo>
                  <a:pt x="320" y="1274"/>
                </a:lnTo>
                <a:lnTo>
                  <a:pt x="320" y="1274"/>
                </a:lnTo>
                <a:lnTo>
                  <a:pt x="321" y="1274"/>
                </a:lnTo>
                <a:lnTo>
                  <a:pt x="320" y="1272"/>
                </a:lnTo>
                <a:lnTo>
                  <a:pt x="321" y="1271"/>
                </a:lnTo>
                <a:lnTo>
                  <a:pt x="321" y="1270"/>
                </a:lnTo>
                <a:lnTo>
                  <a:pt x="322" y="1267"/>
                </a:lnTo>
                <a:lnTo>
                  <a:pt x="321" y="1262"/>
                </a:lnTo>
                <a:lnTo>
                  <a:pt x="321" y="1259"/>
                </a:lnTo>
                <a:lnTo>
                  <a:pt x="321" y="1257"/>
                </a:lnTo>
                <a:lnTo>
                  <a:pt x="320" y="1254"/>
                </a:lnTo>
                <a:lnTo>
                  <a:pt x="321" y="1252"/>
                </a:lnTo>
                <a:lnTo>
                  <a:pt x="320" y="1251"/>
                </a:lnTo>
                <a:lnTo>
                  <a:pt x="318" y="1250"/>
                </a:lnTo>
                <a:lnTo>
                  <a:pt x="317" y="1247"/>
                </a:lnTo>
                <a:lnTo>
                  <a:pt x="316" y="1246"/>
                </a:lnTo>
                <a:lnTo>
                  <a:pt x="315" y="1244"/>
                </a:lnTo>
                <a:lnTo>
                  <a:pt x="313" y="1243"/>
                </a:lnTo>
                <a:lnTo>
                  <a:pt x="312" y="1242"/>
                </a:lnTo>
                <a:lnTo>
                  <a:pt x="311" y="1241"/>
                </a:lnTo>
                <a:lnTo>
                  <a:pt x="313" y="1239"/>
                </a:lnTo>
                <a:lnTo>
                  <a:pt x="313" y="1237"/>
                </a:lnTo>
                <a:lnTo>
                  <a:pt x="313" y="1236"/>
                </a:lnTo>
                <a:lnTo>
                  <a:pt x="313" y="1232"/>
                </a:lnTo>
                <a:lnTo>
                  <a:pt x="312" y="1230"/>
                </a:lnTo>
                <a:lnTo>
                  <a:pt x="311" y="1228"/>
                </a:lnTo>
                <a:lnTo>
                  <a:pt x="310" y="1227"/>
                </a:lnTo>
                <a:lnTo>
                  <a:pt x="310" y="1226"/>
                </a:lnTo>
                <a:lnTo>
                  <a:pt x="309" y="1224"/>
                </a:lnTo>
                <a:lnTo>
                  <a:pt x="308" y="1221"/>
                </a:lnTo>
                <a:lnTo>
                  <a:pt x="306" y="1220"/>
                </a:lnTo>
                <a:lnTo>
                  <a:pt x="305" y="1219"/>
                </a:lnTo>
                <a:lnTo>
                  <a:pt x="303" y="1217"/>
                </a:lnTo>
                <a:lnTo>
                  <a:pt x="301" y="1216"/>
                </a:lnTo>
                <a:lnTo>
                  <a:pt x="299" y="1216"/>
                </a:lnTo>
                <a:lnTo>
                  <a:pt x="296" y="1216"/>
                </a:lnTo>
                <a:lnTo>
                  <a:pt x="293" y="1217"/>
                </a:lnTo>
                <a:lnTo>
                  <a:pt x="289" y="1218"/>
                </a:lnTo>
                <a:lnTo>
                  <a:pt x="286" y="1220"/>
                </a:lnTo>
                <a:lnTo>
                  <a:pt x="283" y="1222"/>
                </a:lnTo>
                <a:lnTo>
                  <a:pt x="283" y="1225"/>
                </a:lnTo>
                <a:lnTo>
                  <a:pt x="282" y="1226"/>
                </a:lnTo>
                <a:lnTo>
                  <a:pt x="286" y="1232"/>
                </a:lnTo>
                <a:lnTo>
                  <a:pt x="285" y="1234"/>
                </a:lnTo>
                <a:lnTo>
                  <a:pt x="283" y="1234"/>
                </a:lnTo>
                <a:lnTo>
                  <a:pt x="282" y="1238"/>
                </a:lnTo>
                <a:lnTo>
                  <a:pt x="283" y="1240"/>
                </a:lnTo>
                <a:lnTo>
                  <a:pt x="283" y="1242"/>
                </a:lnTo>
                <a:lnTo>
                  <a:pt x="282" y="1242"/>
                </a:lnTo>
                <a:lnTo>
                  <a:pt x="282" y="1243"/>
                </a:lnTo>
                <a:lnTo>
                  <a:pt x="283" y="1248"/>
                </a:lnTo>
                <a:lnTo>
                  <a:pt x="284" y="1251"/>
                </a:lnTo>
                <a:lnTo>
                  <a:pt x="284" y="1255"/>
                </a:lnTo>
                <a:lnTo>
                  <a:pt x="282" y="1259"/>
                </a:lnTo>
                <a:lnTo>
                  <a:pt x="280" y="1262"/>
                </a:lnTo>
                <a:lnTo>
                  <a:pt x="279" y="1264"/>
                </a:lnTo>
                <a:lnTo>
                  <a:pt x="278" y="1267"/>
                </a:lnTo>
                <a:lnTo>
                  <a:pt x="274" y="1269"/>
                </a:lnTo>
                <a:lnTo>
                  <a:pt x="269" y="1271"/>
                </a:lnTo>
                <a:lnTo>
                  <a:pt x="265" y="1271"/>
                </a:lnTo>
                <a:lnTo>
                  <a:pt x="262" y="1270"/>
                </a:lnTo>
                <a:lnTo>
                  <a:pt x="258" y="1269"/>
                </a:lnTo>
                <a:lnTo>
                  <a:pt x="254" y="1267"/>
                </a:lnTo>
                <a:lnTo>
                  <a:pt x="251" y="1266"/>
                </a:lnTo>
                <a:lnTo>
                  <a:pt x="249" y="1264"/>
                </a:lnTo>
                <a:lnTo>
                  <a:pt x="245" y="1261"/>
                </a:lnTo>
                <a:lnTo>
                  <a:pt x="245" y="1259"/>
                </a:lnTo>
                <a:lnTo>
                  <a:pt x="244" y="1258"/>
                </a:lnTo>
                <a:lnTo>
                  <a:pt x="243" y="1257"/>
                </a:lnTo>
                <a:lnTo>
                  <a:pt x="243" y="1254"/>
                </a:lnTo>
                <a:lnTo>
                  <a:pt x="243" y="1251"/>
                </a:lnTo>
                <a:lnTo>
                  <a:pt x="243" y="1250"/>
                </a:lnTo>
                <a:lnTo>
                  <a:pt x="243" y="1247"/>
                </a:lnTo>
                <a:lnTo>
                  <a:pt x="245" y="1245"/>
                </a:lnTo>
                <a:lnTo>
                  <a:pt x="246" y="1244"/>
                </a:lnTo>
                <a:lnTo>
                  <a:pt x="246" y="1243"/>
                </a:lnTo>
                <a:lnTo>
                  <a:pt x="248" y="1241"/>
                </a:lnTo>
                <a:lnTo>
                  <a:pt x="248" y="1240"/>
                </a:lnTo>
                <a:lnTo>
                  <a:pt x="249" y="1240"/>
                </a:lnTo>
                <a:lnTo>
                  <a:pt x="251" y="1240"/>
                </a:lnTo>
                <a:lnTo>
                  <a:pt x="251" y="1238"/>
                </a:lnTo>
                <a:lnTo>
                  <a:pt x="250" y="1237"/>
                </a:lnTo>
                <a:lnTo>
                  <a:pt x="249" y="1235"/>
                </a:lnTo>
                <a:lnTo>
                  <a:pt x="249" y="1232"/>
                </a:lnTo>
                <a:lnTo>
                  <a:pt x="250" y="1231"/>
                </a:lnTo>
                <a:lnTo>
                  <a:pt x="251" y="1230"/>
                </a:lnTo>
                <a:lnTo>
                  <a:pt x="252" y="1229"/>
                </a:lnTo>
                <a:lnTo>
                  <a:pt x="255" y="1227"/>
                </a:lnTo>
                <a:lnTo>
                  <a:pt x="256" y="1225"/>
                </a:lnTo>
                <a:lnTo>
                  <a:pt x="258" y="1224"/>
                </a:lnTo>
                <a:lnTo>
                  <a:pt x="258" y="1223"/>
                </a:lnTo>
                <a:lnTo>
                  <a:pt x="259" y="1223"/>
                </a:lnTo>
                <a:lnTo>
                  <a:pt x="261" y="1221"/>
                </a:lnTo>
                <a:lnTo>
                  <a:pt x="263" y="1219"/>
                </a:lnTo>
                <a:lnTo>
                  <a:pt x="265" y="1218"/>
                </a:lnTo>
                <a:lnTo>
                  <a:pt x="266" y="1216"/>
                </a:lnTo>
                <a:lnTo>
                  <a:pt x="266" y="1214"/>
                </a:lnTo>
                <a:lnTo>
                  <a:pt x="267" y="1211"/>
                </a:lnTo>
                <a:lnTo>
                  <a:pt x="269" y="1204"/>
                </a:lnTo>
                <a:lnTo>
                  <a:pt x="270" y="1203"/>
                </a:lnTo>
                <a:lnTo>
                  <a:pt x="271" y="1201"/>
                </a:lnTo>
                <a:lnTo>
                  <a:pt x="272" y="1199"/>
                </a:lnTo>
                <a:lnTo>
                  <a:pt x="274" y="1198"/>
                </a:lnTo>
                <a:lnTo>
                  <a:pt x="275" y="1194"/>
                </a:lnTo>
                <a:lnTo>
                  <a:pt x="276" y="1194"/>
                </a:lnTo>
                <a:lnTo>
                  <a:pt x="278" y="1193"/>
                </a:lnTo>
                <a:lnTo>
                  <a:pt x="280" y="1193"/>
                </a:lnTo>
                <a:lnTo>
                  <a:pt x="282" y="1193"/>
                </a:lnTo>
                <a:lnTo>
                  <a:pt x="284" y="1192"/>
                </a:lnTo>
                <a:lnTo>
                  <a:pt x="286" y="1191"/>
                </a:lnTo>
                <a:lnTo>
                  <a:pt x="287" y="1189"/>
                </a:lnTo>
                <a:lnTo>
                  <a:pt x="289" y="1188"/>
                </a:lnTo>
                <a:lnTo>
                  <a:pt x="289" y="1185"/>
                </a:lnTo>
                <a:lnTo>
                  <a:pt x="289" y="1184"/>
                </a:lnTo>
                <a:lnTo>
                  <a:pt x="289" y="1182"/>
                </a:lnTo>
                <a:lnTo>
                  <a:pt x="290" y="1180"/>
                </a:lnTo>
                <a:lnTo>
                  <a:pt x="290" y="1180"/>
                </a:lnTo>
                <a:lnTo>
                  <a:pt x="291" y="1178"/>
                </a:lnTo>
                <a:lnTo>
                  <a:pt x="292" y="1177"/>
                </a:lnTo>
                <a:lnTo>
                  <a:pt x="291" y="1174"/>
                </a:lnTo>
                <a:lnTo>
                  <a:pt x="290" y="1171"/>
                </a:lnTo>
                <a:lnTo>
                  <a:pt x="289" y="1169"/>
                </a:lnTo>
                <a:lnTo>
                  <a:pt x="286" y="1166"/>
                </a:lnTo>
                <a:lnTo>
                  <a:pt x="283" y="1164"/>
                </a:lnTo>
                <a:lnTo>
                  <a:pt x="279" y="1161"/>
                </a:lnTo>
                <a:lnTo>
                  <a:pt x="276" y="1159"/>
                </a:lnTo>
                <a:lnTo>
                  <a:pt x="275" y="1158"/>
                </a:lnTo>
                <a:lnTo>
                  <a:pt x="271" y="1157"/>
                </a:lnTo>
                <a:lnTo>
                  <a:pt x="268" y="1157"/>
                </a:lnTo>
                <a:lnTo>
                  <a:pt x="266" y="1155"/>
                </a:lnTo>
                <a:lnTo>
                  <a:pt x="265" y="1153"/>
                </a:lnTo>
                <a:lnTo>
                  <a:pt x="262" y="1149"/>
                </a:lnTo>
                <a:lnTo>
                  <a:pt x="260" y="1148"/>
                </a:lnTo>
                <a:lnTo>
                  <a:pt x="256" y="1147"/>
                </a:lnTo>
                <a:lnTo>
                  <a:pt x="254" y="1145"/>
                </a:lnTo>
                <a:lnTo>
                  <a:pt x="251" y="1144"/>
                </a:lnTo>
                <a:lnTo>
                  <a:pt x="251" y="1142"/>
                </a:lnTo>
                <a:lnTo>
                  <a:pt x="250" y="1138"/>
                </a:lnTo>
                <a:lnTo>
                  <a:pt x="251" y="1134"/>
                </a:lnTo>
                <a:lnTo>
                  <a:pt x="252" y="1132"/>
                </a:lnTo>
                <a:lnTo>
                  <a:pt x="254" y="1129"/>
                </a:lnTo>
                <a:lnTo>
                  <a:pt x="256" y="1126"/>
                </a:lnTo>
                <a:lnTo>
                  <a:pt x="258" y="1124"/>
                </a:lnTo>
                <a:lnTo>
                  <a:pt x="262" y="1123"/>
                </a:lnTo>
                <a:lnTo>
                  <a:pt x="266" y="1123"/>
                </a:lnTo>
                <a:lnTo>
                  <a:pt x="268" y="1122"/>
                </a:lnTo>
                <a:lnTo>
                  <a:pt x="271" y="1123"/>
                </a:lnTo>
                <a:lnTo>
                  <a:pt x="272" y="1124"/>
                </a:lnTo>
                <a:lnTo>
                  <a:pt x="276" y="1128"/>
                </a:lnTo>
                <a:lnTo>
                  <a:pt x="276" y="1129"/>
                </a:lnTo>
                <a:lnTo>
                  <a:pt x="278" y="1130"/>
                </a:lnTo>
                <a:lnTo>
                  <a:pt x="280" y="1131"/>
                </a:lnTo>
                <a:lnTo>
                  <a:pt x="285" y="1131"/>
                </a:lnTo>
                <a:lnTo>
                  <a:pt x="289" y="1131"/>
                </a:lnTo>
                <a:lnTo>
                  <a:pt x="292" y="1131"/>
                </a:lnTo>
                <a:lnTo>
                  <a:pt x="296" y="1131"/>
                </a:lnTo>
                <a:lnTo>
                  <a:pt x="300" y="1130"/>
                </a:lnTo>
                <a:lnTo>
                  <a:pt x="302" y="1129"/>
                </a:lnTo>
                <a:lnTo>
                  <a:pt x="305" y="1127"/>
                </a:lnTo>
                <a:lnTo>
                  <a:pt x="312" y="1126"/>
                </a:lnTo>
                <a:lnTo>
                  <a:pt x="313" y="1121"/>
                </a:lnTo>
                <a:lnTo>
                  <a:pt x="313" y="1118"/>
                </a:lnTo>
                <a:lnTo>
                  <a:pt x="313" y="1113"/>
                </a:lnTo>
                <a:lnTo>
                  <a:pt x="314" y="1110"/>
                </a:lnTo>
                <a:lnTo>
                  <a:pt x="314" y="1106"/>
                </a:lnTo>
                <a:lnTo>
                  <a:pt x="314" y="1101"/>
                </a:lnTo>
                <a:lnTo>
                  <a:pt x="313" y="1097"/>
                </a:lnTo>
                <a:lnTo>
                  <a:pt x="313" y="1092"/>
                </a:lnTo>
                <a:lnTo>
                  <a:pt x="313" y="1090"/>
                </a:lnTo>
                <a:lnTo>
                  <a:pt x="312" y="1087"/>
                </a:lnTo>
                <a:lnTo>
                  <a:pt x="312" y="1085"/>
                </a:lnTo>
                <a:lnTo>
                  <a:pt x="312" y="1081"/>
                </a:lnTo>
                <a:lnTo>
                  <a:pt x="311" y="1080"/>
                </a:lnTo>
                <a:lnTo>
                  <a:pt x="309" y="1078"/>
                </a:lnTo>
                <a:lnTo>
                  <a:pt x="308" y="1076"/>
                </a:lnTo>
                <a:lnTo>
                  <a:pt x="310" y="1075"/>
                </a:lnTo>
                <a:lnTo>
                  <a:pt x="311" y="1075"/>
                </a:lnTo>
                <a:lnTo>
                  <a:pt x="313" y="1075"/>
                </a:lnTo>
                <a:lnTo>
                  <a:pt x="314" y="1074"/>
                </a:lnTo>
                <a:lnTo>
                  <a:pt x="314" y="1072"/>
                </a:lnTo>
                <a:lnTo>
                  <a:pt x="315" y="1072"/>
                </a:lnTo>
                <a:lnTo>
                  <a:pt x="316" y="1072"/>
                </a:lnTo>
                <a:lnTo>
                  <a:pt x="318" y="1072"/>
                </a:lnTo>
                <a:lnTo>
                  <a:pt x="318" y="1071"/>
                </a:lnTo>
                <a:lnTo>
                  <a:pt x="318" y="1070"/>
                </a:lnTo>
                <a:lnTo>
                  <a:pt x="319" y="1069"/>
                </a:lnTo>
                <a:lnTo>
                  <a:pt x="320" y="1068"/>
                </a:lnTo>
                <a:lnTo>
                  <a:pt x="321" y="1068"/>
                </a:lnTo>
                <a:lnTo>
                  <a:pt x="322" y="1067"/>
                </a:lnTo>
                <a:lnTo>
                  <a:pt x="324" y="1067"/>
                </a:lnTo>
                <a:lnTo>
                  <a:pt x="326" y="1067"/>
                </a:lnTo>
                <a:lnTo>
                  <a:pt x="327" y="1065"/>
                </a:lnTo>
                <a:lnTo>
                  <a:pt x="330" y="1063"/>
                </a:lnTo>
                <a:lnTo>
                  <a:pt x="332" y="1060"/>
                </a:lnTo>
                <a:lnTo>
                  <a:pt x="333" y="1056"/>
                </a:lnTo>
                <a:lnTo>
                  <a:pt x="333" y="1051"/>
                </a:lnTo>
                <a:lnTo>
                  <a:pt x="334" y="1047"/>
                </a:lnTo>
                <a:lnTo>
                  <a:pt x="334" y="1044"/>
                </a:lnTo>
                <a:lnTo>
                  <a:pt x="334" y="1040"/>
                </a:lnTo>
                <a:lnTo>
                  <a:pt x="333" y="1039"/>
                </a:lnTo>
                <a:lnTo>
                  <a:pt x="331" y="1036"/>
                </a:lnTo>
                <a:lnTo>
                  <a:pt x="327" y="1034"/>
                </a:lnTo>
                <a:lnTo>
                  <a:pt x="322" y="1034"/>
                </a:lnTo>
                <a:lnTo>
                  <a:pt x="317" y="1034"/>
                </a:lnTo>
                <a:lnTo>
                  <a:pt x="315" y="1036"/>
                </a:lnTo>
                <a:lnTo>
                  <a:pt x="313" y="1036"/>
                </a:lnTo>
                <a:lnTo>
                  <a:pt x="311" y="1037"/>
                </a:lnTo>
                <a:lnTo>
                  <a:pt x="309" y="1040"/>
                </a:lnTo>
                <a:lnTo>
                  <a:pt x="309" y="1041"/>
                </a:lnTo>
                <a:lnTo>
                  <a:pt x="310" y="1040"/>
                </a:lnTo>
                <a:lnTo>
                  <a:pt x="311" y="1040"/>
                </a:lnTo>
                <a:lnTo>
                  <a:pt x="312" y="1041"/>
                </a:lnTo>
                <a:lnTo>
                  <a:pt x="311" y="1043"/>
                </a:lnTo>
                <a:lnTo>
                  <a:pt x="309" y="1054"/>
                </a:lnTo>
                <a:lnTo>
                  <a:pt x="307" y="1057"/>
                </a:lnTo>
                <a:lnTo>
                  <a:pt x="306" y="1061"/>
                </a:lnTo>
                <a:lnTo>
                  <a:pt x="305" y="1063"/>
                </a:lnTo>
                <a:lnTo>
                  <a:pt x="304" y="1064"/>
                </a:lnTo>
                <a:lnTo>
                  <a:pt x="301" y="1063"/>
                </a:lnTo>
                <a:lnTo>
                  <a:pt x="298" y="1061"/>
                </a:lnTo>
                <a:lnTo>
                  <a:pt x="297" y="1056"/>
                </a:lnTo>
                <a:lnTo>
                  <a:pt x="296" y="1053"/>
                </a:lnTo>
                <a:lnTo>
                  <a:pt x="294" y="1050"/>
                </a:lnTo>
                <a:lnTo>
                  <a:pt x="292" y="1048"/>
                </a:lnTo>
                <a:lnTo>
                  <a:pt x="293" y="1045"/>
                </a:lnTo>
                <a:lnTo>
                  <a:pt x="292" y="1044"/>
                </a:lnTo>
                <a:lnTo>
                  <a:pt x="291" y="1042"/>
                </a:lnTo>
                <a:lnTo>
                  <a:pt x="291" y="1039"/>
                </a:lnTo>
                <a:lnTo>
                  <a:pt x="288" y="1036"/>
                </a:lnTo>
                <a:lnTo>
                  <a:pt x="288" y="1034"/>
                </a:lnTo>
                <a:lnTo>
                  <a:pt x="286" y="1032"/>
                </a:lnTo>
                <a:lnTo>
                  <a:pt x="285" y="1030"/>
                </a:lnTo>
                <a:lnTo>
                  <a:pt x="283" y="1028"/>
                </a:lnTo>
                <a:lnTo>
                  <a:pt x="283" y="1025"/>
                </a:lnTo>
                <a:lnTo>
                  <a:pt x="284" y="1021"/>
                </a:lnTo>
                <a:lnTo>
                  <a:pt x="283" y="1017"/>
                </a:lnTo>
                <a:lnTo>
                  <a:pt x="283" y="1016"/>
                </a:lnTo>
                <a:lnTo>
                  <a:pt x="283" y="1014"/>
                </a:lnTo>
                <a:lnTo>
                  <a:pt x="282" y="1011"/>
                </a:lnTo>
                <a:lnTo>
                  <a:pt x="283" y="1008"/>
                </a:lnTo>
                <a:lnTo>
                  <a:pt x="284" y="1006"/>
                </a:lnTo>
                <a:lnTo>
                  <a:pt x="284" y="1003"/>
                </a:lnTo>
                <a:lnTo>
                  <a:pt x="285" y="1002"/>
                </a:lnTo>
                <a:lnTo>
                  <a:pt x="287" y="999"/>
                </a:lnTo>
                <a:lnTo>
                  <a:pt x="289" y="996"/>
                </a:lnTo>
                <a:lnTo>
                  <a:pt x="289" y="993"/>
                </a:lnTo>
                <a:lnTo>
                  <a:pt x="294" y="989"/>
                </a:lnTo>
                <a:lnTo>
                  <a:pt x="296" y="986"/>
                </a:lnTo>
                <a:lnTo>
                  <a:pt x="301" y="978"/>
                </a:lnTo>
                <a:lnTo>
                  <a:pt x="304" y="974"/>
                </a:lnTo>
                <a:lnTo>
                  <a:pt x="308" y="971"/>
                </a:lnTo>
                <a:lnTo>
                  <a:pt x="312" y="968"/>
                </a:lnTo>
                <a:lnTo>
                  <a:pt x="317" y="963"/>
                </a:lnTo>
                <a:lnTo>
                  <a:pt x="320" y="962"/>
                </a:lnTo>
                <a:lnTo>
                  <a:pt x="321" y="960"/>
                </a:lnTo>
                <a:lnTo>
                  <a:pt x="323" y="958"/>
                </a:lnTo>
                <a:lnTo>
                  <a:pt x="325" y="955"/>
                </a:lnTo>
                <a:lnTo>
                  <a:pt x="327" y="953"/>
                </a:lnTo>
                <a:lnTo>
                  <a:pt x="328" y="950"/>
                </a:lnTo>
                <a:lnTo>
                  <a:pt x="328" y="947"/>
                </a:lnTo>
                <a:lnTo>
                  <a:pt x="329" y="946"/>
                </a:lnTo>
                <a:lnTo>
                  <a:pt x="329" y="945"/>
                </a:lnTo>
                <a:lnTo>
                  <a:pt x="328" y="942"/>
                </a:lnTo>
                <a:lnTo>
                  <a:pt x="328" y="940"/>
                </a:lnTo>
                <a:lnTo>
                  <a:pt x="328" y="938"/>
                </a:lnTo>
                <a:lnTo>
                  <a:pt x="326" y="934"/>
                </a:lnTo>
                <a:lnTo>
                  <a:pt x="323" y="932"/>
                </a:lnTo>
                <a:lnTo>
                  <a:pt x="320" y="932"/>
                </a:lnTo>
                <a:lnTo>
                  <a:pt x="317" y="931"/>
                </a:lnTo>
                <a:lnTo>
                  <a:pt x="315" y="933"/>
                </a:lnTo>
                <a:lnTo>
                  <a:pt x="313" y="935"/>
                </a:lnTo>
                <a:lnTo>
                  <a:pt x="310" y="938"/>
                </a:lnTo>
                <a:lnTo>
                  <a:pt x="307" y="943"/>
                </a:lnTo>
                <a:lnTo>
                  <a:pt x="306" y="946"/>
                </a:lnTo>
                <a:lnTo>
                  <a:pt x="308" y="950"/>
                </a:lnTo>
                <a:lnTo>
                  <a:pt x="308" y="957"/>
                </a:lnTo>
                <a:lnTo>
                  <a:pt x="306" y="961"/>
                </a:lnTo>
                <a:lnTo>
                  <a:pt x="301" y="967"/>
                </a:lnTo>
                <a:lnTo>
                  <a:pt x="298" y="970"/>
                </a:lnTo>
                <a:lnTo>
                  <a:pt x="294" y="973"/>
                </a:lnTo>
                <a:lnTo>
                  <a:pt x="291" y="974"/>
                </a:lnTo>
                <a:lnTo>
                  <a:pt x="286" y="977"/>
                </a:lnTo>
                <a:lnTo>
                  <a:pt x="282" y="978"/>
                </a:lnTo>
                <a:lnTo>
                  <a:pt x="277" y="979"/>
                </a:lnTo>
                <a:lnTo>
                  <a:pt x="272" y="978"/>
                </a:lnTo>
                <a:lnTo>
                  <a:pt x="271" y="978"/>
                </a:lnTo>
                <a:lnTo>
                  <a:pt x="269" y="978"/>
                </a:lnTo>
                <a:lnTo>
                  <a:pt x="265" y="976"/>
                </a:lnTo>
                <a:lnTo>
                  <a:pt x="258" y="972"/>
                </a:lnTo>
                <a:lnTo>
                  <a:pt x="255" y="969"/>
                </a:lnTo>
                <a:lnTo>
                  <a:pt x="253" y="968"/>
                </a:lnTo>
                <a:lnTo>
                  <a:pt x="250" y="966"/>
                </a:lnTo>
                <a:lnTo>
                  <a:pt x="249" y="964"/>
                </a:lnTo>
                <a:lnTo>
                  <a:pt x="249" y="962"/>
                </a:lnTo>
                <a:lnTo>
                  <a:pt x="250" y="959"/>
                </a:lnTo>
                <a:lnTo>
                  <a:pt x="252" y="957"/>
                </a:lnTo>
                <a:lnTo>
                  <a:pt x="254" y="955"/>
                </a:lnTo>
                <a:lnTo>
                  <a:pt x="255" y="955"/>
                </a:lnTo>
                <a:lnTo>
                  <a:pt x="258" y="955"/>
                </a:lnTo>
                <a:lnTo>
                  <a:pt x="262" y="954"/>
                </a:lnTo>
                <a:lnTo>
                  <a:pt x="264" y="955"/>
                </a:lnTo>
                <a:lnTo>
                  <a:pt x="265" y="956"/>
                </a:lnTo>
                <a:lnTo>
                  <a:pt x="266" y="956"/>
                </a:lnTo>
                <a:lnTo>
                  <a:pt x="268" y="954"/>
                </a:lnTo>
                <a:lnTo>
                  <a:pt x="272" y="953"/>
                </a:lnTo>
                <a:lnTo>
                  <a:pt x="276" y="951"/>
                </a:lnTo>
                <a:lnTo>
                  <a:pt x="279" y="950"/>
                </a:lnTo>
                <a:lnTo>
                  <a:pt x="282" y="949"/>
                </a:lnTo>
                <a:lnTo>
                  <a:pt x="286" y="949"/>
                </a:lnTo>
                <a:lnTo>
                  <a:pt x="289" y="947"/>
                </a:lnTo>
                <a:lnTo>
                  <a:pt x="290" y="946"/>
                </a:lnTo>
                <a:lnTo>
                  <a:pt x="292" y="943"/>
                </a:lnTo>
                <a:lnTo>
                  <a:pt x="299" y="942"/>
                </a:lnTo>
                <a:lnTo>
                  <a:pt x="300" y="940"/>
                </a:lnTo>
                <a:lnTo>
                  <a:pt x="300" y="938"/>
                </a:lnTo>
                <a:lnTo>
                  <a:pt x="301" y="935"/>
                </a:lnTo>
                <a:lnTo>
                  <a:pt x="300" y="934"/>
                </a:lnTo>
                <a:lnTo>
                  <a:pt x="300" y="933"/>
                </a:lnTo>
                <a:lnTo>
                  <a:pt x="300" y="930"/>
                </a:lnTo>
                <a:lnTo>
                  <a:pt x="300" y="927"/>
                </a:lnTo>
                <a:lnTo>
                  <a:pt x="299" y="924"/>
                </a:lnTo>
                <a:lnTo>
                  <a:pt x="297" y="923"/>
                </a:lnTo>
                <a:lnTo>
                  <a:pt x="297" y="921"/>
                </a:lnTo>
                <a:lnTo>
                  <a:pt x="293" y="918"/>
                </a:lnTo>
                <a:lnTo>
                  <a:pt x="292" y="916"/>
                </a:lnTo>
                <a:lnTo>
                  <a:pt x="290" y="916"/>
                </a:lnTo>
                <a:lnTo>
                  <a:pt x="289" y="915"/>
                </a:lnTo>
                <a:lnTo>
                  <a:pt x="288" y="914"/>
                </a:lnTo>
                <a:lnTo>
                  <a:pt x="285" y="912"/>
                </a:lnTo>
                <a:lnTo>
                  <a:pt x="283" y="911"/>
                </a:lnTo>
                <a:lnTo>
                  <a:pt x="280" y="909"/>
                </a:lnTo>
                <a:lnTo>
                  <a:pt x="278" y="907"/>
                </a:lnTo>
                <a:lnTo>
                  <a:pt x="274" y="905"/>
                </a:lnTo>
                <a:lnTo>
                  <a:pt x="272" y="904"/>
                </a:lnTo>
                <a:lnTo>
                  <a:pt x="268" y="907"/>
                </a:lnTo>
                <a:lnTo>
                  <a:pt x="268" y="909"/>
                </a:lnTo>
                <a:lnTo>
                  <a:pt x="267" y="911"/>
                </a:lnTo>
                <a:lnTo>
                  <a:pt x="266" y="910"/>
                </a:lnTo>
                <a:lnTo>
                  <a:pt x="265" y="910"/>
                </a:lnTo>
                <a:lnTo>
                  <a:pt x="264" y="911"/>
                </a:lnTo>
                <a:lnTo>
                  <a:pt x="264" y="915"/>
                </a:lnTo>
                <a:lnTo>
                  <a:pt x="264" y="916"/>
                </a:lnTo>
                <a:lnTo>
                  <a:pt x="264" y="918"/>
                </a:lnTo>
                <a:lnTo>
                  <a:pt x="265" y="921"/>
                </a:lnTo>
                <a:lnTo>
                  <a:pt x="266" y="924"/>
                </a:lnTo>
                <a:lnTo>
                  <a:pt x="266" y="927"/>
                </a:lnTo>
                <a:lnTo>
                  <a:pt x="268" y="930"/>
                </a:lnTo>
                <a:lnTo>
                  <a:pt x="268" y="931"/>
                </a:lnTo>
                <a:lnTo>
                  <a:pt x="269" y="933"/>
                </a:lnTo>
                <a:lnTo>
                  <a:pt x="270" y="934"/>
                </a:lnTo>
                <a:lnTo>
                  <a:pt x="268" y="935"/>
                </a:lnTo>
                <a:lnTo>
                  <a:pt x="266" y="939"/>
                </a:lnTo>
                <a:lnTo>
                  <a:pt x="264" y="941"/>
                </a:lnTo>
                <a:lnTo>
                  <a:pt x="260" y="943"/>
                </a:lnTo>
                <a:lnTo>
                  <a:pt x="256" y="944"/>
                </a:lnTo>
                <a:lnTo>
                  <a:pt x="251" y="945"/>
                </a:lnTo>
                <a:lnTo>
                  <a:pt x="248" y="945"/>
                </a:lnTo>
                <a:lnTo>
                  <a:pt x="246" y="945"/>
                </a:lnTo>
                <a:lnTo>
                  <a:pt x="243" y="944"/>
                </a:lnTo>
                <a:lnTo>
                  <a:pt x="238" y="943"/>
                </a:lnTo>
                <a:lnTo>
                  <a:pt x="237" y="942"/>
                </a:lnTo>
                <a:lnTo>
                  <a:pt x="237" y="941"/>
                </a:lnTo>
                <a:lnTo>
                  <a:pt x="238" y="940"/>
                </a:lnTo>
                <a:lnTo>
                  <a:pt x="238" y="937"/>
                </a:lnTo>
                <a:lnTo>
                  <a:pt x="239" y="934"/>
                </a:lnTo>
                <a:lnTo>
                  <a:pt x="239" y="933"/>
                </a:lnTo>
                <a:lnTo>
                  <a:pt x="239" y="931"/>
                </a:lnTo>
                <a:lnTo>
                  <a:pt x="241" y="929"/>
                </a:lnTo>
                <a:lnTo>
                  <a:pt x="243" y="927"/>
                </a:lnTo>
                <a:lnTo>
                  <a:pt x="244" y="927"/>
                </a:lnTo>
                <a:lnTo>
                  <a:pt x="247" y="926"/>
                </a:lnTo>
                <a:lnTo>
                  <a:pt x="250" y="924"/>
                </a:lnTo>
                <a:lnTo>
                  <a:pt x="252" y="923"/>
                </a:lnTo>
                <a:lnTo>
                  <a:pt x="252" y="921"/>
                </a:lnTo>
                <a:lnTo>
                  <a:pt x="253" y="919"/>
                </a:lnTo>
                <a:lnTo>
                  <a:pt x="255" y="917"/>
                </a:lnTo>
                <a:lnTo>
                  <a:pt x="256" y="915"/>
                </a:lnTo>
                <a:lnTo>
                  <a:pt x="257" y="913"/>
                </a:lnTo>
                <a:lnTo>
                  <a:pt x="258" y="912"/>
                </a:lnTo>
                <a:lnTo>
                  <a:pt x="260" y="911"/>
                </a:lnTo>
                <a:lnTo>
                  <a:pt x="263" y="907"/>
                </a:lnTo>
                <a:lnTo>
                  <a:pt x="264" y="905"/>
                </a:lnTo>
                <a:lnTo>
                  <a:pt x="264" y="903"/>
                </a:lnTo>
                <a:lnTo>
                  <a:pt x="266" y="899"/>
                </a:lnTo>
                <a:lnTo>
                  <a:pt x="266" y="897"/>
                </a:lnTo>
                <a:lnTo>
                  <a:pt x="265" y="896"/>
                </a:lnTo>
                <a:lnTo>
                  <a:pt x="263" y="895"/>
                </a:lnTo>
                <a:lnTo>
                  <a:pt x="261" y="894"/>
                </a:lnTo>
                <a:lnTo>
                  <a:pt x="258" y="892"/>
                </a:lnTo>
                <a:lnTo>
                  <a:pt x="256" y="891"/>
                </a:lnTo>
                <a:lnTo>
                  <a:pt x="253" y="889"/>
                </a:lnTo>
                <a:lnTo>
                  <a:pt x="251" y="888"/>
                </a:lnTo>
                <a:lnTo>
                  <a:pt x="250" y="887"/>
                </a:lnTo>
                <a:lnTo>
                  <a:pt x="247" y="885"/>
                </a:lnTo>
                <a:lnTo>
                  <a:pt x="245" y="882"/>
                </a:lnTo>
                <a:lnTo>
                  <a:pt x="243" y="879"/>
                </a:lnTo>
                <a:lnTo>
                  <a:pt x="243" y="878"/>
                </a:lnTo>
                <a:lnTo>
                  <a:pt x="242" y="877"/>
                </a:lnTo>
                <a:lnTo>
                  <a:pt x="242" y="875"/>
                </a:lnTo>
                <a:lnTo>
                  <a:pt x="241" y="873"/>
                </a:lnTo>
                <a:lnTo>
                  <a:pt x="241" y="871"/>
                </a:lnTo>
                <a:lnTo>
                  <a:pt x="242" y="868"/>
                </a:lnTo>
                <a:lnTo>
                  <a:pt x="243" y="866"/>
                </a:lnTo>
                <a:lnTo>
                  <a:pt x="244" y="865"/>
                </a:lnTo>
                <a:lnTo>
                  <a:pt x="246" y="865"/>
                </a:lnTo>
                <a:lnTo>
                  <a:pt x="251" y="865"/>
                </a:lnTo>
                <a:lnTo>
                  <a:pt x="258" y="865"/>
                </a:lnTo>
                <a:lnTo>
                  <a:pt x="258" y="863"/>
                </a:lnTo>
                <a:lnTo>
                  <a:pt x="262" y="862"/>
                </a:lnTo>
                <a:lnTo>
                  <a:pt x="263" y="861"/>
                </a:lnTo>
                <a:lnTo>
                  <a:pt x="264" y="861"/>
                </a:lnTo>
                <a:lnTo>
                  <a:pt x="267" y="862"/>
                </a:lnTo>
                <a:lnTo>
                  <a:pt x="270" y="863"/>
                </a:lnTo>
                <a:lnTo>
                  <a:pt x="273" y="861"/>
                </a:lnTo>
                <a:lnTo>
                  <a:pt x="278" y="858"/>
                </a:lnTo>
                <a:lnTo>
                  <a:pt x="280" y="858"/>
                </a:lnTo>
                <a:lnTo>
                  <a:pt x="283" y="854"/>
                </a:lnTo>
                <a:lnTo>
                  <a:pt x="284" y="854"/>
                </a:lnTo>
                <a:lnTo>
                  <a:pt x="285" y="853"/>
                </a:lnTo>
                <a:lnTo>
                  <a:pt x="288" y="852"/>
                </a:lnTo>
                <a:lnTo>
                  <a:pt x="289" y="851"/>
                </a:lnTo>
                <a:lnTo>
                  <a:pt x="290" y="850"/>
                </a:lnTo>
                <a:lnTo>
                  <a:pt x="290" y="849"/>
                </a:lnTo>
                <a:lnTo>
                  <a:pt x="291" y="848"/>
                </a:lnTo>
                <a:lnTo>
                  <a:pt x="292" y="845"/>
                </a:lnTo>
                <a:lnTo>
                  <a:pt x="293" y="843"/>
                </a:lnTo>
                <a:lnTo>
                  <a:pt x="292" y="842"/>
                </a:lnTo>
                <a:lnTo>
                  <a:pt x="292" y="840"/>
                </a:lnTo>
                <a:lnTo>
                  <a:pt x="292" y="837"/>
                </a:lnTo>
                <a:lnTo>
                  <a:pt x="292" y="835"/>
                </a:lnTo>
                <a:lnTo>
                  <a:pt x="291" y="832"/>
                </a:lnTo>
                <a:lnTo>
                  <a:pt x="290" y="830"/>
                </a:lnTo>
                <a:lnTo>
                  <a:pt x="289" y="828"/>
                </a:lnTo>
                <a:lnTo>
                  <a:pt x="289" y="827"/>
                </a:lnTo>
                <a:lnTo>
                  <a:pt x="287" y="825"/>
                </a:lnTo>
                <a:lnTo>
                  <a:pt x="284" y="824"/>
                </a:lnTo>
                <a:lnTo>
                  <a:pt x="282" y="823"/>
                </a:lnTo>
                <a:lnTo>
                  <a:pt x="282" y="821"/>
                </a:lnTo>
                <a:lnTo>
                  <a:pt x="281" y="821"/>
                </a:lnTo>
                <a:lnTo>
                  <a:pt x="279" y="820"/>
                </a:lnTo>
                <a:lnTo>
                  <a:pt x="276" y="817"/>
                </a:lnTo>
                <a:lnTo>
                  <a:pt x="272" y="814"/>
                </a:lnTo>
                <a:lnTo>
                  <a:pt x="269" y="811"/>
                </a:lnTo>
                <a:lnTo>
                  <a:pt x="267" y="811"/>
                </a:lnTo>
                <a:lnTo>
                  <a:pt x="266" y="810"/>
                </a:lnTo>
                <a:lnTo>
                  <a:pt x="265" y="810"/>
                </a:lnTo>
                <a:lnTo>
                  <a:pt x="264" y="809"/>
                </a:lnTo>
                <a:lnTo>
                  <a:pt x="262" y="809"/>
                </a:lnTo>
                <a:lnTo>
                  <a:pt x="259" y="808"/>
                </a:lnTo>
                <a:lnTo>
                  <a:pt x="258" y="809"/>
                </a:lnTo>
                <a:lnTo>
                  <a:pt x="254" y="808"/>
                </a:lnTo>
                <a:lnTo>
                  <a:pt x="253" y="808"/>
                </a:lnTo>
                <a:lnTo>
                  <a:pt x="252" y="806"/>
                </a:lnTo>
                <a:lnTo>
                  <a:pt x="252" y="805"/>
                </a:lnTo>
                <a:lnTo>
                  <a:pt x="251" y="801"/>
                </a:lnTo>
                <a:lnTo>
                  <a:pt x="250" y="798"/>
                </a:lnTo>
                <a:lnTo>
                  <a:pt x="249" y="794"/>
                </a:lnTo>
                <a:lnTo>
                  <a:pt x="249" y="791"/>
                </a:lnTo>
                <a:lnTo>
                  <a:pt x="250" y="788"/>
                </a:lnTo>
                <a:lnTo>
                  <a:pt x="252" y="786"/>
                </a:lnTo>
                <a:lnTo>
                  <a:pt x="254" y="785"/>
                </a:lnTo>
                <a:lnTo>
                  <a:pt x="255" y="784"/>
                </a:lnTo>
                <a:lnTo>
                  <a:pt x="257" y="784"/>
                </a:lnTo>
                <a:lnTo>
                  <a:pt x="260" y="784"/>
                </a:lnTo>
                <a:lnTo>
                  <a:pt x="263" y="783"/>
                </a:lnTo>
                <a:lnTo>
                  <a:pt x="266" y="783"/>
                </a:lnTo>
                <a:lnTo>
                  <a:pt x="270" y="783"/>
                </a:lnTo>
                <a:lnTo>
                  <a:pt x="273" y="782"/>
                </a:lnTo>
                <a:lnTo>
                  <a:pt x="275" y="782"/>
                </a:lnTo>
                <a:lnTo>
                  <a:pt x="278" y="781"/>
                </a:lnTo>
                <a:lnTo>
                  <a:pt x="279" y="782"/>
                </a:lnTo>
                <a:lnTo>
                  <a:pt x="278" y="783"/>
                </a:lnTo>
                <a:lnTo>
                  <a:pt x="278" y="784"/>
                </a:lnTo>
                <a:lnTo>
                  <a:pt x="279" y="785"/>
                </a:lnTo>
                <a:lnTo>
                  <a:pt x="281" y="788"/>
                </a:lnTo>
                <a:lnTo>
                  <a:pt x="282" y="789"/>
                </a:lnTo>
                <a:lnTo>
                  <a:pt x="284" y="792"/>
                </a:lnTo>
                <a:lnTo>
                  <a:pt x="287" y="795"/>
                </a:lnTo>
                <a:lnTo>
                  <a:pt x="289" y="799"/>
                </a:lnTo>
                <a:lnTo>
                  <a:pt x="290" y="801"/>
                </a:lnTo>
                <a:lnTo>
                  <a:pt x="292" y="802"/>
                </a:lnTo>
                <a:lnTo>
                  <a:pt x="294" y="803"/>
                </a:lnTo>
                <a:lnTo>
                  <a:pt x="297" y="805"/>
                </a:lnTo>
                <a:lnTo>
                  <a:pt x="301" y="806"/>
                </a:lnTo>
                <a:lnTo>
                  <a:pt x="304" y="808"/>
                </a:lnTo>
                <a:lnTo>
                  <a:pt x="307" y="809"/>
                </a:lnTo>
                <a:lnTo>
                  <a:pt x="310" y="810"/>
                </a:lnTo>
                <a:lnTo>
                  <a:pt x="312" y="811"/>
                </a:lnTo>
                <a:lnTo>
                  <a:pt x="315" y="811"/>
                </a:lnTo>
                <a:lnTo>
                  <a:pt x="319" y="810"/>
                </a:lnTo>
                <a:lnTo>
                  <a:pt x="322" y="809"/>
                </a:lnTo>
                <a:lnTo>
                  <a:pt x="325" y="807"/>
                </a:lnTo>
                <a:lnTo>
                  <a:pt x="328" y="806"/>
                </a:lnTo>
                <a:lnTo>
                  <a:pt x="331" y="805"/>
                </a:lnTo>
                <a:lnTo>
                  <a:pt x="334" y="804"/>
                </a:lnTo>
                <a:lnTo>
                  <a:pt x="336" y="803"/>
                </a:lnTo>
                <a:lnTo>
                  <a:pt x="340" y="802"/>
                </a:lnTo>
                <a:lnTo>
                  <a:pt x="341" y="800"/>
                </a:lnTo>
                <a:lnTo>
                  <a:pt x="342" y="797"/>
                </a:lnTo>
                <a:lnTo>
                  <a:pt x="343" y="794"/>
                </a:lnTo>
                <a:lnTo>
                  <a:pt x="343" y="792"/>
                </a:lnTo>
                <a:lnTo>
                  <a:pt x="340" y="791"/>
                </a:lnTo>
                <a:lnTo>
                  <a:pt x="338" y="786"/>
                </a:lnTo>
                <a:lnTo>
                  <a:pt x="336" y="783"/>
                </a:lnTo>
                <a:lnTo>
                  <a:pt x="335" y="781"/>
                </a:lnTo>
                <a:lnTo>
                  <a:pt x="332" y="778"/>
                </a:lnTo>
                <a:lnTo>
                  <a:pt x="327" y="775"/>
                </a:lnTo>
                <a:lnTo>
                  <a:pt x="323" y="774"/>
                </a:lnTo>
                <a:lnTo>
                  <a:pt x="322" y="775"/>
                </a:lnTo>
                <a:lnTo>
                  <a:pt x="320" y="775"/>
                </a:lnTo>
                <a:lnTo>
                  <a:pt x="313" y="780"/>
                </a:lnTo>
                <a:lnTo>
                  <a:pt x="307" y="781"/>
                </a:lnTo>
                <a:lnTo>
                  <a:pt x="303" y="781"/>
                </a:lnTo>
                <a:lnTo>
                  <a:pt x="298" y="781"/>
                </a:lnTo>
                <a:lnTo>
                  <a:pt x="294" y="778"/>
                </a:lnTo>
                <a:lnTo>
                  <a:pt x="290" y="774"/>
                </a:lnTo>
                <a:lnTo>
                  <a:pt x="287" y="770"/>
                </a:lnTo>
                <a:lnTo>
                  <a:pt x="285" y="766"/>
                </a:lnTo>
                <a:lnTo>
                  <a:pt x="287" y="761"/>
                </a:lnTo>
                <a:lnTo>
                  <a:pt x="286" y="759"/>
                </a:lnTo>
                <a:lnTo>
                  <a:pt x="286" y="758"/>
                </a:lnTo>
                <a:lnTo>
                  <a:pt x="287" y="756"/>
                </a:lnTo>
                <a:lnTo>
                  <a:pt x="289" y="753"/>
                </a:lnTo>
                <a:lnTo>
                  <a:pt x="292" y="751"/>
                </a:lnTo>
                <a:lnTo>
                  <a:pt x="293" y="750"/>
                </a:lnTo>
                <a:lnTo>
                  <a:pt x="296" y="748"/>
                </a:lnTo>
                <a:lnTo>
                  <a:pt x="300" y="745"/>
                </a:lnTo>
                <a:lnTo>
                  <a:pt x="304" y="744"/>
                </a:lnTo>
                <a:lnTo>
                  <a:pt x="308" y="744"/>
                </a:lnTo>
                <a:lnTo>
                  <a:pt x="312" y="741"/>
                </a:lnTo>
                <a:lnTo>
                  <a:pt x="313" y="740"/>
                </a:lnTo>
                <a:lnTo>
                  <a:pt x="316" y="740"/>
                </a:lnTo>
                <a:lnTo>
                  <a:pt x="319" y="740"/>
                </a:lnTo>
                <a:lnTo>
                  <a:pt x="322" y="740"/>
                </a:lnTo>
                <a:lnTo>
                  <a:pt x="325" y="740"/>
                </a:lnTo>
                <a:lnTo>
                  <a:pt x="327" y="739"/>
                </a:lnTo>
                <a:lnTo>
                  <a:pt x="331" y="738"/>
                </a:lnTo>
                <a:lnTo>
                  <a:pt x="333" y="737"/>
                </a:lnTo>
                <a:lnTo>
                  <a:pt x="336" y="740"/>
                </a:lnTo>
                <a:lnTo>
                  <a:pt x="337" y="741"/>
                </a:lnTo>
                <a:lnTo>
                  <a:pt x="336" y="741"/>
                </a:lnTo>
                <a:lnTo>
                  <a:pt x="336" y="742"/>
                </a:lnTo>
                <a:lnTo>
                  <a:pt x="337" y="744"/>
                </a:lnTo>
                <a:lnTo>
                  <a:pt x="342" y="747"/>
                </a:lnTo>
                <a:lnTo>
                  <a:pt x="342" y="748"/>
                </a:lnTo>
                <a:lnTo>
                  <a:pt x="344" y="748"/>
                </a:lnTo>
                <a:lnTo>
                  <a:pt x="346" y="748"/>
                </a:lnTo>
                <a:lnTo>
                  <a:pt x="351" y="748"/>
                </a:lnTo>
                <a:lnTo>
                  <a:pt x="353" y="747"/>
                </a:lnTo>
                <a:lnTo>
                  <a:pt x="356" y="746"/>
                </a:lnTo>
                <a:lnTo>
                  <a:pt x="359" y="744"/>
                </a:lnTo>
                <a:lnTo>
                  <a:pt x="362" y="741"/>
                </a:lnTo>
                <a:lnTo>
                  <a:pt x="362" y="740"/>
                </a:lnTo>
                <a:lnTo>
                  <a:pt x="363" y="738"/>
                </a:lnTo>
                <a:lnTo>
                  <a:pt x="365" y="736"/>
                </a:lnTo>
                <a:lnTo>
                  <a:pt x="365" y="734"/>
                </a:lnTo>
                <a:lnTo>
                  <a:pt x="365" y="731"/>
                </a:lnTo>
                <a:lnTo>
                  <a:pt x="363" y="729"/>
                </a:lnTo>
                <a:lnTo>
                  <a:pt x="361" y="727"/>
                </a:lnTo>
                <a:lnTo>
                  <a:pt x="359" y="724"/>
                </a:lnTo>
                <a:lnTo>
                  <a:pt x="358" y="723"/>
                </a:lnTo>
                <a:lnTo>
                  <a:pt x="354" y="722"/>
                </a:lnTo>
                <a:lnTo>
                  <a:pt x="349" y="721"/>
                </a:lnTo>
                <a:lnTo>
                  <a:pt x="346" y="720"/>
                </a:lnTo>
                <a:lnTo>
                  <a:pt x="342" y="718"/>
                </a:lnTo>
                <a:lnTo>
                  <a:pt x="340" y="717"/>
                </a:lnTo>
                <a:lnTo>
                  <a:pt x="339" y="716"/>
                </a:lnTo>
                <a:lnTo>
                  <a:pt x="338" y="714"/>
                </a:lnTo>
                <a:lnTo>
                  <a:pt x="337" y="713"/>
                </a:lnTo>
                <a:lnTo>
                  <a:pt x="336" y="711"/>
                </a:lnTo>
                <a:lnTo>
                  <a:pt x="334" y="707"/>
                </a:lnTo>
                <a:lnTo>
                  <a:pt x="333" y="705"/>
                </a:lnTo>
                <a:lnTo>
                  <a:pt x="330" y="704"/>
                </a:lnTo>
                <a:lnTo>
                  <a:pt x="328" y="702"/>
                </a:lnTo>
                <a:lnTo>
                  <a:pt x="327" y="701"/>
                </a:lnTo>
                <a:lnTo>
                  <a:pt x="326" y="699"/>
                </a:lnTo>
                <a:lnTo>
                  <a:pt x="326" y="695"/>
                </a:lnTo>
                <a:lnTo>
                  <a:pt x="325" y="692"/>
                </a:lnTo>
                <a:lnTo>
                  <a:pt x="326" y="689"/>
                </a:lnTo>
                <a:lnTo>
                  <a:pt x="327" y="688"/>
                </a:lnTo>
                <a:lnTo>
                  <a:pt x="328" y="685"/>
                </a:lnTo>
                <a:lnTo>
                  <a:pt x="330" y="682"/>
                </a:lnTo>
                <a:lnTo>
                  <a:pt x="331" y="681"/>
                </a:lnTo>
                <a:lnTo>
                  <a:pt x="332" y="678"/>
                </a:lnTo>
                <a:lnTo>
                  <a:pt x="333" y="676"/>
                </a:lnTo>
                <a:lnTo>
                  <a:pt x="336" y="672"/>
                </a:lnTo>
                <a:lnTo>
                  <a:pt x="336" y="671"/>
                </a:lnTo>
                <a:lnTo>
                  <a:pt x="338" y="669"/>
                </a:lnTo>
                <a:lnTo>
                  <a:pt x="340" y="666"/>
                </a:lnTo>
                <a:lnTo>
                  <a:pt x="343" y="665"/>
                </a:lnTo>
                <a:lnTo>
                  <a:pt x="345" y="663"/>
                </a:lnTo>
                <a:lnTo>
                  <a:pt x="347" y="660"/>
                </a:lnTo>
                <a:lnTo>
                  <a:pt x="349" y="657"/>
                </a:lnTo>
                <a:lnTo>
                  <a:pt x="351" y="654"/>
                </a:lnTo>
                <a:lnTo>
                  <a:pt x="352" y="651"/>
                </a:lnTo>
                <a:lnTo>
                  <a:pt x="354" y="650"/>
                </a:lnTo>
                <a:lnTo>
                  <a:pt x="356" y="648"/>
                </a:lnTo>
                <a:lnTo>
                  <a:pt x="356" y="645"/>
                </a:lnTo>
                <a:lnTo>
                  <a:pt x="356" y="644"/>
                </a:lnTo>
                <a:lnTo>
                  <a:pt x="355" y="642"/>
                </a:lnTo>
                <a:lnTo>
                  <a:pt x="354" y="641"/>
                </a:lnTo>
                <a:lnTo>
                  <a:pt x="352" y="639"/>
                </a:lnTo>
                <a:lnTo>
                  <a:pt x="349" y="638"/>
                </a:lnTo>
                <a:lnTo>
                  <a:pt x="348" y="637"/>
                </a:lnTo>
                <a:lnTo>
                  <a:pt x="347" y="636"/>
                </a:lnTo>
                <a:lnTo>
                  <a:pt x="344" y="635"/>
                </a:lnTo>
                <a:lnTo>
                  <a:pt x="343" y="634"/>
                </a:lnTo>
                <a:lnTo>
                  <a:pt x="342" y="634"/>
                </a:lnTo>
                <a:lnTo>
                  <a:pt x="337" y="633"/>
                </a:lnTo>
                <a:lnTo>
                  <a:pt x="335" y="632"/>
                </a:lnTo>
                <a:lnTo>
                  <a:pt x="333" y="632"/>
                </a:lnTo>
                <a:lnTo>
                  <a:pt x="329" y="631"/>
                </a:lnTo>
                <a:lnTo>
                  <a:pt x="328" y="630"/>
                </a:lnTo>
                <a:lnTo>
                  <a:pt x="326" y="630"/>
                </a:lnTo>
                <a:lnTo>
                  <a:pt x="323" y="630"/>
                </a:lnTo>
                <a:lnTo>
                  <a:pt x="319" y="629"/>
                </a:lnTo>
                <a:lnTo>
                  <a:pt x="317" y="628"/>
                </a:lnTo>
                <a:lnTo>
                  <a:pt x="317" y="626"/>
                </a:lnTo>
                <a:lnTo>
                  <a:pt x="317" y="625"/>
                </a:lnTo>
                <a:lnTo>
                  <a:pt x="317" y="622"/>
                </a:lnTo>
                <a:lnTo>
                  <a:pt x="317" y="619"/>
                </a:lnTo>
                <a:lnTo>
                  <a:pt x="319" y="618"/>
                </a:lnTo>
                <a:lnTo>
                  <a:pt x="320" y="617"/>
                </a:lnTo>
                <a:lnTo>
                  <a:pt x="321" y="617"/>
                </a:lnTo>
                <a:lnTo>
                  <a:pt x="323" y="616"/>
                </a:lnTo>
                <a:lnTo>
                  <a:pt x="323" y="615"/>
                </a:lnTo>
                <a:lnTo>
                  <a:pt x="324" y="614"/>
                </a:lnTo>
                <a:lnTo>
                  <a:pt x="325" y="613"/>
                </a:lnTo>
                <a:lnTo>
                  <a:pt x="327" y="613"/>
                </a:lnTo>
                <a:lnTo>
                  <a:pt x="329" y="613"/>
                </a:lnTo>
                <a:lnTo>
                  <a:pt x="332" y="613"/>
                </a:lnTo>
                <a:lnTo>
                  <a:pt x="336" y="613"/>
                </a:lnTo>
                <a:lnTo>
                  <a:pt x="337" y="613"/>
                </a:lnTo>
                <a:lnTo>
                  <a:pt x="339" y="612"/>
                </a:lnTo>
                <a:lnTo>
                  <a:pt x="340" y="610"/>
                </a:lnTo>
                <a:lnTo>
                  <a:pt x="344" y="609"/>
                </a:lnTo>
                <a:lnTo>
                  <a:pt x="345" y="609"/>
                </a:lnTo>
                <a:lnTo>
                  <a:pt x="347" y="608"/>
                </a:lnTo>
                <a:lnTo>
                  <a:pt x="351" y="606"/>
                </a:lnTo>
                <a:lnTo>
                  <a:pt x="353" y="605"/>
                </a:lnTo>
                <a:lnTo>
                  <a:pt x="354" y="607"/>
                </a:lnTo>
                <a:lnTo>
                  <a:pt x="356" y="612"/>
                </a:lnTo>
                <a:lnTo>
                  <a:pt x="358" y="616"/>
                </a:lnTo>
                <a:lnTo>
                  <a:pt x="358" y="618"/>
                </a:lnTo>
                <a:lnTo>
                  <a:pt x="358" y="620"/>
                </a:lnTo>
                <a:lnTo>
                  <a:pt x="360" y="622"/>
                </a:lnTo>
                <a:lnTo>
                  <a:pt x="360" y="624"/>
                </a:lnTo>
                <a:lnTo>
                  <a:pt x="361" y="625"/>
                </a:lnTo>
                <a:lnTo>
                  <a:pt x="364" y="626"/>
                </a:lnTo>
                <a:lnTo>
                  <a:pt x="367" y="627"/>
                </a:lnTo>
                <a:lnTo>
                  <a:pt x="369" y="627"/>
                </a:lnTo>
                <a:lnTo>
                  <a:pt x="372" y="627"/>
                </a:lnTo>
                <a:lnTo>
                  <a:pt x="375" y="626"/>
                </a:lnTo>
                <a:lnTo>
                  <a:pt x="377" y="625"/>
                </a:lnTo>
                <a:lnTo>
                  <a:pt x="379" y="622"/>
                </a:lnTo>
                <a:lnTo>
                  <a:pt x="380" y="619"/>
                </a:lnTo>
                <a:lnTo>
                  <a:pt x="380" y="616"/>
                </a:lnTo>
                <a:lnTo>
                  <a:pt x="380" y="614"/>
                </a:lnTo>
                <a:lnTo>
                  <a:pt x="379" y="613"/>
                </a:lnTo>
                <a:lnTo>
                  <a:pt x="377" y="610"/>
                </a:lnTo>
                <a:lnTo>
                  <a:pt x="375" y="607"/>
                </a:lnTo>
                <a:lnTo>
                  <a:pt x="373" y="606"/>
                </a:lnTo>
                <a:lnTo>
                  <a:pt x="371" y="603"/>
                </a:lnTo>
                <a:lnTo>
                  <a:pt x="371" y="602"/>
                </a:lnTo>
                <a:lnTo>
                  <a:pt x="370" y="600"/>
                </a:lnTo>
                <a:lnTo>
                  <a:pt x="369" y="596"/>
                </a:lnTo>
                <a:lnTo>
                  <a:pt x="368" y="594"/>
                </a:lnTo>
                <a:lnTo>
                  <a:pt x="369" y="593"/>
                </a:lnTo>
                <a:lnTo>
                  <a:pt x="373" y="592"/>
                </a:lnTo>
                <a:lnTo>
                  <a:pt x="375" y="592"/>
                </a:lnTo>
                <a:lnTo>
                  <a:pt x="378" y="592"/>
                </a:lnTo>
                <a:lnTo>
                  <a:pt x="381" y="593"/>
                </a:lnTo>
                <a:lnTo>
                  <a:pt x="383" y="595"/>
                </a:lnTo>
                <a:lnTo>
                  <a:pt x="384" y="595"/>
                </a:lnTo>
                <a:lnTo>
                  <a:pt x="389" y="594"/>
                </a:lnTo>
                <a:lnTo>
                  <a:pt x="392" y="593"/>
                </a:lnTo>
                <a:lnTo>
                  <a:pt x="396" y="592"/>
                </a:lnTo>
                <a:lnTo>
                  <a:pt x="397" y="592"/>
                </a:lnTo>
                <a:lnTo>
                  <a:pt x="404" y="591"/>
                </a:lnTo>
                <a:lnTo>
                  <a:pt x="407" y="591"/>
                </a:lnTo>
                <a:lnTo>
                  <a:pt x="409" y="590"/>
                </a:lnTo>
                <a:lnTo>
                  <a:pt x="412" y="589"/>
                </a:lnTo>
                <a:lnTo>
                  <a:pt x="414" y="588"/>
                </a:lnTo>
                <a:lnTo>
                  <a:pt x="417" y="587"/>
                </a:lnTo>
                <a:lnTo>
                  <a:pt x="419" y="583"/>
                </a:lnTo>
                <a:lnTo>
                  <a:pt x="419" y="579"/>
                </a:lnTo>
                <a:lnTo>
                  <a:pt x="420" y="575"/>
                </a:lnTo>
                <a:lnTo>
                  <a:pt x="419" y="571"/>
                </a:lnTo>
                <a:lnTo>
                  <a:pt x="419" y="569"/>
                </a:lnTo>
                <a:lnTo>
                  <a:pt x="421" y="565"/>
                </a:lnTo>
                <a:lnTo>
                  <a:pt x="422" y="562"/>
                </a:lnTo>
                <a:lnTo>
                  <a:pt x="424" y="560"/>
                </a:lnTo>
                <a:lnTo>
                  <a:pt x="426" y="557"/>
                </a:lnTo>
                <a:lnTo>
                  <a:pt x="427" y="554"/>
                </a:lnTo>
                <a:lnTo>
                  <a:pt x="427" y="552"/>
                </a:lnTo>
                <a:lnTo>
                  <a:pt x="426" y="550"/>
                </a:lnTo>
                <a:lnTo>
                  <a:pt x="424" y="547"/>
                </a:lnTo>
                <a:lnTo>
                  <a:pt x="422" y="546"/>
                </a:lnTo>
                <a:lnTo>
                  <a:pt x="419" y="544"/>
                </a:lnTo>
                <a:lnTo>
                  <a:pt x="415" y="544"/>
                </a:lnTo>
                <a:lnTo>
                  <a:pt x="412" y="545"/>
                </a:lnTo>
                <a:lnTo>
                  <a:pt x="409" y="546"/>
                </a:lnTo>
                <a:lnTo>
                  <a:pt x="406" y="547"/>
                </a:lnTo>
                <a:lnTo>
                  <a:pt x="403" y="544"/>
                </a:lnTo>
                <a:lnTo>
                  <a:pt x="400" y="542"/>
                </a:lnTo>
                <a:lnTo>
                  <a:pt x="397" y="540"/>
                </a:lnTo>
                <a:lnTo>
                  <a:pt x="394" y="536"/>
                </a:lnTo>
                <a:lnTo>
                  <a:pt x="391" y="533"/>
                </a:lnTo>
                <a:lnTo>
                  <a:pt x="390" y="531"/>
                </a:lnTo>
                <a:lnTo>
                  <a:pt x="390" y="527"/>
                </a:lnTo>
                <a:lnTo>
                  <a:pt x="390" y="524"/>
                </a:lnTo>
                <a:lnTo>
                  <a:pt x="390" y="519"/>
                </a:lnTo>
                <a:lnTo>
                  <a:pt x="391" y="517"/>
                </a:lnTo>
                <a:lnTo>
                  <a:pt x="392" y="515"/>
                </a:lnTo>
                <a:lnTo>
                  <a:pt x="394" y="513"/>
                </a:lnTo>
                <a:lnTo>
                  <a:pt x="397" y="511"/>
                </a:lnTo>
                <a:lnTo>
                  <a:pt x="400" y="509"/>
                </a:lnTo>
                <a:lnTo>
                  <a:pt x="403" y="508"/>
                </a:lnTo>
                <a:lnTo>
                  <a:pt x="404" y="508"/>
                </a:lnTo>
                <a:lnTo>
                  <a:pt x="406" y="507"/>
                </a:lnTo>
                <a:lnTo>
                  <a:pt x="407" y="505"/>
                </a:lnTo>
                <a:lnTo>
                  <a:pt x="409" y="504"/>
                </a:lnTo>
                <a:lnTo>
                  <a:pt x="410" y="502"/>
                </a:lnTo>
                <a:lnTo>
                  <a:pt x="411" y="503"/>
                </a:lnTo>
                <a:lnTo>
                  <a:pt x="413" y="504"/>
                </a:lnTo>
                <a:lnTo>
                  <a:pt x="412" y="505"/>
                </a:lnTo>
                <a:lnTo>
                  <a:pt x="413" y="506"/>
                </a:lnTo>
                <a:lnTo>
                  <a:pt x="415" y="508"/>
                </a:lnTo>
                <a:lnTo>
                  <a:pt x="419" y="512"/>
                </a:lnTo>
                <a:lnTo>
                  <a:pt x="424" y="514"/>
                </a:lnTo>
                <a:lnTo>
                  <a:pt x="426" y="516"/>
                </a:lnTo>
                <a:lnTo>
                  <a:pt x="428" y="518"/>
                </a:lnTo>
                <a:lnTo>
                  <a:pt x="430" y="519"/>
                </a:lnTo>
                <a:lnTo>
                  <a:pt x="432" y="520"/>
                </a:lnTo>
                <a:lnTo>
                  <a:pt x="436" y="521"/>
                </a:lnTo>
                <a:lnTo>
                  <a:pt x="438" y="522"/>
                </a:lnTo>
                <a:lnTo>
                  <a:pt x="441" y="522"/>
                </a:lnTo>
                <a:lnTo>
                  <a:pt x="443" y="521"/>
                </a:lnTo>
                <a:lnTo>
                  <a:pt x="446" y="521"/>
                </a:lnTo>
                <a:lnTo>
                  <a:pt x="448" y="520"/>
                </a:lnTo>
                <a:lnTo>
                  <a:pt x="452" y="518"/>
                </a:lnTo>
                <a:lnTo>
                  <a:pt x="453" y="516"/>
                </a:lnTo>
                <a:lnTo>
                  <a:pt x="454" y="514"/>
                </a:lnTo>
                <a:lnTo>
                  <a:pt x="457" y="511"/>
                </a:lnTo>
                <a:lnTo>
                  <a:pt x="458" y="509"/>
                </a:lnTo>
                <a:lnTo>
                  <a:pt x="459" y="506"/>
                </a:lnTo>
                <a:lnTo>
                  <a:pt x="459" y="504"/>
                </a:lnTo>
                <a:lnTo>
                  <a:pt x="459" y="501"/>
                </a:lnTo>
                <a:lnTo>
                  <a:pt x="458" y="498"/>
                </a:lnTo>
                <a:lnTo>
                  <a:pt x="458" y="495"/>
                </a:lnTo>
                <a:lnTo>
                  <a:pt x="456" y="493"/>
                </a:lnTo>
                <a:lnTo>
                  <a:pt x="454" y="492"/>
                </a:lnTo>
                <a:lnTo>
                  <a:pt x="451" y="491"/>
                </a:lnTo>
                <a:lnTo>
                  <a:pt x="448" y="491"/>
                </a:lnTo>
                <a:lnTo>
                  <a:pt x="444" y="492"/>
                </a:lnTo>
                <a:lnTo>
                  <a:pt x="442" y="491"/>
                </a:lnTo>
                <a:lnTo>
                  <a:pt x="439" y="490"/>
                </a:lnTo>
                <a:lnTo>
                  <a:pt x="435" y="489"/>
                </a:lnTo>
                <a:lnTo>
                  <a:pt x="432" y="490"/>
                </a:lnTo>
                <a:lnTo>
                  <a:pt x="430" y="491"/>
                </a:lnTo>
                <a:lnTo>
                  <a:pt x="429" y="492"/>
                </a:lnTo>
                <a:lnTo>
                  <a:pt x="426" y="492"/>
                </a:lnTo>
                <a:lnTo>
                  <a:pt x="424" y="490"/>
                </a:lnTo>
                <a:lnTo>
                  <a:pt x="421" y="491"/>
                </a:lnTo>
                <a:lnTo>
                  <a:pt x="418" y="492"/>
                </a:lnTo>
                <a:lnTo>
                  <a:pt x="416" y="490"/>
                </a:lnTo>
                <a:lnTo>
                  <a:pt x="415" y="490"/>
                </a:lnTo>
                <a:lnTo>
                  <a:pt x="412" y="488"/>
                </a:lnTo>
                <a:lnTo>
                  <a:pt x="407" y="485"/>
                </a:lnTo>
                <a:lnTo>
                  <a:pt x="405" y="483"/>
                </a:lnTo>
                <a:lnTo>
                  <a:pt x="398" y="475"/>
                </a:lnTo>
                <a:lnTo>
                  <a:pt x="396" y="471"/>
                </a:lnTo>
                <a:lnTo>
                  <a:pt x="394" y="469"/>
                </a:lnTo>
                <a:lnTo>
                  <a:pt x="394" y="464"/>
                </a:lnTo>
                <a:lnTo>
                  <a:pt x="394" y="461"/>
                </a:lnTo>
                <a:lnTo>
                  <a:pt x="394" y="459"/>
                </a:lnTo>
                <a:lnTo>
                  <a:pt x="396" y="456"/>
                </a:lnTo>
                <a:lnTo>
                  <a:pt x="398" y="454"/>
                </a:lnTo>
                <a:lnTo>
                  <a:pt x="403" y="453"/>
                </a:lnTo>
                <a:lnTo>
                  <a:pt x="407" y="454"/>
                </a:lnTo>
                <a:lnTo>
                  <a:pt x="408" y="454"/>
                </a:lnTo>
                <a:lnTo>
                  <a:pt x="409" y="454"/>
                </a:lnTo>
                <a:lnTo>
                  <a:pt x="410" y="457"/>
                </a:lnTo>
                <a:lnTo>
                  <a:pt x="411" y="460"/>
                </a:lnTo>
                <a:lnTo>
                  <a:pt x="413" y="464"/>
                </a:lnTo>
                <a:lnTo>
                  <a:pt x="415" y="466"/>
                </a:lnTo>
                <a:lnTo>
                  <a:pt x="422" y="471"/>
                </a:lnTo>
                <a:lnTo>
                  <a:pt x="425" y="473"/>
                </a:lnTo>
                <a:lnTo>
                  <a:pt x="430" y="474"/>
                </a:lnTo>
                <a:lnTo>
                  <a:pt x="434" y="475"/>
                </a:lnTo>
                <a:lnTo>
                  <a:pt x="439" y="477"/>
                </a:lnTo>
                <a:lnTo>
                  <a:pt x="440" y="478"/>
                </a:lnTo>
                <a:lnTo>
                  <a:pt x="443" y="475"/>
                </a:lnTo>
                <a:lnTo>
                  <a:pt x="445" y="471"/>
                </a:lnTo>
                <a:lnTo>
                  <a:pt x="447" y="467"/>
                </a:lnTo>
                <a:lnTo>
                  <a:pt x="446" y="465"/>
                </a:lnTo>
                <a:lnTo>
                  <a:pt x="446" y="459"/>
                </a:lnTo>
                <a:lnTo>
                  <a:pt x="446" y="454"/>
                </a:lnTo>
                <a:lnTo>
                  <a:pt x="446" y="454"/>
                </a:lnTo>
                <a:lnTo>
                  <a:pt x="448" y="451"/>
                </a:lnTo>
                <a:lnTo>
                  <a:pt x="449" y="445"/>
                </a:lnTo>
                <a:lnTo>
                  <a:pt x="450" y="442"/>
                </a:lnTo>
                <a:lnTo>
                  <a:pt x="452" y="440"/>
                </a:lnTo>
                <a:lnTo>
                  <a:pt x="453" y="438"/>
                </a:lnTo>
                <a:lnTo>
                  <a:pt x="454" y="437"/>
                </a:lnTo>
                <a:lnTo>
                  <a:pt x="458" y="436"/>
                </a:lnTo>
                <a:lnTo>
                  <a:pt x="459" y="436"/>
                </a:lnTo>
                <a:lnTo>
                  <a:pt x="465" y="437"/>
                </a:lnTo>
                <a:lnTo>
                  <a:pt x="466" y="437"/>
                </a:lnTo>
                <a:lnTo>
                  <a:pt x="467" y="438"/>
                </a:lnTo>
                <a:lnTo>
                  <a:pt x="471" y="439"/>
                </a:lnTo>
                <a:lnTo>
                  <a:pt x="474" y="440"/>
                </a:lnTo>
                <a:lnTo>
                  <a:pt x="477" y="440"/>
                </a:lnTo>
                <a:lnTo>
                  <a:pt x="480" y="441"/>
                </a:lnTo>
                <a:lnTo>
                  <a:pt x="485" y="440"/>
                </a:lnTo>
                <a:lnTo>
                  <a:pt x="488" y="435"/>
                </a:lnTo>
                <a:lnTo>
                  <a:pt x="488" y="432"/>
                </a:lnTo>
                <a:lnTo>
                  <a:pt x="489" y="430"/>
                </a:lnTo>
                <a:lnTo>
                  <a:pt x="490" y="429"/>
                </a:lnTo>
                <a:lnTo>
                  <a:pt x="497" y="424"/>
                </a:lnTo>
                <a:lnTo>
                  <a:pt x="497" y="421"/>
                </a:lnTo>
                <a:lnTo>
                  <a:pt x="496" y="418"/>
                </a:lnTo>
                <a:lnTo>
                  <a:pt x="497" y="415"/>
                </a:lnTo>
                <a:lnTo>
                  <a:pt x="498" y="412"/>
                </a:lnTo>
                <a:lnTo>
                  <a:pt x="498" y="407"/>
                </a:lnTo>
                <a:lnTo>
                  <a:pt x="496" y="406"/>
                </a:lnTo>
                <a:lnTo>
                  <a:pt x="494" y="403"/>
                </a:lnTo>
                <a:lnTo>
                  <a:pt x="491" y="400"/>
                </a:lnTo>
                <a:lnTo>
                  <a:pt x="489" y="399"/>
                </a:lnTo>
                <a:lnTo>
                  <a:pt x="489" y="400"/>
                </a:lnTo>
                <a:lnTo>
                  <a:pt x="486" y="398"/>
                </a:lnTo>
                <a:lnTo>
                  <a:pt x="485" y="395"/>
                </a:lnTo>
                <a:lnTo>
                  <a:pt x="484" y="393"/>
                </a:lnTo>
                <a:lnTo>
                  <a:pt x="483" y="394"/>
                </a:lnTo>
                <a:lnTo>
                  <a:pt x="482" y="393"/>
                </a:lnTo>
                <a:lnTo>
                  <a:pt x="482" y="389"/>
                </a:lnTo>
                <a:lnTo>
                  <a:pt x="483" y="386"/>
                </a:lnTo>
                <a:lnTo>
                  <a:pt x="486" y="384"/>
                </a:lnTo>
                <a:lnTo>
                  <a:pt x="488" y="383"/>
                </a:lnTo>
                <a:lnTo>
                  <a:pt x="490" y="382"/>
                </a:lnTo>
                <a:lnTo>
                  <a:pt x="491" y="382"/>
                </a:lnTo>
                <a:lnTo>
                  <a:pt x="493" y="382"/>
                </a:lnTo>
                <a:lnTo>
                  <a:pt x="495" y="384"/>
                </a:lnTo>
                <a:lnTo>
                  <a:pt x="499" y="384"/>
                </a:lnTo>
                <a:lnTo>
                  <a:pt x="500" y="384"/>
                </a:lnTo>
                <a:lnTo>
                  <a:pt x="502" y="385"/>
                </a:lnTo>
                <a:lnTo>
                  <a:pt x="506" y="385"/>
                </a:lnTo>
                <a:lnTo>
                  <a:pt x="510" y="385"/>
                </a:lnTo>
                <a:lnTo>
                  <a:pt x="515" y="385"/>
                </a:lnTo>
                <a:lnTo>
                  <a:pt x="515" y="384"/>
                </a:lnTo>
                <a:lnTo>
                  <a:pt x="517" y="384"/>
                </a:lnTo>
                <a:lnTo>
                  <a:pt x="522" y="383"/>
                </a:lnTo>
                <a:lnTo>
                  <a:pt x="525" y="381"/>
                </a:lnTo>
                <a:lnTo>
                  <a:pt x="524" y="389"/>
                </a:lnTo>
                <a:lnTo>
                  <a:pt x="519" y="398"/>
                </a:lnTo>
                <a:lnTo>
                  <a:pt x="517" y="404"/>
                </a:lnTo>
                <a:lnTo>
                  <a:pt x="518" y="405"/>
                </a:lnTo>
                <a:lnTo>
                  <a:pt x="518" y="407"/>
                </a:lnTo>
                <a:lnTo>
                  <a:pt x="519" y="409"/>
                </a:lnTo>
                <a:lnTo>
                  <a:pt x="522" y="412"/>
                </a:lnTo>
                <a:lnTo>
                  <a:pt x="525" y="413"/>
                </a:lnTo>
                <a:lnTo>
                  <a:pt x="529" y="413"/>
                </a:lnTo>
                <a:lnTo>
                  <a:pt x="533" y="412"/>
                </a:lnTo>
                <a:lnTo>
                  <a:pt x="536" y="407"/>
                </a:lnTo>
                <a:lnTo>
                  <a:pt x="536" y="405"/>
                </a:lnTo>
                <a:lnTo>
                  <a:pt x="535" y="404"/>
                </a:lnTo>
                <a:lnTo>
                  <a:pt x="534" y="399"/>
                </a:lnTo>
                <a:lnTo>
                  <a:pt x="533" y="396"/>
                </a:lnTo>
                <a:lnTo>
                  <a:pt x="531" y="392"/>
                </a:lnTo>
                <a:lnTo>
                  <a:pt x="531" y="387"/>
                </a:lnTo>
                <a:lnTo>
                  <a:pt x="532" y="386"/>
                </a:lnTo>
                <a:lnTo>
                  <a:pt x="536" y="380"/>
                </a:lnTo>
                <a:lnTo>
                  <a:pt x="537" y="381"/>
                </a:lnTo>
                <a:lnTo>
                  <a:pt x="539" y="381"/>
                </a:lnTo>
                <a:lnTo>
                  <a:pt x="540" y="380"/>
                </a:lnTo>
                <a:lnTo>
                  <a:pt x="542" y="379"/>
                </a:lnTo>
                <a:lnTo>
                  <a:pt x="543" y="377"/>
                </a:lnTo>
                <a:lnTo>
                  <a:pt x="546" y="375"/>
                </a:lnTo>
                <a:lnTo>
                  <a:pt x="549" y="372"/>
                </a:lnTo>
                <a:lnTo>
                  <a:pt x="552" y="371"/>
                </a:lnTo>
                <a:lnTo>
                  <a:pt x="553" y="371"/>
                </a:lnTo>
                <a:lnTo>
                  <a:pt x="554" y="370"/>
                </a:lnTo>
                <a:lnTo>
                  <a:pt x="558" y="369"/>
                </a:lnTo>
                <a:lnTo>
                  <a:pt x="559" y="368"/>
                </a:lnTo>
                <a:lnTo>
                  <a:pt x="561" y="367"/>
                </a:lnTo>
                <a:lnTo>
                  <a:pt x="564" y="364"/>
                </a:lnTo>
                <a:lnTo>
                  <a:pt x="567" y="363"/>
                </a:lnTo>
                <a:lnTo>
                  <a:pt x="568" y="362"/>
                </a:lnTo>
                <a:lnTo>
                  <a:pt x="569" y="361"/>
                </a:lnTo>
                <a:lnTo>
                  <a:pt x="570" y="360"/>
                </a:lnTo>
                <a:lnTo>
                  <a:pt x="572" y="359"/>
                </a:lnTo>
                <a:lnTo>
                  <a:pt x="572" y="358"/>
                </a:lnTo>
                <a:lnTo>
                  <a:pt x="575" y="357"/>
                </a:lnTo>
                <a:lnTo>
                  <a:pt x="577" y="355"/>
                </a:lnTo>
                <a:lnTo>
                  <a:pt x="579" y="351"/>
                </a:lnTo>
                <a:lnTo>
                  <a:pt x="580" y="350"/>
                </a:lnTo>
                <a:lnTo>
                  <a:pt x="582" y="347"/>
                </a:lnTo>
                <a:lnTo>
                  <a:pt x="583" y="343"/>
                </a:lnTo>
                <a:lnTo>
                  <a:pt x="584" y="342"/>
                </a:lnTo>
                <a:lnTo>
                  <a:pt x="584" y="338"/>
                </a:lnTo>
                <a:lnTo>
                  <a:pt x="582" y="336"/>
                </a:lnTo>
                <a:lnTo>
                  <a:pt x="581" y="334"/>
                </a:lnTo>
                <a:lnTo>
                  <a:pt x="580" y="331"/>
                </a:lnTo>
                <a:lnTo>
                  <a:pt x="578" y="330"/>
                </a:lnTo>
                <a:lnTo>
                  <a:pt x="576" y="328"/>
                </a:lnTo>
                <a:lnTo>
                  <a:pt x="576" y="327"/>
                </a:lnTo>
                <a:lnTo>
                  <a:pt x="575" y="324"/>
                </a:lnTo>
                <a:lnTo>
                  <a:pt x="574" y="322"/>
                </a:lnTo>
                <a:lnTo>
                  <a:pt x="573" y="318"/>
                </a:lnTo>
                <a:lnTo>
                  <a:pt x="573" y="315"/>
                </a:lnTo>
                <a:lnTo>
                  <a:pt x="573" y="312"/>
                </a:lnTo>
                <a:lnTo>
                  <a:pt x="574" y="309"/>
                </a:lnTo>
                <a:lnTo>
                  <a:pt x="574" y="304"/>
                </a:lnTo>
                <a:lnTo>
                  <a:pt x="574" y="300"/>
                </a:lnTo>
                <a:lnTo>
                  <a:pt x="575" y="300"/>
                </a:lnTo>
                <a:lnTo>
                  <a:pt x="576" y="298"/>
                </a:lnTo>
                <a:lnTo>
                  <a:pt x="577" y="292"/>
                </a:lnTo>
                <a:lnTo>
                  <a:pt x="579" y="290"/>
                </a:lnTo>
                <a:lnTo>
                  <a:pt x="582" y="288"/>
                </a:lnTo>
                <a:lnTo>
                  <a:pt x="584" y="287"/>
                </a:lnTo>
                <a:lnTo>
                  <a:pt x="588" y="285"/>
                </a:lnTo>
                <a:lnTo>
                  <a:pt x="592" y="282"/>
                </a:lnTo>
                <a:lnTo>
                  <a:pt x="594" y="279"/>
                </a:lnTo>
                <a:lnTo>
                  <a:pt x="595" y="276"/>
                </a:lnTo>
                <a:lnTo>
                  <a:pt x="596" y="272"/>
                </a:lnTo>
                <a:lnTo>
                  <a:pt x="597" y="268"/>
                </a:lnTo>
                <a:lnTo>
                  <a:pt x="597" y="264"/>
                </a:lnTo>
                <a:lnTo>
                  <a:pt x="596" y="260"/>
                </a:lnTo>
                <a:lnTo>
                  <a:pt x="594" y="255"/>
                </a:lnTo>
                <a:lnTo>
                  <a:pt x="592" y="253"/>
                </a:lnTo>
                <a:lnTo>
                  <a:pt x="588" y="250"/>
                </a:lnTo>
                <a:lnTo>
                  <a:pt x="586" y="247"/>
                </a:lnTo>
                <a:lnTo>
                  <a:pt x="584" y="244"/>
                </a:lnTo>
                <a:lnTo>
                  <a:pt x="582" y="238"/>
                </a:lnTo>
                <a:lnTo>
                  <a:pt x="580" y="235"/>
                </a:lnTo>
                <a:lnTo>
                  <a:pt x="579" y="232"/>
                </a:lnTo>
                <a:lnTo>
                  <a:pt x="578" y="228"/>
                </a:lnTo>
                <a:lnTo>
                  <a:pt x="578" y="224"/>
                </a:lnTo>
                <a:lnTo>
                  <a:pt x="578" y="222"/>
                </a:lnTo>
                <a:lnTo>
                  <a:pt x="577" y="220"/>
                </a:lnTo>
                <a:lnTo>
                  <a:pt x="577" y="217"/>
                </a:lnTo>
                <a:lnTo>
                  <a:pt x="577" y="215"/>
                </a:lnTo>
                <a:lnTo>
                  <a:pt x="577" y="209"/>
                </a:lnTo>
                <a:lnTo>
                  <a:pt x="577" y="207"/>
                </a:lnTo>
                <a:lnTo>
                  <a:pt x="577" y="205"/>
                </a:lnTo>
                <a:lnTo>
                  <a:pt x="581" y="201"/>
                </a:lnTo>
                <a:lnTo>
                  <a:pt x="583" y="198"/>
                </a:lnTo>
                <a:lnTo>
                  <a:pt x="585" y="196"/>
                </a:lnTo>
                <a:lnTo>
                  <a:pt x="586" y="192"/>
                </a:lnTo>
                <a:lnTo>
                  <a:pt x="586" y="185"/>
                </a:lnTo>
                <a:lnTo>
                  <a:pt x="586" y="183"/>
                </a:lnTo>
                <a:lnTo>
                  <a:pt x="586" y="180"/>
                </a:lnTo>
                <a:lnTo>
                  <a:pt x="589" y="180"/>
                </a:lnTo>
                <a:lnTo>
                  <a:pt x="591" y="180"/>
                </a:lnTo>
                <a:lnTo>
                  <a:pt x="592" y="182"/>
                </a:lnTo>
                <a:lnTo>
                  <a:pt x="593" y="184"/>
                </a:lnTo>
                <a:lnTo>
                  <a:pt x="594" y="185"/>
                </a:lnTo>
                <a:lnTo>
                  <a:pt x="596" y="188"/>
                </a:lnTo>
                <a:lnTo>
                  <a:pt x="597" y="191"/>
                </a:lnTo>
                <a:lnTo>
                  <a:pt x="597" y="195"/>
                </a:lnTo>
                <a:lnTo>
                  <a:pt x="596" y="196"/>
                </a:lnTo>
                <a:lnTo>
                  <a:pt x="595" y="196"/>
                </a:lnTo>
                <a:lnTo>
                  <a:pt x="596" y="193"/>
                </a:lnTo>
                <a:lnTo>
                  <a:pt x="595" y="193"/>
                </a:lnTo>
                <a:lnTo>
                  <a:pt x="594" y="194"/>
                </a:lnTo>
                <a:lnTo>
                  <a:pt x="593" y="195"/>
                </a:lnTo>
                <a:lnTo>
                  <a:pt x="591" y="196"/>
                </a:lnTo>
                <a:lnTo>
                  <a:pt x="590" y="198"/>
                </a:lnTo>
                <a:lnTo>
                  <a:pt x="588" y="204"/>
                </a:lnTo>
                <a:lnTo>
                  <a:pt x="587" y="211"/>
                </a:lnTo>
                <a:lnTo>
                  <a:pt x="587" y="213"/>
                </a:lnTo>
                <a:lnTo>
                  <a:pt x="588" y="216"/>
                </a:lnTo>
                <a:lnTo>
                  <a:pt x="590" y="219"/>
                </a:lnTo>
                <a:lnTo>
                  <a:pt x="593" y="222"/>
                </a:lnTo>
                <a:lnTo>
                  <a:pt x="595" y="224"/>
                </a:lnTo>
                <a:lnTo>
                  <a:pt x="596" y="225"/>
                </a:lnTo>
                <a:lnTo>
                  <a:pt x="599" y="226"/>
                </a:lnTo>
                <a:lnTo>
                  <a:pt x="602" y="226"/>
                </a:lnTo>
                <a:lnTo>
                  <a:pt x="605" y="225"/>
                </a:lnTo>
                <a:lnTo>
                  <a:pt x="610" y="222"/>
                </a:lnTo>
                <a:lnTo>
                  <a:pt x="612" y="221"/>
                </a:lnTo>
                <a:lnTo>
                  <a:pt x="615" y="218"/>
                </a:lnTo>
                <a:lnTo>
                  <a:pt x="617" y="215"/>
                </a:lnTo>
                <a:lnTo>
                  <a:pt x="618" y="213"/>
                </a:lnTo>
                <a:lnTo>
                  <a:pt x="620" y="212"/>
                </a:lnTo>
                <a:lnTo>
                  <a:pt x="623" y="209"/>
                </a:lnTo>
                <a:lnTo>
                  <a:pt x="626" y="207"/>
                </a:lnTo>
                <a:lnTo>
                  <a:pt x="629" y="204"/>
                </a:lnTo>
                <a:lnTo>
                  <a:pt x="631" y="201"/>
                </a:lnTo>
                <a:lnTo>
                  <a:pt x="633" y="199"/>
                </a:lnTo>
                <a:lnTo>
                  <a:pt x="635" y="196"/>
                </a:lnTo>
                <a:lnTo>
                  <a:pt x="636" y="193"/>
                </a:lnTo>
                <a:lnTo>
                  <a:pt x="637" y="191"/>
                </a:lnTo>
                <a:lnTo>
                  <a:pt x="637" y="187"/>
                </a:lnTo>
                <a:lnTo>
                  <a:pt x="637" y="183"/>
                </a:lnTo>
                <a:lnTo>
                  <a:pt x="634" y="178"/>
                </a:lnTo>
                <a:lnTo>
                  <a:pt x="629" y="175"/>
                </a:lnTo>
                <a:lnTo>
                  <a:pt x="627" y="175"/>
                </a:lnTo>
                <a:lnTo>
                  <a:pt x="625" y="176"/>
                </a:lnTo>
                <a:lnTo>
                  <a:pt x="618" y="178"/>
                </a:lnTo>
                <a:lnTo>
                  <a:pt x="615" y="179"/>
                </a:lnTo>
                <a:lnTo>
                  <a:pt x="608" y="181"/>
                </a:lnTo>
                <a:lnTo>
                  <a:pt x="602" y="181"/>
                </a:lnTo>
                <a:lnTo>
                  <a:pt x="597" y="179"/>
                </a:lnTo>
                <a:lnTo>
                  <a:pt x="594" y="177"/>
                </a:lnTo>
                <a:lnTo>
                  <a:pt x="591" y="174"/>
                </a:lnTo>
                <a:lnTo>
                  <a:pt x="587" y="170"/>
                </a:lnTo>
                <a:lnTo>
                  <a:pt x="585" y="167"/>
                </a:lnTo>
                <a:lnTo>
                  <a:pt x="589" y="165"/>
                </a:lnTo>
                <a:lnTo>
                  <a:pt x="588" y="164"/>
                </a:lnTo>
                <a:lnTo>
                  <a:pt x="586" y="164"/>
                </a:lnTo>
                <a:lnTo>
                  <a:pt x="584" y="164"/>
                </a:lnTo>
                <a:lnTo>
                  <a:pt x="587" y="159"/>
                </a:lnTo>
                <a:lnTo>
                  <a:pt x="590" y="158"/>
                </a:lnTo>
                <a:lnTo>
                  <a:pt x="594" y="158"/>
                </a:lnTo>
                <a:lnTo>
                  <a:pt x="594" y="159"/>
                </a:lnTo>
                <a:lnTo>
                  <a:pt x="598" y="158"/>
                </a:lnTo>
                <a:lnTo>
                  <a:pt x="602" y="159"/>
                </a:lnTo>
                <a:lnTo>
                  <a:pt x="605" y="161"/>
                </a:lnTo>
                <a:lnTo>
                  <a:pt x="610" y="164"/>
                </a:lnTo>
                <a:lnTo>
                  <a:pt x="618" y="167"/>
                </a:lnTo>
                <a:lnTo>
                  <a:pt x="627" y="166"/>
                </a:lnTo>
                <a:lnTo>
                  <a:pt x="634" y="163"/>
                </a:lnTo>
                <a:lnTo>
                  <a:pt x="641" y="159"/>
                </a:lnTo>
                <a:lnTo>
                  <a:pt x="645" y="154"/>
                </a:lnTo>
                <a:lnTo>
                  <a:pt x="644" y="149"/>
                </a:lnTo>
                <a:lnTo>
                  <a:pt x="642" y="144"/>
                </a:lnTo>
                <a:lnTo>
                  <a:pt x="638" y="135"/>
                </a:lnTo>
                <a:lnTo>
                  <a:pt x="634" y="130"/>
                </a:lnTo>
                <a:lnTo>
                  <a:pt x="633" y="126"/>
                </a:lnTo>
                <a:lnTo>
                  <a:pt x="633" y="119"/>
                </a:lnTo>
                <a:lnTo>
                  <a:pt x="643" y="114"/>
                </a:lnTo>
                <a:lnTo>
                  <a:pt x="647" y="108"/>
                </a:lnTo>
                <a:lnTo>
                  <a:pt x="660" y="104"/>
                </a:lnTo>
                <a:lnTo>
                  <a:pt x="666" y="102"/>
                </a:lnTo>
                <a:lnTo>
                  <a:pt x="675" y="97"/>
                </a:lnTo>
                <a:lnTo>
                  <a:pt x="681" y="94"/>
                </a:lnTo>
                <a:lnTo>
                  <a:pt x="695" y="90"/>
                </a:lnTo>
                <a:lnTo>
                  <a:pt x="700" y="85"/>
                </a:lnTo>
                <a:lnTo>
                  <a:pt x="704" y="88"/>
                </a:lnTo>
                <a:lnTo>
                  <a:pt x="707" y="91"/>
                </a:lnTo>
                <a:lnTo>
                  <a:pt x="711" y="92"/>
                </a:lnTo>
                <a:lnTo>
                  <a:pt x="711" y="92"/>
                </a:lnTo>
                <a:lnTo>
                  <a:pt x="713" y="91"/>
                </a:lnTo>
                <a:lnTo>
                  <a:pt x="714" y="90"/>
                </a:lnTo>
                <a:lnTo>
                  <a:pt x="716" y="88"/>
                </a:lnTo>
                <a:lnTo>
                  <a:pt x="716" y="85"/>
                </a:lnTo>
                <a:lnTo>
                  <a:pt x="716" y="84"/>
                </a:lnTo>
                <a:lnTo>
                  <a:pt x="716" y="82"/>
                </a:lnTo>
                <a:lnTo>
                  <a:pt x="713" y="79"/>
                </a:lnTo>
                <a:lnTo>
                  <a:pt x="723" y="73"/>
                </a:lnTo>
                <a:lnTo>
                  <a:pt x="733" y="67"/>
                </a:lnTo>
                <a:lnTo>
                  <a:pt x="741" y="62"/>
                </a:lnTo>
                <a:lnTo>
                  <a:pt x="748" y="55"/>
                </a:lnTo>
                <a:lnTo>
                  <a:pt x="748" y="50"/>
                </a:lnTo>
                <a:lnTo>
                  <a:pt x="748" y="40"/>
                </a:lnTo>
                <a:lnTo>
                  <a:pt x="747" y="30"/>
                </a:lnTo>
                <a:lnTo>
                  <a:pt x="742" y="24"/>
                </a:lnTo>
                <a:lnTo>
                  <a:pt x="734" y="19"/>
                </a:lnTo>
                <a:lnTo>
                  <a:pt x="729" y="17"/>
                </a:lnTo>
                <a:lnTo>
                  <a:pt x="726" y="13"/>
                </a:lnTo>
                <a:lnTo>
                  <a:pt x="724" y="10"/>
                </a:lnTo>
                <a:lnTo>
                  <a:pt x="723" y="7"/>
                </a:lnTo>
                <a:lnTo>
                  <a:pt x="722" y="4"/>
                </a:lnTo>
                <a:lnTo>
                  <a:pt x="722" y="0"/>
                </a:lnTo>
                <a:lnTo>
                  <a:pt x="798" y="1"/>
                </a:lnTo>
                <a:close/>
              </a:path>
            </a:pathLst>
          </a:custGeom>
          <a:solidFill>
            <a:srgbClr val="FF0000"/>
          </a:solidFill>
          <a:ln w="9525">
            <a:noFill/>
            <a:round/>
            <a:headEnd/>
            <a:tailEnd/>
          </a:ln>
        </p:spPr>
        <p:txBody>
          <a:bodyPr/>
          <a:lstStyle/>
          <a:p>
            <a:endParaRPr lang="en-US"/>
          </a:p>
        </p:txBody>
      </p:sp>
      <p:sp>
        <p:nvSpPr>
          <p:cNvPr id="5" name="Freeform 5"/>
          <p:cNvSpPr>
            <a:spLocks/>
          </p:cNvSpPr>
          <p:nvPr/>
        </p:nvSpPr>
        <p:spPr bwMode="auto">
          <a:xfrm>
            <a:off x="530225" y="4535488"/>
            <a:ext cx="631825" cy="1025525"/>
          </a:xfrm>
          <a:custGeom>
            <a:avLst/>
            <a:gdLst/>
            <a:ahLst/>
            <a:cxnLst>
              <a:cxn ang="0">
                <a:pos x="349" y="73"/>
              </a:cxn>
              <a:cxn ang="0">
                <a:pos x="287" y="201"/>
              </a:cxn>
              <a:cxn ang="0">
                <a:pos x="192" y="336"/>
              </a:cxn>
              <a:cxn ang="0">
                <a:pos x="126" y="412"/>
              </a:cxn>
              <a:cxn ang="0">
                <a:pos x="112" y="555"/>
              </a:cxn>
              <a:cxn ang="0">
                <a:pos x="53" y="646"/>
              </a:cxn>
              <a:cxn ang="0">
                <a:pos x="25" y="646"/>
              </a:cxn>
              <a:cxn ang="0">
                <a:pos x="0" y="645"/>
              </a:cxn>
              <a:cxn ang="0">
                <a:pos x="0" y="638"/>
              </a:cxn>
              <a:cxn ang="0">
                <a:pos x="3" y="631"/>
              </a:cxn>
              <a:cxn ang="0">
                <a:pos x="4" y="622"/>
              </a:cxn>
              <a:cxn ang="0">
                <a:pos x="6" y="615"/>
              </a:cxn>
              <a:cxn ang="0">
                <a:pos x="7" y="599"/>
              </a:cxn>
              <a:cxn ang="0">
                <a:pos x="15" y="586"/>
              </a:cxn>
              <a:cxn ang="0">
                <a:pos x="23" y="568"/>
              </a:cxn>
              <a:cxn ang="0">
                <a:pos x="29" y="554"/>
              </a:cxn>
              <a:cxn ang="0">
                <a:pos x="35" y="543"/>
              </a:cxn>
              <a:cxn ang="0">
                <a:pos x="48" y="532"/>
              </a:cxn>
              <a:cxn ang="0">
                <a:pos x="58" y="524"/>
              </a:cxn>
              <a:cxn ang="0">
                <a:pos x="72" y="508"/>
              </a:cxn>
              <a:cxn ang="0">
                <a:pos x="84" y="502"/>
              </a:cxn>
              <a:cxn ang="0">
                <a:pos x="93" y="481"/>
              </a:cxn>
              <a:cxn ang="0">
                <a:pos x="95" y="461"/>
              </a:cxn>
              <a:cxn ang="0">
                <a:pos x="81" y="443"/>
              </a:cxn>
              <a:cxn ang="0">
                <a:pos x="71" y="427"/>
              </a:cxn>
              <a:cxn ang="0">
                <a:pos x="60" y="403"/>
              </a:cxn>
              <a:cxn ang="0">
                <a:pos x="72" y="371"/>
              </a:cxn>
              <a:cxn ang="0">
                <a:pos x="74" y="331"/>
              </a:cxn>
              <a:cxn ang="0">
                <a:pos x="77" y="316"/>
              </a:cxn>
              <a:cxn ang="0">
                <a:pos x="85" y="307"/>
              </a:cxn>
              <a:cxn ang="0">
                <a:pos x="89" y="302"/>
              </a:cxn>
              <a:cxn ang="0">
                <a:pos x="92" y="295"/>
              </a:cxn>
              <a:cxn ang="0">
                <a:pos x="93" y="281"/>
              </a:cxn>
              <a:cxn ang="0">
                <a:pos x="96" y="270"/>
              </a:cxn>
              <a:cxn ang="0">
                <a:pos x="97" y="262"/>
              </a:cxn>
              <a:cxn ang="0">
                <a:pos x="102" y="250"/>
              </a:cxn>
              <a:cxn ang="0">
                <a:pos x="110" y="234"/>
              </a:cxn>
              <a:cxn ang="0">
                <a:pos x="118" y="223"/>
              </a:cxn>
              <a:cxn ang="0">
                <a:pos x="123" y="218"/>
              </a:cxn>
              <a:cxn ang="0">
                <a:pos x="134" y="215"/>
              </a:cxn>
              <a:cxn ang="0">
                <a:pos x="140" y="212"/>
              </a:cxn>
              <a:cxn ang="0">
                <a:pos x="141" y="213"/>
              </a:cxn>
              <a:cxn ang="0">
                <a:pos x="152" y="205"/>
              </a:cxn>
              <a:cxn ang="0">
                <a:pos x="162" y="196"/>
              </a:cxn>
              <a:cxn ang="0">
                <a:pos x="176" y="186"/>
              </a:cxn>
              <a:cxn ang="0">
                <a:pos x="189" y="174"/>
              </a:cxn>
              <a:cxn ang="0">
                <a:pos x="196" y="160"/>
              </a:cxn>
              <a:cxn ang="0">
                <a:pos x="200" y="146"/>
              </a:cxn>
              <a:cxn ang="0">
                <a:pos x="200" y="133"/>
              </a:cxn>
              <a:cxn ang="0">
                <a:pos x="198" y="122"/>
              </a:cxn>
              <a:cxn ang="0">
                <a:pos x="202" y="104"/>
              </a:cxn>
              <a:cxn ang="0">
                <a:pos x="216" y="91"/>
              </a:cxn>
              <a:cxn ang="0">
                <a:pos x="223" y="83"/>
              </a:cxn>
              <a:cxn ang="0">
                <a:pos x="229" y="77"/>
              </a:cxn>
              <a:cxn ang="0">
                <a:pos x="237" y="68"/>
              </a:cxn>
              <a:cxn ang="0">
                <a:pos x="249" y="62"/>
              </a:cxn>
              <a:cxn ang="0">
                <a:pos x="266" y="56"/>
              </a:cxn>
              <a:cxn ang="0">
                <a:pos x="270" y="47"/>
              </a:cxn>
              <a:cxn ang="0">
                <a:pos x="275" y="33"/>
              </a:cxn>
              <a:cxn ang="0">
                <a:pos x="338" y="15"/>
              </a:cxn>
            </a:cxnLst>
            <a:rect l="0" t="0" r="r" b="b"/>
            <a:pathLst>
              <a:path w="398" h="646">
                <a:moveTo>
                  <a:pt x="398" y="13"/>
                </a:moveTo>
                <a:lnTo>
                  <a:pt x="394" y="13"/>
                </a:lnTo>
                <a:lnTo>
                  <a:pt x="364" y="38"/>
                </a:lnTo>
                <a:lnTo>
                  <a:pt x="349" y="73"/>
                </a:lnTo>
                <a:lnTo>
                  <a:pt x="343" y="97"/>
                </a:lnTo>
                <a:lnTo>
                  <a:pt x="343" y="114"/>
                </a:lnTo>
                <a:lnTo>
                  <a:pt x="327" y="150"/>
                </a:lnTo>
                <a:lnTo>
                  <a:pt x="287" y="201"/>
                </a:lnTo>
                <a:lnTo>
                  <a:pt x="270" y="237"/>
                </a:lnTo>
                <a:lnTo>
                  <a:pt x="234" y="278"/>
                </a:lnTo>
                <a:lnTo>
                  <a:pt x="210" y="310"/>
                </a:lnTo>
                <a:lnTo>
                  <a:pt x="192" y="336"/>
                </a:lnTo>
                <a:lnTo>
                  <a:pt x="182" y="349"/>
                </a:lnTo>
                <a:lnTo>
                  <a:pt x="160" y="377"/>
                </a:lnTo>
                <a:lnTo>
                  <a:pt x="157" y="380"/>
                </a:lnTo>
                <a:lnTo>
                  <a:pt x="126" y="412"/>
                </a:lnTo>
                <a:lnTo>
                  <a:pt x="120" y="437"/>
                </a:lnTo>
                <a:lnTo>
                  <a:pt x="113" y="478"/>
                </a:lnTo>
                <a:lnTo>
                  <a:pt x="114" y="516"/>
                </a:lnTo>
                <a:lnTo>
                  <a:pt x="112" y="555"/>
                </a:lnTo>
                <a:lnTo>
                  <a:pt x="90" y="606"/>
                </a:lnTo>
                <a:lnTo>
                  <a:pt x="75" y="645"/>
                </a:lnTo>
                <a:lnTo>
                  <a:pt x="75" y="646"/>
                </a:lnTo>
                <a:lnTo>
                  <a:pt x="53" y="646"/>
                </a:lnTo>
                <a:lnTo>
                  <a:pt x="35" y="646"/>
                </a:lnTo>
                <a:lnTo>
                  <a:pt x="35" y="646"/>
                </a:lnTo>
                <a:lnTo>
                  <a:pt x="33" y="646"/>
                </a:lnTo>
                <a:lnTo>
                  <a:pt x="25" y="646"/>
                </a:lnTo>
                <a:lnTo>
                  <a:pt x="12" y="645"/>
                </a:lnTo>
                <a:lnTo>
                  <a:pt x="1" y="645"/>
                </a:lnTo>
                <a:lnTo>
                  <a:pt x="0" y="645"/>
                </a:lnTo>
                <a:lnTo>
                  <a:pt x="0" y="645"/>
                </a:lnTo>
                <a:lnTo>
                  <a:pt x="0" y="644"/>
                </a:lnTo>
                <a:lnTo>
                  <a:pt x="0" y="643"/>
                </a:lnTo>
                <a:lnTo>
                  <a:pt x="0" y="641"/>
                </a:lnTo>
                <a:lnTo>
                  <a:pt x="0" y="638"/>
                </a:lnTo>
                <a:lnTo>
                  <a:pt x="0" y="637"/>
                </a:lnTo>
                <a:lnTo>
                  <a:pt x="1" y="636"/>
                </a:lnTo>
                <a:lnTo>
                  <a:pt x="1" y="634"/>
                </a:lnTo>
                <a:lnTo>
                  <a:pt x="3" y="631"/>
                </a:lnTo>
                <a:lnTo>
                  <a:pt x="3" y="628"/>
                </a:lnTo>
                <a:lnTo>
                  <a:pt x="3" y="627"/>
                </a:lnTo>
                <a:lnTo>
                  <a:pt x="3" y="624"/>
                </a:lnTo>
                <a:lnTo>
                  <a:pt x="4" y="622"/>
                </a:lnTo>
                <a:lnTo>
                  <a:pt x="4" y="621"/>
                </a:lnTo>
                <a:lnTo>
                  <a:pt x="5" y="619"/>
                </a:lnTo>
                <a:lnTo>
                  <a:pt x="6" y="617"/>
                </a:lnTo>
                <a:lnTo>
                  <a:pt x="6" y="615"/>
                </a:lnTo>
                <a:lnTo>
                  <a:pt x="7" y="611"/>
                </a:lnTo>
                <a:lnTo>
                  <a:pt x="7" y="607"/>
                </a:lnTo>
                <a:lnTo>
                  <a:pt x="6" y="603"/>
                </a:lnTo>
                <a:lnTo>
                  <a:pt x="7" y="599"/>
                </a:lnTo>
                <a:lnTo>
                  <a:pt x="9" y="596"/>
                </a:lnTo>
                <a:lnTo>
                  <a:pt x="11" y="592"/>
                </a:lnTo>
                <a:lnTo>
                  <a:pt x="12" y="589"/>
                </a:lnTo>
                <a:lnTo>
                  <a:pt x="15" y="586"/>
                </a:lnTo>
                <a:lnTo>
                  <a:pt x="16" y="583"/>
                </a:lnTo>
                <a:lnTo>
                  <a:pt x="18" y="576"/>
                </a:lnTo>
                <a:lnTo>
                  <a:pt x="21" y="573"/>
                </a:lnTo>
                <a:lnTo>
                  <a:pt x="23" y="568"/>
                </a:lnTo>
                <a:lnTo>
                  <a:pt x="25" y="566"/>
                </a:lnTo>
                <a:lnTo>
                  <a:pt x="25" y="563"/>
                </a:lnTo>
                <a:lnTo>
                  <a:pt x="27" y="559"/>
                </a:lnTo>
                <a:lnTo>
                  <a:pt x="29" y="554"/>
                </a:lnTo>
                <a:lnTo>
                  <a:pt x="32" y="551"/>
                </a:lnTo>
                <a:lnTo>
                  <a:pt x="33" y="548"/>
                </a:lnTo>
                <a:lnTo>
                  <a:pt x="35" y="545"/>
                </a:lnTo>
                <a:lnTo>
                  <a:pt x="35" y="543"/>
                </a:lnTo>
                <a:lnTo>
                  <a:pt x="38" y="540"/>
                </a:lnTo>
                <a:lnTo>
                  <a:pt x="42" y="537"/>
                </a:lnTo>
                <a:lnTo>
                  <a:pt x="45" y="534"/>
                </a:lnTo>
                <a:lnTo>
                  <a:pt x="48" y="532"/>
                </a:lnTo>
                <a:lnTo>
                  <a:pt x="52" y="529"/>
                </a:lnTo>
                <a:lnTo>
                  <a:pt x="55" y="528"/>
                </a:lnTo>
                <a:lnTo>
                  <a:pt x="57" y="526"/>
                </a:lnTo>
                <a:lnTo>
                  <a:pt x="58" y="524"/>
                </a:lnTo>
                <a:lnTo>
                  <a:pt x="59" y="522"/>
                </a:lnTo>
                <a:lnTo>
                  <a:pt x="62" y="519"/>
                </a:lnTo>
                <a:lnTo>
                  <a:pt x="65" y="517"/>
                </a:lnTo>
                <a:lnTo>
                  <a:pt x="72" y="508"/>
                </a:lnTo>
                <a:lnTo>
                  <a:pt x="75" y="505"/>
                </a:lnTo>
                <a:lnTo>
                  <a:pt x="78" y="505"/>
                </a:lnTo>
                <a:lnTo>
                  <a:pt x="81" y="505"/>
                </a:lnTo>
                <a:lnTo>
                  <a:pt x="84" y="502"/>
                </a:lnTo>
                <a:lnTo>
                  <a:pt x="88" y="499"/>
                </a:lnTo>
                <a:lnTo>
                  <a:pt x="91" y="492"/>
                </a:lnTo>
                <a:lnTo>
                  <a:pt x="91" y="486"/>
                </a:lnTo>
                <a:lnTo>
                  <a:pt x="93" y="481"/>
                </a:lnTo>
                <a:lnTo>
                  <a:pt x="95" y="476"/>
                </a:lnTo>
                <a:lnTo>
                  <a:pt x="96" y="471"/>
                </a:lnTo>
                <a:lnTo>
                  <a:pt x="95" y="466"/>
                </a:lnTo>
                <a:lnTo>
                  <a:pt x="95" y="461"/>
                </a:lnTo>
                <a:lnTo>
                  <a:pt x="92" y="458"/>
                </a:lnTo>
                <a:lnTo>
                  <a:pt x="93" y="439"/>
                </a:lnTo>
                <a:lnTo>
                  <a:pt x="85" y="436"/>
                </a:lnTo>
                <a:lnTo>
                  <a:pt x="81" y="443"/>
                </a:lnTo>
                <a:lnTo>
                  <a:pt x="75" y="442"/>
                </a:lnTo>
                <a:lnTo>
                  <a:pt x="75" y="439"/>
                </a:lnTo>
                <a:lnTo>
                  <a:pt x="77" y="434"/>
                </a:lnTo>
                <a:lnTo>
                  <a:pt x="71" y="427"/>
                </a:lnTo>
                <a:lnTo>
                  <a:pt x="66" y="423"/>
                </a:lnTo>
                <a:lnTo>
                  <a:pt x="63" y="417"/>
                </a:lnTo>
                <a:lnTo>
                  <a:pt x="61" y="412"/>
                </a:lnTo>
                <a:lnTo>
                  <a:pt x="60" y="403"/>
                </a:lnTo>
                <a:lnTo>
                  <a:pt x="63" y="399"/>
                </a:lnTo>
                <a:lnTo>
                  <a:pt x="69" y="394"/>
                </a:lnTo>
                <a:lnTo>
                  <a:pt x="69" y="386"/>
                </a:lnTo>
                <a:lnTo>
                  <a:pt x="72" y="371"/>
                </a:lnTo>
                <a:lnTo>
                  <a:pt x="77" y="361"/>
                </a:lnTo>
                <a:lnTo>
                  <a:pt x="79" y="348"/>
                </a:lnTo>
                <a:lnTo>
                  <a:pt x="76" y="340"/>
                </a:lnTo>
                <a:lnTo>
                  <a:pt x="74" y="331"/>
                </a:lnTo>
                <a:lnTo>
                  <a:pt x="74" y="325"/>
                </a:lnTo>
                <a:lnTo>
                  <a:pt x="75" y="321"/>
                </a:lnTo>
                <a:lnTo>
                  <a:pt x="77" y="318"/>
                </a:lnTo>
                <a:lnTo>
                  <a:pt x="77" y="316"/>
                </a:lnTo>
                <a:lnTo>
                  <a:pt x="79" y="312"/>
                </a:lnTo>
                <a:lnTo>
                  <a:pt x="81" y="310"/>
                </a:lnTo>
                <a:lnTo>
                  <a:pt x="82" y="309"/>
                </a:lnTo>
                <a:lnTo>
                  <a:pt x="85" y="307"/>
                </a:lnTo>
                <a:lnTo>
                  <a:pt x="87" y="306"/>
                </a:lnTo>
                <a:lnTo>
                  <a:pt x="88" y="305"/>
                </a:lnTo>
                <a:lnTo>
                  <a:pt x="88" y="303"/>
                </a:lnTo>
                <a:lnTo>
                  <a:pt x="89" y="302"/>
                </a:lnTo>
                <a:lnTo>
                  <a:pt x="90" y="301"/>
                </a:lnTo>
                <a:lnTo>
                  <a:pt x="91" y="300"/>
                </a:lnTo>
                <a:lnTo>
                  <a:pt x="93" y="297"/>
                </a:lnTo>
                <a:lnTo>
                  <a:pt x="92" y="295"/>
                </a:lnTo>
                <a:lnTo>
                  <a:pt x="92" y="292"/>
                </a:lnTo>
                <a:lnTo>
                  <a:pt x="92" y="289"/>
                </a:lnTo>
                <a:lnTo>
                  <a:pt x="93" y="285"/>
                </a:lnTo>
                <a:lnTo>
                  <a:pt x="93" y="281"/>
                </a:lnTo>
                <a:lnTo>
                  <a:pt x="94" y="277"/>
                </a:lnTo>
                <a:lnTo>
                  <a:pt x="94" y="274"/>
                </a:lnTo>
                <a:lnTo>
                  <a:pt x="94" y="271"/>
                </a:lnTo>
                <a:lnTo>
                  <a:pt x="96" y="270"/>
                </a:lnTo>
                <a:lnTo>
                  <a:pt x="96" y="266"/>
                </a:lnTo>
                <a:lnTo>
                  <a:pt x="96" y="265"/>
                </a:lnTo>
                <a:lnTo>
                  <a:pt x="97" y="264"/>
                </a:lnTo>
                <a:lnTo>
                  <a:pt x="97" y="262"/>
                </a:lnTo>
                <a:lnTo>
                  <a:pt x="98" y="261"/>
                </a:lnTo>
                <a:lnTo>
                  <a:pt x="99" y="258"/>
                </a:lnTo>
                <a:lnTo>
                  <a:pt x="100" y="254"/>
                </a:lnTo>
                <a:lnTo>
                  <a:pt x="102" y="250"/>
                </a:lnTo>
                <a:lnTo>
                  <a:pt x="105" y="247"/>
                </a:lnTo>
                <a:lnTo>
                  <a:pt x="107" y="241"/>
                </a:lnTo>
                <a:lnTo>
                  <a:pt x="109" y="236"/>
                </a:lnTo>
                <a:lnTo>
                  <a:pt x="110" y="234"/>
                </a:lnTo>
                <a:lnTo>
                  <a:pt x="115" y="231"/>
                </a:lnTo>
                <a:lnTo>
                  <a:pt x="116" y="228"/>
                </a:lnTo>
                <a:lnTo>
                  <a:pt x="116" y="225"/>
                </a:lnTo>
                <a:lnTo>
                  <a:pt x="118" y="223"/>
                </a:lnTo>
                <a:lnTo>
                  <a:pt x="118" y="223"/>
                </a:lnTo>
                <a:lnTo>
                  <a:pt x="121" y="221"/>
                </a:lnTo>
                <a:lnTo>
                  <a:pt x="122" y="220"/>
                </a:lnTo>
                <a:lnTo>
                  <a:pt x="123" y="218"/>
                </a:lnTo>
                <a:lnTo>
                  <a:pt x="127" y="218"/>
                </a:lnTo>
                <a:lnTo>
                  <a:pt x="129" y="216"/>
                </a:lnTo>
                <a:lnTo>
                  <a:pt x="131" y="215"/>
                </a:lnTo>
                <a:lnTo>
                  <a:pt x="134" y="215"/>
                </a:lnTo>
                <a:lnTo>
                  <a:pt x="137" y="215"/>
                </a:lnTo>
                <a:lnTo>
                  <a:pt x="139" y="215"/>
                </a:lnTo>
                <a:lnTo>
                  <a:pt x="139" y="213"/>
                </a:lnTo>
                <a:lnTo>
                  <a:pt x="140" y="212"/>
                </a:lnTo>
                <a:lnTo>
                  <a:pt x="140" y="214"/>
                </a:lnTo>
                <a:lnTo>
                  <a:pt x="141" y="215"/>
                </a:lnTo>
                <a:lnTo>
                  <a:pt x="143" y="214"/>
                </a:lnTo>
                <a:lnTo>
                  <a:pt x="141" y="213"/>
                </a:lnTo>
                <a:lnTo>
                  <a:pt x="141" y="211"/>
                </a:lnTo>
                <a:lnTo>
                  <a:pt x="146" y="209"/>
                </a:lnTo>
                <a:lnTo>
                  <a:pt x="148" y="207"/>
                </a:lnTo>
                <a:lnTo>
                  <a:pt x="152" y="205"/>
                </a:lnTo>
                <a:lnTo>
                  <a:pt x="153" y="203"/>
                </a:lnTo>
                <a:lnTo>
                  <a:pt x="156" y="200"/>
                </a:lnTo>
                <a:lnTo>
                  <a:pt x="159" y="198"/>
                </a:lnTo>
                <a:lnTo>
                  <a:pt x="162" y="196"/>
                </a:lnTo>
                <a:lnTo>
                  <a:pt x="166" y="193"/>
                </a:lnTo>
                <a:lnTo>
                  <a:pt x="166" y="191"/>
                </a:lnTo>
                <a:lnTo>
                  <a:pt x="170" y="188"/>
                </a:lnTo>
                <a:lnTo>
                  <a:pt x="176" y="186"/>
                </a:lnTo>
                <a:lnTo>
                  <a:pt x="180" y="184"/>
                </a:lnTo>
                <a:lnTo>
                  <a:pt x="183" y="181"/>
                </a:lnTo>
                <a:lnTo>
                  <a:pt x="186" y="177"/>
                </a:lnTo>
                <a:lnTo>
                  <a:pt x="189" y="174"/>
                </a:lnTo>
                <a:lnTo>
                  <a:pt x="190" y="168"/>
                </a:lnTo>
                <a:lnTo>
                  <a:pt x="192" y="165"/>
                </a:lnTo>
                <a:lnTo>
                  <a:pt x="195" y="162"/>
                </a:lnTo>
                <a:lnTo>
                  <a:pt x="196" y="160"/>
                </a:lnTo>
                <a:lnTo>
                  <a:pt x="197" y="157"/>
                </a:lnTo>
                <a:lnTo>
                  <a:pt x="199" y="154"/>
                </a:lnTo>
                <a:lnTo>
                  <a:pt x="200" y="151"/>
                </a:lnTo>
                <a:lnTo>
                  <a:pt x="200" y="146"/>
                </a:lnTo>
                <a:lnTo>
                  <a:pt x="200" y="143"/>
                </a:lnTo>
                <a:lnTo>
                  <a:pt x="199" y="140"/>
                </a:lnTo>
                <a:lnTo>
                  <a:pt x="199" y="137"/>
                </a:lnTo>
                <a:lnTo>
                  <a:pt x="200" y="133"/>
                </a:lnTo>
                <a:lnTo>
                  <a:pt x="200" y="129"/>
                </a:lnTo>
                <a:lnTo>
                  <a:pt x="199" y="128"/>
                </a:lnTo>
                <a:lnTo>
                  <a:pt x="199" y="126"/>
                </a:lnTo>
                <a:lnTo>
                  <a:pt x="198" y="122"/>
                </a:lnTo>
                <a:lnTo>
                  <a:pt x="198" y="118"/>
                </a:lnTo>
                <a:lnTo>
                  <a:pt x="198" y="113"/>
                </a:lnTo>
                <a:lnTo>
                  <a:pt x="200" y="107"/>
                </a:lnTo>
                <a:lnTo>
                  <a:pt x="202" y="104"/>
                </a:lnTo>
                <a:lnTo>
                  <a:pt x="205" y="101"/>
                </a:lnTo>
                <a:lnTo>
                  <a:pt x="207" y="97"/>
                </a:lnTo>
                <a:lnTo>
                  <a:pt x="210" y="93"/>
                </a:lnTo>
                <a:lnTo>
                  <a:pt x="216" y="91"/>
                </a:lnTo>
                <a:lnTo>
                  <a:pt x="218" y="86"/>
                </a:lnTo>
                <a:lnTo>
                  <a:pt x="219" y="85"/>
                </a:lnTo>
                <a:lnTo>
                  <a:pt x="221" y="84"/>
                </a:lnTo>
                <a:lnTo>
                  <a:pt x="223" y="83"/>
                </a:lnTo>
                <a:lnTo>
                  <a:pt x="226" y="82"/>
                </a:lnTo>
                <a:lnTo>
                  <a:pt x="228" y="81"/>
                </a:lnTo>
                <a:lnTo>
                  <a:pt x="229" y="79"/>
                </a:lnTo>
                <a:lnTo>
                  <a:pt x="229" y="77"/>
                </a:lnTo>
                <a:lnTo>
                  <a:pt x="231" y="75"/>
                </a:lnTo>
                <a:lnTo>
                  <a:pt x="233" y="73"/>
                </a:lnTo>
                <a:lnTo>
                  <a:pt x="235" y="70"/>
                </a:lnTo>
                <a:lnTo>
                  <a:pt x="237" y="68"/>
                </a:lnTo>
                <a:lnTo>
                  <a:pt x="239" y="66"/>
                </a:lnTo>
                <a:lnTo>
                  <a:pt x="243" y="66"/>
                </a:lnTo>
                <a:lnTo>
                  <a:pt x="246" y="64"/>
                </a:lnTo>
                <a:lnTo>
                  <a:pt x="249" y="62"/>
                </a:lnTo>
                <a:lnTo>
                  <a:pt x="253" y="60"/>
                </a:lnTo>
                <a:lnTo>
                  <a:pt x="255" y="59"/>
                </a:lnTo>
                <a:lnTo>
                  <a:pt x="260" y="58"/>
                </a:lnTo>
                <a:lnTo>
                  <a:pt x="266" y="56"/>
                </a:lnTo>
                <a:lnTo>
                  <a:pt x="268" y="55"/>
                </a:lnTo>
                <a:lnTo>
                  <a:pt x="270" y="53"/>
                </a:lnTo>
                <a:lnTo>
                  <a:pt x="269" y="50"/>
                </a:lnTo>
                <a:lnTo>
                  <a:pt x="270" y="47"/>
                </a:lnTo>
                <a:lnTo>
                  <a:pt x="271" y="42"/>
                </a:lnTo>
                <a:lnTo>
                  <a:pt x="272" y="39"/>
                </a:lnTo>
                <a:lnTo>
                  <a:pt x="274" y="36"/>
                </a:lnTo>
                <a:lnTo>
                  <a:pt x="275" y="33"/>
                </a:lnTo>
                <a:lnTo>
                  <a:pt x="275" y="32"/>
                </a:lnTo>
                <a:lnTo>
                  <a:pt x="280" y="32"/>
                </a:lnTo>
                <a:lnTo>
                  <a:pt x="302" y="41"/>
                </a:lnTo>
                <a:lnTo>
                  <a:pt x="338" y="15"/>
                </a:lnTo>
                <a:lnTo>
                  <a:pt x="363" y="4"/>
                </a:lnTo>
                <a:lnTo>
                  <a:pt x="383" y="0"/>
                </a:lnTo>
                <a:lnTo>
                  <a:pt x="398" y="13"/>
                </a:lnTo>
                <a:close/>
              </a:path>
            </a:pathLst>
          </a:custGeom>
          <a:solidFill>
            <a:schemeClr val="bg1">
              <a:lumMod val="75000"/>
            </a:schemeClr>
          </a:solidFill>
          <a:ln w="9525">
            <a:noFill/>
            <a:round/>
            <a:headEnd/>
            <a:tailEnd/>
          </a:ln>
        </p:spPr>
        <p:txBody>
          <a:bodyPr/>
          <a:lstStyle/>
          <a:p>
            <a:endParaRPr lang="en-US"/>
          </a:p>
        </p:txBody>
      </p:sp>
      <p:sp>
        <p:nvSpPr>
          <p:cNvPr id="6" name="Freeform 6"/>
          <p:cNvSpPr>
            <a:spLocks/>
          </p:cNvSpPr>
          <p:nvPr/>
        </p:nvSpPr>
        <p:spPr bwMode="auto">
          <a:xfrm>
            <a:off x="966788" y="1716088"/>
            <a:ext cx="1289050" cy="2884487"/>
          </a:xfrm>
          <a:custGeom>
            <a:avLst/>
            <a:gdLst/>
            <a:ahLst/>
            <a:cxnLst>
              <a:cxn ang="0">
                <a:pos x="685" y="106"/>
              </a:cxn>
              <a:cxn ang="0">
                <a:pos x="623" y="309"/>
              </a:cxn>
              <a:cxn ang="0">
                <a:pos x="581" y="540"/>
              </a:cxn>
              <a:cxn ang="0">
                <a:pos x="585" y="785"/>
              </a:cxn>
              <a:cxn ang="0">
                <a:pos x="491" y="1151"/>
              </a:cxn>
              <a:cxn ang="0">
                <a:pos x="534" y="1385"/>
              </a:cxn>
              <a:cxn ang="0">
                <a:pos x="340" y="1637"/>
              </a:cxn>
              <a:cxn ang="0">
                <a:pos x="108" y="1776"/>
              </a:cxn>
              <a:cxn ang="0">
                <a:pos x="1" y="1797"/>
              </a:cxn>
              <a:cxn ang="0">
                <a:pos x="18" y="1776"/>
              </a:cxn>
              <a:cxn ang="0">
                <a:pos x="39" y="1763"/>
              </a:cxn>
              <a:cxn ang="0">
                <a:pos x="50" y="1750"/>
              </a:cxn>
              <a:cxn ang="0">
                <a:pos x="60" y="1707"/>
              </a:cxn>
              <a:cxn ang="0">
                <a:pos x="67" y="1680"/>
              </a:cxn>
              <a:cxn ang="0">
                <a:pos x="72" y="1648"/>
              </a:cxn>
              <a:cxn ang="0">
                <a:pos x="78" y="1631"/>
              </a:cxn>
              <a:cxn ang="0">
                <a:pos x="84" y="1622"/>
              </a:cxn>
              <a:cxn ang="0">
                <a:pos x="96" y="1594"/>
              </a:cxn>
              <a:cxn ang="0">
                <a:pos x="110" y="1572"/>
              </a:cxn>
              <a:cxn ang="0">
                <a:pos x="121" y="1561"/>
              </a:cxn>
              <a:cxn ang="0">
                <a:pos x="129" y="1532"/>
              </a:cxn>
              <a:cxn ang="0">
                <a:pos x="142" y="1503"/>
              </a:cxn>
              <a:cxn ang="0">
                <a:pos x="179" y="1475"/>
              </a:cxn>
              <a:cxn ang="0">
                <a:pos x="224" y="1463"/>
              </a:cxn>
              <a:cxn ang="0">
                <a:pos x="253" y="1438"/>
              </a:cxn>
              <a:cxn ang="0">
                <a:pos x="282" y="1389"/>
              </a:cxn>
              <a:cxn ang="0">
                <a:pos x="314" y="1331"/>
              </a:cxn>
              <a:cxn ang="0">
                <a:pos x="339" y="1304"/>
              </a:cxn>
              <a:cxn ang="0">
                <a:pos x="350" y="1264"/>
              </a:cxn>
              <a:cxn ang="0">
                <a:pos x="378" y="1232"/>
              </a:cxn>
              <a:cxn ang="0">
                <a:pos x="393" y="1219"/>
              </a:cxn>
              <a:cxn ang="0">
                <a:pos x="416" y="1199"/>
              </a:cxn>
              <a:cxn ang="0">
                <a:pos x="425" y="1180"/>
              </a:cxn>
              <a:cxn ang="0">
                <a:pos x="439" y="1158"/>
              </a:cxn>
              <a:cxn ang="0">
                <a:pos x="446" y="1114"/>
              </a:cxn>
              <a:cxn ang="0">
                <a:pos x="455" y="1090"/>
              </a:cxn>
              <a:cxn ang="0">
                <a:pos x="474" y="1062"/>
              </a:cxn>
              <a:cxn ang="0">
                <a:pos x="468" y="1034"/>
              </a:cxn>
              <a:cxn ang="0">
                <a:pos x="468" y="989"/>
              </a:cxn>
              <a:cxn ang="0">
                <a:pos x="489" y="970"/>
              </a:cxn>
              <a:cxn ang="0">
                <a:pos x="510" y="934"/>
              </a:cxn>
              <a:cxn ang="0">
                <a:pos x="518" y="890"/>
              </a:cxn>
              <a:cxn ang="0">
                <a:pos x="520" y="834"/>
              </a:cxn>
              <a:cxn ang="0">
                <a:pos x="538" y="753"/>
              </a:cxn>
              <a:cxn ang="0">
                <a:pos x="520" y="721"/>
              </a:cxn>
              <a:cxn ang="0">
                <a:pos x="512" y="668"/>
              </a:cxn>
              <a:cxn ang="0">
                <a:pos x="511" y="607"/>
              </a:cxn>
              <a:cxn ang="0">
                <a:pos x="501" y="563"/>
              </a:cxn>
              <a:cxn ang="0">
                <a:pos x="510" y="533"/>
              </a:cxn>
              <a:cxn ang="0">
                <a:pos x="508" y="492"/>
              </a:cxn>
              <a:cxn ang="0">
                <a:pos x="511" y="459"/>
              </a:cxn>
              <a:cxn ang="0">
                <a:pos x="525" y="419"/>
              </a:cxn>
              <a:cxn ang="0">
                <a:pos x="513" y="391"/>
              </a:cxn>
              <a:cxn ang="0">
                <a:pos x="487" y="346"/>
              </a:cxn>
              <a:cxn ang="0">
                <a:pos x="460" y="314"/>
              </a:cxn>
              <a:cxn ang="0">
                <a:pos x="440" y="249"/>
              </a:cxn>
              <a:cxn ang="0">
                <a:pos x="445" y="200"/>
              </a:cxn>
              <a:cxn ang="0">
                <a:pos x="455" y="146"/>
              </a:cxn>
              <a:cxn ang="0">
                <a:pos x="450" y="104"/>
              </a:cxn>
              <a:cxn ang="0">
                <a:pos x="463" y="70"/>
              </a:cxn>
              <a:cxn ang="0">
                <a:pos x="480" y="24"/>
              </a:cxn>
            </a:cxnLst>
            <a:rect l="0" t="0" r="r" b="b"/>
            <a:pathLst>
              <a:path w="812" h="1817">
                <a:moveTo>
                  <a:pt x="812" y="0"/>
                </a:moveTo>
                <a:lnTo>
                  <a:pt x="807" y="26"/>
                </a:lnTo>
                <a:lnTo>
                  <a:pt x="781" y="45"/>
                </a:lnTo>
                <a:lnTo>
                  <a:pt x="753" y="59"/>
                </a:lnTo>
                <a:lnTo>
                  <a:pt x="725" y="62"/>
                </a:lnTo>
                <a:lnTo>
                  <a:pt x="708" y="65"/>
                </a:lnTo>
                <a:lnTo>
                  <a:pt x="699" y="78"/>
                </a:lnTo>
                <a:lnTo>
                  <a:pt x="685" y="106"/>
                </a:lnTo>
                <a:lnTo>
                  <a:pt x="679" y="139"/>
                </a:lnTo>
                <a:lnTo>
                  <a:pt x="668" y="161"/>
                </a:lnTo>
                <a:lnTo>
                  <a:pt x="656" y="171"/>
                </a:lnTo>
                <a:lnTo>
                  <a:pt x="645" y="182"/>
                </a:lnTo>
                <a:lnTo>
                  <a:pt x="636" y="212"/>
                </a:lnTo>
                <a:lnTo>
                  <a:pt x="640" y="234"/>
                </a:lnTo>
                <a:lnTo>
                  <a:pt x="635" y="271"/>
                </a:lnTo>
                <a:lnTo>
                  <a:pt x="623" y="309"/>
                </a:lnTo>
                <a:lnTo>
                  <a:pt x="611" y="333"/>
                </a:lnTo>
                <a:lnTo>
                  <a:pt x="608" y="355"/>
                </a:lnTo>
                <a:lnTo>
                  <a:pt x="614" y="393"/>
                </a:lnTo>
                <a:lnTo>
                  <a:pt x="622" y="420"/>
                </a:lnTo>
                <a:lnTo>
                  <a:pt x="613" y="465"/>
                </a:lnTo>
                <a:lnTo>
                  <a:pt x="610" y="476"/>
                </a:lnTo>
                <a:lnTo>
                  <a:pt x="603" y="502"/>
                </a:lnTo>
                <a:lnTo>
                  <a:pt x="581" y="540"/>
                </a:lnTo>
                <a:lnTo>
                  <a:pt x="581" y="561"/>
                </a:lnTo>
                <a:lnTo>
                  <a:pt x="588" y="587"/>
                </a:lnTo>
                <a:lnTo>
                  <a:pt x="620" y="633"/>
                </a:lnTo>
                <a:lnTo>
                  <a:pt x="610" y="667"/>
                </a:lnTo>
                <a:lnTo>
                  <a:pt x="604" y="703"/>
                </a:lnTo>
                <a:lnTo>
                  <a:pt x="588" y="740"/>
                </a:lnTo>
                <a:lnTo>
                  <a:pt x="584" y="754"/>
                </a:lnTo>
                <a:lnTo>
                  <a:pt x="585" y="785"/>
                </a:lnTo>
                <a:lnTo>
                  <a:pt x="584" y="815"/>
                </a:lnTo>
                <a:lnTo>
                  <a:pt x="576" y="886"/>
                </a:lnTo>
                <a:lnTo>
                  <a:pt x="571" y="966"/>
                </a:lnTo>
                <a:lnTo>
                  <a:pt x="563" y="1011"/>
                </a:lnTo>
                <a:lnTo>
                  <a:pt x="548" y="1052"/>
                </a:lnTo>
                <a:lnTo>
                  <a:pt x="529" y="1084"/>
                </a:lnTo>
                <a:lnTo>
                  <a:pt x="507" y="1120"/>
                </a:lnTo>
                <a:lnTo>
                  <a:pt x="491" y="1151"/>
                </a:lnTo>
                <a:lnTo>
                  <a:pt x="490" y="1174"/>
                </a:lnTo>
                <a:lnTo>
                  <a:pt x="508" y="1202"/>
                </a:lnTo>
                <a:lnTo>
                  <a:pt x="545" y="1221"/>
                </a:lnTo>
                <a:lnTo>
                  <a:pt x="558" y="1235"/>
                </a:lnTo>
                <a:lnTo>
                  <a:pt x="562" y="1257"/>
                </a:lnTo>
                <a:lnTo>
                  <a:pt x="551" y="1300"/>
                </a:lnTo>
                <a:lnTo>
                  <a:pt x="545" y="1343"/>
                </a:lnTo>
                <a:lnTo>
                  <a:pt x="534" y="1385"/>
                </a:lnTo>
                <a:lnTo>
                  <a:pt x="537" y="1403"/>
                </a:lnTo>
                <a:lnTo>
                  <a:pt x="518" y="1441"/>
                </a:lnTo>
                <a:lnTo>
                  <a:pt x="491" y="1476"/>
                </a:lnTo>
                <a:lnTo>
                  <a:pt x="474" y="1494"/>
                </a:lnTo>
                <a:lnTo>
                  <a:pt x="434" y="1544"/>
                </a:lnTo>
                <a:lnTo>
                  <a:pt x="409" y="1577"/>
                </a:lnTo>
                <a:lnTo>
                  <a:pt x="368" y="1608"/>
                </a:lnTo>
                <a:lnTo>
                  <a:pt x="340" y="1637"/>
                </a:lnTo>
                <a:lnTo>
                  <a:pt x="312" y="1653"/>
                </a:lnTo>
                <a:lnTo>
                  <a:pt x="282" y="1690"/>
                </a:lnTo>
                <a:lnTo>
                  <a:pt x="267" y="1703"/>
                </a:lnTo>
                <a:lnTo>
                  <a:pt x="242" y="1730"/>
                </a:lnTo>
                <a:lnTo>
                  <a:pt x="200" y="1761"/>
                </a:lnTo>
                <a:lnTo>
                  <a:pt x="163" y="1779"/>
                </a:lnTo>
                <a:lnTo>
                  <a:pt x="123" y="1789"/>
                </a:lnTo>
                <a:lnTo>
                  <a:pt x="108" y="1776"/>
                </a:lnTo>
                <a:lnTo>
                  <a:pt x="88" y="1780"/>
                </a:lnTo>
                <a:lnTo>
                  <a:pt x="63" y="1791"/>
                </a:lnTo>
                <a:lnTo>
                  <a:pt x="27" y="1817"/>
                </a:lnTo>
                <a:lnTo>
                  <a:pt x="5" y="1808"/>
                </a:lnTo>
                <a:lnTo>
                  <a:pt x="0" y="1808"/>
                </a:lnTo>
                <a:lnTo>
                  <a:pt x="0" y="1806"/>
                </a:lnTo>
                <a:lnTo>
                  <a:pt x="0" y="1802"/>
                </a:lnTo>
                <a:lnTo>
                  <a:pt x="1" y="1797"/>
                </a:lnTo>
                <a:lnTo>
                  <a:pt x="1" y="1792"/>
                </a:lnTo>
                <a:lnTo>
                  <a:pt x="2" y="1789"/>
                </a:lnTo>
                <a:lnTo>
                  <a:pt x="5" y="1790"/>
                </a:lnTo>
                <a:lnTo>
                  <a:pt x="9" y="1789"/>
                </a:lnTo>
                <a:lnTo>
                  <a:pt x="11" y="1787"/>
                </a:lnTo>
                <a:lnTo>
                  <a:pt x="14" y="1783"/>
                </a:lnTo>
                <a:lnTo>
                  <a:pt x="16" y="1779"/>
                </a:lnTo>
                <a:lnTo>
                  <a:pt x="18" y="1776"/>
                </a:lnTo>
                <a:lnTo>
                  <a:pt x="19" y="1774"/>
                </a:lnTo>
                <a:lnTo>
                  <a:pt x="22" y="1771"/>
                </a:lnTo>
                <a:lnTo>
                  <a:pt x="23" y="1771"/>
                </a:lnTo>
                <a:lnTo>
                  <a:pt x="25" y="1767"/>
                </a:lnTo>
                <a:lnTo>
                  <a:pt x="27" y="1765"/>
                </a:lnTo>
                <a:lnTo>
                  <a:pt x="30" y="1764"/>
                </a:lnTo>
                <a:lnTo>
                  <a:pt x="35" y="1763"/>
                </a:lnTo>
                <a:lnTo>
                  <a:pt x="39" y="1763"/>
                </a:lnTo>
                <a:lnTo>
                  <a:pt x="42" y="1763"/>
                </a:lnTo>
                <a:lnTo>
                  <a:pt x="46" y="1763"/>
                </a:lnTo>
                <a:lnTo>
                  <a:pt x="49" y="1761"/>
                </a:lnTo>
                <a:lnTo>
                  <a:pt x="49" y="1758"/>
                </a:lnTo>
                <a:lnTo>
                  <a:pt x="51" y="1757"/>
                </a:lnTo>
                <a:lnTo>
                  <a:pt x="51" y="1755"/>
                </a:lnTo>
                <a:lnTo>
                  <a:pt x="49" y="1754"/>
                </a:lnTo>
                <a:lnTo>
                  <a:pt x="50" y="1750"/>
                </a:lnTo>
                <a:lnTo>
                  <a:pt x="50" y="1745"/>
                </a:lnTo>
                <a:lnTo>
                  <a:pt x="52" y="1741"/>
                </a:lnTo>
                <a:lnTo>
                  <a:pt x="53" y="1737"/>
                </a:lnTo>
                <a:lnTo>
                  <a:pt x="56" y="1730"/>
                </a:lnTo>
                <a:lnTo>
                  <a:pt x="57" y="1724"/>
                </a:lnTo>
                <a:lnTo>
                  <a:pt x="58" y="1719"/>
                </a:lnTo>
                <a:lnTo>
                  <a:pt x="59" y="1713"/>
                </a:lnTo>
                <a:lnTo>
                  <a:pt x="60" y="1707"/>
                </a:lnTo>
                <a:lnTo>
                  <a:pt x="59" y="1701"/>
                </a:lnTo>
                <a:lnTo>
                  <a:pt x="58" y="1696"/>
                </a:lnTo>
                <a:lnTo>
                  <a:pt x="57" y="1693"/>
                </a:lnTo>
                <a:lnTo>
                  <a:pt x="58" y="1689"/>
                </a:lnTo>
                <a:lnTo>
                  <a:pt x="59" y="1685"/>
                </a:lnTo>
                <a:lnTo>
                  <a:pt x="61" y="1682"/>
                </a:lnTo>
                <a:lnTo>
                  <a:pt x="64" y="1681"/>
                </a:lnTo>
                <a:lnTo>
                  <a:pt x="67" y="1680"/>
                </a:lnTo>
                <a:lnTo>
                  <a:pt x="68" y="1677"/>
                </a:lnTo>
                <a:lnTo>
                  <a:pt x="69" y="1674"/>
                </a:lnTo>
                <a:lnTo>
                  <a:pt x="70" y="1672"/>
                </a:lnTo>
                <a:lnTo>
                  <a:pt x="70" y="1670"/>
                </a:lnTo>
                <a:lnTo>
                  <a:pt x="70" y="1668"/>
                </a:lnTo>
                <a:lnTo>
                  <a:pt x="71" y="1663"/>
                </a:lnTo>
                <a:lnTo>
                  <a:pt x="72" y="1653"/>
                </a:lnTo>
                <a:lnTo>
                  <a:pt x="72" y="1648"/>
                </a:lnTo>
                <a:lnTo>
                  <a:pt x="72" y="1647"/>
                </a:lnTo>
                <a:lnTo>
                  <a:pt x="73" y="1644"/>
                </a:lnTo>
                <a:lnTo>
                  <a:pt x="73" y="1640"/>
                </a:lnTo>
                <a:lnTo>
                  <a:pt x="74" y="1637"/>
                </a:lnTo>
                <a:lnTo>
                  <a:pt x="75" y="1635"/>
                </a:lnTo>
                <a:lnTo>
                  <a:pt x="76" y="1633"/>
                </a:lnTo>
                <a:lnTo>
                  <a:pt x="77" y="1632"/>
                </a:lnTo>
                <a:lnTo>
                  <a:pt x="78" y="1631"/>
                </a:lnTo>
                <a:lnTo>
                  <a:pt x="80" y="1629"/>
                </a:lnTo>
                <a:lnTo>
                  <a:pt x="81" y="1628"/>
                </a:lnTo>
                <a:lnTo>
                  <a:pt x="81" y="1627"/>
                </a:lnTo>
                <a:lnTo>
                  <a:pt x="82" y="1626"/>
                </a:lnTo>
                <a:lnTo>
                  <a:pt x="82" y="1625"/>
                </a:lnTo>
                <a:lnTo>
                  <a:pt x="83" y="1625"/>
                </a:lnTo>
                <a:lnTo>
                  <a:pt x="83" y="1624"/>
                </a:lnTo>
                <a:lnTo>
                  <a:pt x="84" y="1622"/>
                </a:lnTo>
                <a:lnTo>
                  <a:pt x="84" y="1621"/>
                </a:lnTo>
                <a:lnTo>
                  <a:pt x="85" y="1620"/>
                </a:lnTo>
                <a:lnTo>
                  <a:pt x="86" y="1615"/>
                </a:lnTo>
                <a:lnTo>
                  <a:pt x="88" y="1609"/>
                </a:lnTo>
                <a:lnTo>
                  <a:pt x="89" y="1607"/>
                </a:lnTo>
                <a:lnTo>
                  <a:pt x="91" y="1601"/>
                </a:lnTo>
                <a:lnTo>
                  <a:pt x="94" y="1598"/>
                </a:lnTo>
                <a:lnTo>
                  <a:pt x="96" y="1594"/>
                </a:lnTo>
                <a:lnTo>
                  <a:pt x="97" y="1590"/>
                </a:lnTo>
                <a:lnTo>
                  <a:pt x="98" y="1588"/>
                </a:lnTo>
                <a:lnTo>
                  <a:pt x="102" y="1584"/>
                </a:lnTo>
                <a:lnTo>
                  <a:pt x="104" y="1582"/>
                </a:lnTo>
                <a:lnTo>
                  <a:pt x="105" y="1579"/>
                </a:lnTo>
                <a:lnTo>
                  <a:pt x="106" y="1577"/>
                </a:lnTo>
                <a:lnTo>
                  <a:pt x="108" y="1574"/>
                </a:lnTo>
                <a:lnTo>
                  <a:pt x="110" y="1572"/>
                </a:lnTo>
                <a:lnTo>
                  <a:pt x="111" y="1571"/>
                </a:lnTo>
                <a:lnTo>
                  <a:pt x="112" y="1569"/>
                </a:lnTo>
                <a:lnTo>
                  <a:pt x="114" y="1567"/>
                </a:lnTo>
                <a:lnTo>
                  <a:pt x="116" y="1566"/>
                </a:lnTo>
                <a:lnTo>
                  <a:pt x="117" y="1565"/>
                </a:lnTo>
                <a:lnTo>
                  <a:pt x="118" y="1563"/>
                </a:lnTo>
                <a:lnTo>
                  <a:pt x="120" y="1562"/>
                </a:lnTo>
                <a:lnTo>
                  <a:pt x="121" y="1561"/>
                </a:lnTo>
                <a:lnTo>
                  <a:pt x="122" y="1557"/>
                </a:lnTo>
                <a:lnTo>
                  <a:pt x="123" y="1554"/>
                </a:lnTo>
                <a:lnTo>
                  <a:pt x="124" y="1553"/>
                </a:lnTo>
                <a:lnTo>
                  <a:pt x="125" y="1551"/>
                </a:lnTo>
                <a:lnTo>
                  <a:pt x="125" y="1549"/>
                </a:lnTo>
                <a:lnTo>
                  <a:pt x="124" y="1545"/>
                </a:lnTo>
                <a:lnTo>
                  <a:pt x="125" y="1538"/>
                </a:lnTo>
                <a:lnTo>
                  <a:pt x="129" y="1532"/>
                </a:lnTo>
                <a:lnTo>
                  <a:pt x="130" y="1528"/>
                </a:lnTo>
                <a:lnTo>
                  <a:pt x="131" y="1525"/>
                </a:lnTo>
                <a:lnTo>
                  <a:pt x="133" y="1521"/>
                </a:lnTo>
                <a:lnTo>
                  <a:pt x="135" y="1517"/>
                </a:lnTo>
                <a:lnTo>
                  <a:pt x="135" y="1511"/>
                </a:lnTo>
                <a:lnTo>
                  <a:pt x="137" y="1507"/>
                </a:lnTo>
                <a:lnTo>
                  <a:pt x="140" y="1505"/>
                </a:lnTo>
                <a:lnTo>
                  <a:pt x="142" y="1503"/>
                </a:lnTo>
                <a:lnTo>
                  <a:pt x="144" y="1499"/>
                </a:lnTo>
                <a:lnTo>
                  <a:pt x="154" y="1494"/>
                </a:lnTo>
                <a:lnTo>
                  <a:pt x="159" y="1492"/>
                </a:lnTo>
                <a:lnTo>
                  <a:pt x="162" y="1489"/>
                </a:lnTo>
                <a:lnTo>
                  <a:pt x="165" y="1487"/>
                </a:lnTo>
                <a:lnTo>
                  <a:pt x="169" y="1484"/>
                </a:lnTo>
                <a:lnTo>
                  <a:pt x="174" y="1480"/>
                </a:lnTo>
                <a:lnTo>
                  <a:pt x="179" y="1475"/>
                </a:lnTo>
                <a:lnTo>
                  <a:pt x="184" y="1470"/>
                </a:lnTo>
                <a:lnTo>
                  <a:pt x="191" y="1469"/>
                </a:lnTo>
                <a:lnTo>
                  <a:pt x="199" y="1469"/>
                </a:lnTo>
                <a:lnTo>
                  <a:pt x="206" y="1468"/>
                </a:lnTo>
                <a:lnTo>
                  <a:pt x="211" y="1466"/>
                </a:lnTo>
                <a:lnTo>
                  <a:pt x="217" y="1466"/>
                </a:lnTo>
                <a:lnTo>
                  <a:pt x="220" y="1465"/>
                </a:lnTo>
                <a:lnTo>
                  <a:pt x="224" y="1463"/>
                </a:lnTo>
                <a:lnTo>
                  <a:pt x="228" y="1461"/>
                </a:lnTo>
                <a:lnTo>
                  <a:pt x="231" y="1459"/>
                </a:lnTo>
                <a:lnTo>
                  <a:pt x="234" y="1457"/>
                </a:lnTo>
                <a:lnTo>
                  <a:pt x="239" y="1454"/>
                </a:lnTo>
                <a:lnTo>
                  <a:pt x="241" y="1452"/>
                </a:lnTo>
                <a:lnTo>
                  <a:pt x="245" y="1447"/>
                </a:lnTo>
                <a:lnTo>
                  <a:pt x="249" y="1444"/>
                </a:lnTo>
                <a:lnTo>
                  <a:pt x="253" y="1438"/>
                </a:lnTo>
                <a:lnTo>
                  <a:pt x="257" y="1432"/>
                </a:lnTo>
                <a:lnTo>
                  <a:pt x="262" y="1426"/>
                </a:lnTo>
                <a:lnTo>
                  <a:pt x="266" y="1418"/>
                </a:lnTo>
                <a:lnTo>
                  <a:pt x="269" y="1411"/>
                </a:lnTo>
                <a:lnTo>
                  <a:pt x="272" y="1403"/>
                </a:lnTo>
                <a:lnTo>
                  <a:pt x="276" y="1395"/>
                </a:lnTo>
                <a:lnTo>
                  <a:pt x="279" y="1390"/>
                </a:lnTo>
                <a:lnTo>
                  <a:pt x="282" y="1389"/>
                </a:lnTo>
                <a:lnTo>
                  <a:pt x="284" y="1385"/>
                </a:lnTo>
                <a:lnTo>
                  <a:pt x="287" y="1377"/>
                </a:lnTo>
                <a:lnTo>
                  <a:pt x="292" y="1370"/>
                </a:lnTo>
                <a:lnTo>
                  <a:pt x="297" y="1361"/>
                </a:lnTo>
                <a:lnTo>
                  <a:pt x="301" y="1351"/>
                </a:lnTo>
                <a:lnTo>
                  <a:pt x="305" y="1344"/>
                </a:lnTo>
                <a:lnTo>
                  <a:pt x="309" y="1337"/>
                </a:lnTo>
                <a:lnTo>
                  <a:pt x="314" y="1331"/>
                </a:lnTo>
                <a:lnTo>
                  <a:pt x="315" y="1326"/>
                </a:lnTo>
                <a:lnTo>
                  <a:pt x="317" y="1323"/>
                </a:lnTo>
                <a:lnTo>
                  <a:pt x="321" y="1318"/>
                </a:lnTo>
                <a:lnTo>
                  <a:pt x="323" y="1314"/>
                </a:lnTo>
                <a:lnTo>
                  <a:pt x="327" y="1310"/>
                </a:lnTo>
                <a:lnTo>
                  <a:pt x="332" y="1308"/>
                </a:lnTo>
                <a:lnTo>
                  <a:pt x="336" y="1307"/>
                </a:lnTo>
                <a:lnTo>
                  <a:pt x="339" y="1304"/>
                </a:lnTo>
                <a:lnTo>
                  <a:pt x="341" y="1302"/>
                </a:lnTo>
                <a:lnTo>
                  <a:pt x="345" y="1302"/>
                </a:lnTo>
                <a:lnTo>
                  <a:pt x="345" y="1297"/>
                </a:lnTo>
                <a:lnTo>
                  <a:pt x="345" y="1294"/>
                </a:lnTo>
                <a:lnTo>
                  <a:pt x="344" y="1284"/>
                </a:lnTo>
                <a:lnTo>
                  <a:pt x="346" y="1280"/>
                </a:lnTo>
                <a:lnTo>
                  <a:pt x="348" y="1273"/>
                </a:lnTo>
                <a:lnTo>
                  <a:pt x="350" y="1264"/>
                </a:lnTo>
                <a:lnTo>
                  <a:pt x="353" y="1259"/>
                </a:lnTo>
                <a:lnTo>
                  <a:pt x="355" y="1254"/>
                </a:lnTo>
                <a:lnTo>
                  <a:pt x="358" y="1250"/>
                </a:lnTo>
                <a:lnTo>
                  <a:pt x="361" y="1245"/>
                </a:lnTo>
                <a:lnTo>
                  <a:pt x="365" y="1240"/>
                </a:lnTo>
                <a:lnTo>
                  <a:pt x="369" y="1236"/>
                </a:lnTo>
                <a:lnTo>
                  <a:pt x="372" y="1235"/>
                </a:lnTo>
                <a:lnTo>
                  <a:pt x="378" y="1232"/>
                </a:lnTo>
                <a:lnTo>
                  <a:pt x="382" y="1229"/>
                </a:lnTo>
                <a:lnTo>
                  <a:pt x="385" y="1228"/>
                </a:lnTo>
                <a:lnTo>
                  <a:pt x="388" y="1228"/>
                </a:lnTo>
                <a:lnTo>
                  <a:pt x="389" y="1226"/>
                </a:lnTo>
                <a:lnTo>
                  <a:pt x="392" y="1226"/>
                </a:lnTo>
                <a:lnTo>
                  <a:pt x="393" y="1224"/>
                </a:lnTo>
                <a:lnTo>
                  <a:pt x="393" y="1222"/>
                </a:lnTo>
                <a:lnTo>
                  <a:pt x="393" y="1219"/>
                </a:lnTo>
                <a:lnTo>
                  <a:pt x="394" y="1216"/>
                </a:lnTo>
                <a:lnTo>
                  <a:pt x="396" y="1213"/>
                </a:lnTo>
                <a:lnTo>
                  <a:pt x="399" y="1211"/>
                </a:lnTo>
                <a:lnTo>
                  <a:pt x="403" y="1210"/>
                </a:lnTo>
                <a:lnTo>
                  <a:pt x="408" y="1208"/>
                </a:lnTo>
                <a:lnTo>
                  <a:pt x="411" y="1205"/>
                </a:lnTo>
                <a:lnTo>
                  <a:pt x="413" y="1202"/>
                </a:lnTo>
                <a:lnTo>
                  <a:pt x="416" y="1199"/>
                </a:lnTo>
                <a:lnTo>
                  <a:pt x="418" y="1197"/>
                </a:lnTo>
                <a:lnTo>
                  <a:pt x="420" y="1196"/>
                </a:lnTo>
                <a:lnTo>
                  <a:pt x="423" y="1194"/>
                </a:lnTo>
                <a:lnTo>
                  <a:pt x="423" y="1192"/>
                </a:lnTo>
                <a:lnTo>
                  <a:pt x="423" y="1190"/>
                </a:lnTo>
                <a:lnTo>
                  <a:pt x="423" y="1186"/>
                </a:lnTo>
                <a:lnTo>
                  <a:pt x="421" y="1182"/>
                </a:lnTo>
                <a:lnTo>
                  <a:pt x="425" y="1180"/>
                </a:lnTo>
                <a:lnTo>
                  <a:pt x="421" y="1179"/>
                </a:lnTo>
                <a:lnTo>
                  <a:pt x="423" y="1175"/>
                </a:lnTo>
                <a:lnTo>
                  <a:pt x="424" y="1171"/>
                </a:lnTo>
                <a:lnTo>
                  <a:pt x="426" y="1167"/>
                </a:lnTo>
                <a:lnTo>
                  <a:pt x="431" y="1164"/>
                </a:lnTo>
                <a:lnTo>
                  <a:pt x="432" y="1160"/>
                </a:lnTo>
                <a:lnTo>
                  <a:pt x="434" y="1156"/>
                </a:lnTo>
                <a:lnTo>
                  <a:pt x="439" y="1158"/>
                </a:lnTo>
                <a:lnTo>
                  <a:pt x="441" y="1156"/>
                </a:lnTo>
                <a:lnTo>
                  <a:pt x="443" y="1153"/>
                </a:lnTo>
                <a:lnTo>
                  <a:pt x="447" y="1151"/>
                </a:lnTo>
                <a:lnTo>
                  <a:pt x="449" y="1146"/>
                </a:lnTo>
                <a:lnTo>
                  <a:pt x="450" y="1143"/>
                </a:lnTo>
                <a:lnTo>
                  <a:pt x="444" y="1125"/>
                </a:lnTo>
                <a:lnTo>
                  <a:pt x="445" y="1118"/>
                </a:lnTo>
                <a:lnTo>
                  <a:pt x="446" y="1114"/>
                </a:lnTo>
                <a:lnTo>
                  <a:pt x="448" y="1110"/>
                </a:lnTo>
                <a:lnTo>
                  <a:pt x="447" y="1109"/>
                </a:lnTo>
                <a:lnTo>
                  <a:pt x="448" y="1104"/>
                </a:lnTo>
                <a:lnTo>
                  <a:pt x="447" y="1098"/>
                </a:lnTo>
                <a:lnTo>
                  <a:pt x="447" y="1092"/>
                </a:lnTo>
                <a:lnTo>
                  <a:pt x="448" y="1090"/>
                </a:lnTo>
                <a:lnTo>
                  <a:pt x="451" y="1090"/>
                </a:lnTo>
                <a:lnTo>
                  <a:pt x="455" y="1090"/>
                </a:lnTo>
                <a:lnTo>
                  <a:pt x="464" y="1088"/>
                </a:lnTo>
                <a:lnTo>
                  <a:pt x="468" y="1084"/>
                </a:lnTo>
                <a:lnTo>
                  <a:pt x="471" y="1081"/>
                </a:lnTo>
                <a:lnTo>
                  <a:pt x="472" y="1075"/>
                </a:lnTo>
                <a:lnTo>
                  <a:pt x="473" y="1070"/>
                </a:lnTo>
                <a:lnTo>
                  <a:pt x="470" y="1068"/>
                </a:lnTo>
                <a:lnTo>
                  <a:pt x="470" y="1066"/>
                </a:lnTo>
                <a:lnTo>
                  <a:pt x="474" y="1062"/>
                </a:lnTo>
                <a:lnTo>
                  <a:pt x="477" y="1060"/>
                </a:lnTo>
                <a:lnTo>
                  <a:pt x="480" y="1055"/>
                </a:lnTo>
                <a:lnTo>
                  <a:pt x="477" y="1053"/>
                </a:lnTo>
                <a:lnTo>
                  <a:pt x="475" y="1051"/>
                </a:lnTo>
                <a:lnTo>
                  <a:pt x="474" y="1048"/>
                </a:lnTo>
                <a:lnTo>
                  <a:pt x="473" y="1041"/>
                </a:lnTo>
                <a:lnTo>
                  <a:pt x="470" y="1038"/>
                </a:lnTo>
                <a:lnTo>
                  <a:pt x="468" y="1034"/>
                </a:lnTo>
                <a:lnTo>
                  <a:pt x="470" y="1031"/>
                </a:lnTo>
                <a:lnTo>
                  <a:pt x="470" y="1029"/>
                </a:lnTo>
                <a:lnTo>
                  <a:pt x="470" y="1022"/>
                </a:lnTo>
                <a:lnTo>
                  <a:pt x="471" y="1016"/>
                </a:lnTo>
                <a:lnTo>
                  <a:pt x="469" y="1008"/>
                </a:lnTo>
                <a:lnTo>
                  <a:pt x="467" y="998"/>
                </a:lnTo>
                <a:lnTo>
                  <a:pt x="467" y="992"/>
                </a:lnTo>
                <a:lnTo>
                  <a:pt x="468" y="989"/>
                </a:lnTo>
                <a:lnTo>
                  <a:pt x="472" y="985"/>
                </a:lnTo>
                <a:lnTo>
                  <a:pt x="474" y="985"/>
                </a:lnTo>
                <a:lnTo>
                  <a:pt x="475" y="981"/>
                </a:lnTo>
                <a:lnTo>
                  <a:pt x="478" y="979"/>
                </a:lnTo>
                <a:lnTo>
                  <a:pt x="480" y="980"/>
                </a:lnTo>
                <a:lnTo>
                  <a:pt x="482" y="978"/>
                </a:lnTo>
                <a:lnTo>
                  <a:pt x="488" y="974"/>
                </a:lnTo>
                <a:lnTo>
                  <a:pt x="489" y="970"/>
                </a:lnTo>
                <a:lnTo>
                  <a:pt x="488" y="967"/>
                </a:lnTo>
                <a:lnTo>
                  <a:pt x="489" y="964"/>
                </a:lnTo>
                <a:lnTo>
                  <a:pt x="494" y="963"/>
                </a:lnTo>
                <a:lnTo>
                  <a:pt x="498" y="956"/>
                </a:lnTo>
                <a:lnTo>
                  <a:pt x="501" y="952"/>
                </a:lnTo>
                <a:lnTo>
                  <a:pt x="504" y="946"/>
                </a:lnTo>
                <a:lnTo>
                  <a:pt x="506" y="944"/>
                </a:lnTo>
                <a:lnTo>
                  <a:pt x="510" y="934"/>
                </a:lnTo>
                <a:lnTo>
                  <a:pt x="511" y="929"/>
                </a:lnTo>
                <a:lnTo>
                  <a:pt x="512" y="922"/>
                </a:lnTo>
                <a:lnTo>
                  <a:pt x="510" y="914"/>
                </a:lnTo>
                <a:lnTo>
                  <a:pt x="514" y="910"/>
                </a:lnTo>
                <a:lnTo>
                  <a:pt x="516" y="906"/>
                </a:lnTo>
                <a:lnTo>
                  <a:pt x="519" y="901"/>
                </a:lnTo>
                <a:lnTo>
                  <a:pt x="519" y="898"/>
                </a:lnTo>
                <a:lnTo>
                  <a:pt x="518" y="890"/>
                </a:lnTo>
                <a:lnTo>
                  <a:pt x="516" y="883"/>
                </a:lnTo>
                <a:lnTo>
                  <a:pt x="518" y="874"/>
                </a:lnTo>
                <a:lnTo>
                  <a:pt x="518" y="865"/>
                </a:lnTo>
                <a:lnTo>
                  <a:pt x="518" y="860"/>
                </a:lnTo>
                <a:lnTo>
                  <a:pt x="517" y="851"/>
                </a:lnTo>
                <a:lnTo>
                  <a:pt x="519" y="848"/>
                </a:lnTo>
                <a:lnTo>
                  <a:pt x="520" y="841"/>
                </a:lnTo>
                <a:lnTo>
                  <a:pt x="520" y="834"/>
                </a:lnTo>
                <a:lnTo>
                  <a:pt x="521" y="828"/>
                </a:lnTo>
                <a:lnTo>
                  <a:pt x="522" y="823"/>
                </a:lnTo>
                <a:lnTo>
                  <a:pt x="520" y="807"/>
                </a:lnTo>
                <a:lnTo>
                  <a:pt x="519" y="783"/>
                </a:lnTo>
                <a:lnTo>
                  <a:pt x="526" y="774"/>
                </a:lnTo>
                <a:lnTo>
                  <a:pt x="529" y="759"/>
                </a:lnTo>
                <a:lnTo>
                  <a:pt x="532" y="756"/>
                </a:lnTo>
                <a:lnTo>
                  <a:pt x="538" y="753"/>
                </a:lnTo>
                <a:lnTo>
                  <a:pt x="540" y="747"/>
                </a:lnTo>
                <a:lnTo>
                  <a:pt x="539" y="742"/>
                </a:lnTo>
                <a:lnTo>
                  <a:pt x="534" y="740"/>
                </a:lnTo>
                <a:lnTo>
                  <a:pt x="532" y="738"/>
                </a:lnTo>
                <a:lnTo>
                  <a:pt x="529" y="734"/>
                </a:lnTo>
                <a:lnTo>
                  <a:pt x="526" y="734"/>
                </a:lnTo>
                <a:lnTo>
                  <a:pt x="523" y="733"/>
                </a:lnTo>
                <a:lnTo>
                  <a:pt x="520" y="721"/>
                </a:lnTo>
                <a:lnTo>
                  <a:pt x="522" y="714"/>
                </a:lnTo>
                <a:lnTo>
                  <a:pt x="520" y="705"/>
                </a:lnTo>
                <a:lnTo>
                  <a:pt x="516" y="696"/>
                </a:lnTo>
                <a:lnTo>
                  <a:pt x="514" y="688"/>
                </a:lnTo>
                <a:lnTo>
                  <a:pt x="515" y="681"/>
                </a:lnTo>
                <a:lnTo>
                  <a:pt x="517" y="678"/>
                </a:lnTo>
                <a:lnTo>
                  <a:pt x="515" y="674"/>
                </a:lnTo>
                <a:lnTo>
                  <a:pt x="512" y="668"/>
                </a:lnTo>
                <a:lnTo>
                  <a:pt x="512" y="662"/>
                </a:lnTo>
                <a:lnTo>
                  <a:pt x="513" y="654"/>
                </a:lnTo>
                <a:lnTo>
                  <a:pt x="513" y="647"/>
                </a:lnTo>
                <a:lnTo>
                  <a:pt x="510" y="637"/>
                </a:lnTo>
                <a:lnTo>
                  <a:pt x="510" y="629"/>
                </a:lnTo>
                <a:lnTo>
                  <a:pt x="511" y="620"/>
                </a:lnTo>
                <a:lnTo>
                  <a:pt x="512" y="612"/>
                </a:lnTo>
                <a:lnTo>
                  <a:pt x="511" y="607"/>
                </a:lnTo>
                <a:lnTo>
                  <a:pt x="510" y="599"/>
                </a:lnTo>
                <a:lnTo>
                  <a:pt x="509" y="598"/>
                </a:lnTo>
                <a:lnTo>
                  <a:pt x="508" y="593"/>
                </a:lnTo>
                <a:lnTo>
                  <a:pt x="506" y="585"/>
                </a:lnTo>
                <a:lnTo>
                  <a:pt x="505" y="577"/>
                </a:lnTo>
                <a:lnTo>
                  <a:pt x="504" y="570"/>
                </a:lnTo>
                <a:lnTo>
                  <a:pt x="501" y="567"/>
                </a:lnTo>
                <a:lnTo>
                  <a:pt x="501" y="563"/>
                </a:lnTo>
                <a:lnTo>
                  <a:pt x="504" y="559"/>
                </a:lnTo>
                <a:lnTo>
                  <a:pt x="501" y="557"/>
                </a:lnTo>
                <a:lnTo>
                  <a:pt x="499" y="554"/>
                </a:lnTo>
                <a:lnTo>
                  <a:pt x="499" y="550"/>
                </a:lnTo>
                <a:lnTo>
                  <a:pt x="504" y="548"/>
                </a:lnTo>
                <a:lnTo>
                  <a:pt x="508" y="545"/>
                </a:lnTo>
                <a:lnTo>
                  <a:pt x="510" y="540"/>
                </a:lnTo>
                <a:lnTo>
                  <a:pt x="510" y="533"/>
                </a:lnTo>
                <a:lnTo>
                  <a:pt x="510" y="528"/>
                </a:lnTo>
                <a:lnTo>
                  <a:pt x="510" y="523"/>
                </a:lnTo>
                <a:lnTo>
                  <a:pt x="509" y="520"/>
                </a:lnTo>
                <a:lnTo>
                  <a:pt x="509" y="513"/>
                </a:lnTo>
                <a:lnTo>
                  <a:pt x="510" y="506"/>
                </a:lnTo>
                <a:lnTo>
                  <a:pt x="512" y="504"/>
                </a:lnTo>
                <a:lnTo>
                  <a:pt x="512" y="495"/>
                </a:lnTo>
                <a:lnTo>
                  <a:pt x="508" y="492"/>
                </a:lnTo>
                <a:lnTo>
                  <a:pt x="505" y="490"/>
                </a:lnTo>
                <a:lnTo>
                  <a:pt x="505" y="485"/>
                </a:lnTo>
                <a:lnTo>
                  <a:pt x="505" y="480"/>
                </a:lnTo>
                <a:lnTo>
                  <a:pt x="508" y="476"/>
                </a:lnTo>
                <a:lnTo>
                  <a:pt x="510" y="474"/>
                </a:lnTo>
                <a:lnTo>
                  <a:pt x="510" y="467"/>
                </a:lnTo>
                <a:lnTo>
                  <a:pt x="511" y="463"/>
                </a:lnTo>
                <a:lnTo>
                  <a:pt x="511" y="459"/>
                </a:lnTo>
                <a:lnTo>
                  <a:pt x="510" y="453"/>
                </a:lnTo>
                <a:lnTo>
                  <a:pt x="511" y="451"/>
                </a:lnTo>
                <a:lnTo>
                  <a:pt x="510" y="449"/>
                </a:lnTo>
                <a:lnTo>
                  <a:pt x="510" y="441"/>
                </a:lnTo>
                <a:lnTo>
                  <a:pt x="514" y="436"/>
                </a:lnTo>
                <a:lnTo>
                  <a:pt x="518" y="430"/>
                </a:lnTo>
                <a:lnTo>
                  <a:pt x="521" y="426"/>
                </a:lnTo>
                <a:lnTo>
                  <a:pt x="525" y="419"/>
                </a:lnTo>
                <a:lnTo>
                  <a:pt x="526" y="411"/>
                </a:lnTo>
                <a:lnTo>
                  <a:pt x="524" y="406"/>
                </a:lnTo>
                <a:lnTo>
                  <a:pt x="520" y="404"/>
                </a:lnTo>
                <a:lnTo>
                  <a:pt x="516" y="403"/>
                </a:lnTo>
                <a:lnTo>
                  <a:pt x="513" y="405"/>
                </a:lnTo>
                <a:lnTo>
                  <a:pt x="511" y="402"/>
                </a:lnTo>
                <a:lnTo>
                  <a:pt x="513" y="396"/>
                </a:lnTo>
                <a:lnTo>
                  <a:pt x="513" y="391"/>
                </a:lnTo>
                <a:lnTo>
                  <a:pt x="510" y="385"/>
                </a:lnTo>
                <a:lnTo>
                  <a:pt x="505" y="376"/>
                </a:lnTo>
                <a:lnTo>
                  <a:pt x="506" y="372"/>
                </a:lnTo>
                <a:lnTo>
                  <a:pt x="505" y="369"/>
                </a:lnTo>
                <a:lnTo>
                  <a:pt x="502" y="360"/>
                </a:lnTo>
                <a:lnTo>
                  <a:pt x="500" y="355"/>
                </a:lnTo>
                <a:lnTo>
                  <a:pt x="492" y="350"/>
                </a:lnTo>
                <a:lnTo>
                  <a:pt x="487" y="346"/>
                </a:lnTo>
                <a:lnTo>
                  <a:pt x="484" y="342"/>
                </a:lnTo>
                <a:lnTo>
                  <a:pt x="480" y="336"/>
                </a:lnTo>
                <a:lnTo>
                  <a:pt x="479" y="334"/>
                </a:lnTo>
                <a:lnTo>
                  <a:pt x="479" y="332"/>
                </a:lnTo>
                <a:lnTo>
                  <a:pt x="473" y="329"/>
                </a:lnTo>
                <a:lnTo>
                  <a:pt x="470" y="325"/>
                </a:lnTo>
                <a:lnTo>
                  <a:pt x="464" y="318"/>
                </a:lnTo>
                <a:lnTo>
                  <a:pt x="460" y="314"/>
                </a:lnTo>
                <a:lnTo>
                  <a:pt x="455" y="308"/>
                </a:lnTo>
                <a:lnTo>
                  <a:pt x="455" y="296"/>
                </a:lnTo>
                <a:lnTo>
                  <a:pt x="453" y="289"/>
                </a:lnTo>
                <a:lnTo>
                  <a:pt x="450" y="280"/>
                </a:lnTo>
                <a:lnTo>
                  <a:pt x="447" y="270"/>
                </a:lnTo>
                <a:lnTo>
                  <a:pt x="445" y="262"/>
                </a:lnTo>
                <a:lnTo>
                  <a:pt x="442" y="256"/>
                </a:lnTo>
                <a:lnTo>
                  <a:pt x="440" y="249"/>
                </a:lnTo>
                <a:lnTo>
                  <a:pt x="440" y="241"/>
                </a:lnTo>
                <a:lnTo>
                  <a:pt x="437" y="233"/>
                </a:lnTo>
                <a:lnTo>
                  <a:pt x="435" y="228"/>
                </a:lnTo>
                <a:lnTo>
                  <a:pt x="435" y="219"/>
                </a:lnTo>
                <a:lnTo>
                  <a:pt x="437" y="215"/>
                </a:lnTo>
                <a:lnTo>
                  <a:pt x="440" y="211"/>
                </a:lnTo>
                <a:lnTo>
                  <a:pt x="441" y="205"/>
                </a:lnTo>
                <a:lnTo>
                  <a:pt x="445" y="200"/>
                </a:lnTo>
                <a:lnTo>
                  <a:pt x="448" y="193"/>
                </a:lnTo>
                <a:lnTo>
                  <a:pt x="451" y="186"/>
                </a:lnTo>
                <a:lnTo>
                  <a:pt x="454" y="178"/>
                </a:lnTo>
                <a:lnTo>
                  <a:pt x="456" y="173"/>
                </a:lnTo>
                <a:lnTo>
                  <a:pt x="458" y="169"/>
                </a:lnTo>
                <a:lnTo>
                  <a:pt x="457" y="160"/>
                </a:lnTo>
                <a:lnTo>
                  <a:pt x="457" y="154"/>
                </a:lnTo>
                <a:lnTo>
                  <a:pt x="455" y="146"/>
                </a:lnTo>
                <a:lnTo>
                  <a:pt x="453" y="143"/>
                </a:lnTo>
                <a:lnTo>
                  <a:pt x="451" y="135"/>
                </a:lnTo>
                <a:lnTo>
                  <a:pt x="449" y="130"/>
                </a:lnTo>
                <a:lnTo>
                  <a:pt x="447" y="125"/>
                </a:lnTo>
                <a:lnTo>
                  <a:pt x="447" y="120"/>
                </a:lnTo>
                <a:lnTo>
                  <a:pt x="449" y="116"/>
                </a:lnTo>
                <a:lnTo>
                  <a:pt x="450" y="112"/>
                </a:lnTo>
                <a:lnTo>
                  <a:pt x="450" y="104"/>
                </a:lnTo>
                <a:lnTo>
                  <a:pt x="452" y="101"/>
                </a:lnTo>
                <a:lnTo>
                  <a:pt x="452" y="96"/>
                </a:lnTo>
                <a:lnTo>
                  <a:pt x="454" y="92"/>
                </a:lnTo>
                <a:lnTo>
                  <a:pt x="456" y="87"/>
                </a:lnTo>
                <a:lnTo>
                  <a:pt x="457" y="83"/>
                </a:lnTo>
                <a:lnTo>
                  <a:pt x="459" y="79"/>
                </a:lnTo>
                <a:lnTo>
                  <a:pt x="462" y="74"/>
                </a:lnTo>
                <a:lnTo>
                  <a:pt x="463" y="70"/>
                </a:lnTo>
                <a:lnTo>
                  <a:pt x="468" y="66"/>
                </a:lnTo>
                <a:lnTo>
                  <a:pt x="470" y="62"/>
                </a:lnTo>
                <a:lnTo>
                  <a:pt x="473" y="56"/>
                </a:lnTo>
                <a:lnTo>
                  <a:pt x="476" y="51"/>
                </a:lnTo>
                <a:lnTo>
                  <a:pt x="476" y="41"/>
                </a:lnTo>
                <a:lnTo>
                  <a:pt x="479" y="35"/>
                </a:lnTo>
                <a:lnTo>
                  <a:pt x="480" y="28"/>
                </a:lnTo>
                <a:lnTo>
                  <a:pt x="480" y="24"/>
                </a:lnTo>
                <a:lnTo>
                  <a:pt x="481" y="21"/>
                </a:lnTo>
                <a:lnTo>
                  <a:pt x="481" y="11"/>
                </a:lnTo>
                <a:lnTo>
                  <a:pt x="481" y="8"/>
                </a:lnTo>
                <a:lnTo>
                  <a:pt x="479" y="5"/>
                </a:lnTo>
                <a:lnTo>
                  <a:pt x="480" y="1"/>
                </a:lnTo>
                <a:lnTo>
                  <a:pt x="480" y="0"/>
                </a:lnTo>
                <a:lnTo>
                  <a:pt x="812" y="0"/>
                </a:lnTo>
                <a:close/>
              </a:path>
            </a:pathLst>
          </a:custGeom>
          <a:solidFill>
            <a:schemeClr val="bg1">
              <a:lumMod val="75000"/>
            </a:schemeClr>
          </a:solidFill>
          <a:ln w="9525">
            <a:noFill/>
            <a:round/>
            <a:headEnd/>
            <a:tailEnd/>
          </a:ln>
        </p:spPr>
        <p:txBody>
          <a:bodyPr/>
          <a:lstStyle/>
          <a:p>
            <a:endParaRPr lang="en-US"/>
          </a:p>
        </p:txBody>
      </p:sp>
      <p:sp>
        <p:nvSpPr>
          <p:cNvPr id="7" name="Freeform 7"/>
          <p:cNvSpPr>
            <a:spLocks/>
          </p:cNvSpPr>
          <p:nvPr/>
        </p:nvSpPr>
        <p:spPr bwMode="auto">
          <a:xfrm>
            <a:off x="649288" y="4462463"/>
            <a:ext cx="1065212" cy="1108075"/>
          </a:xfrm>
          <a:custGeom>
            <a:avLst/>
            <a:gdLst/>
            <a:ahLst/>
            <a:cxnLst>
              <a:cxn ang="0">
                <a:pos x="664" y="70"/>
              </a:cxn>
              <a:cxn ang="0">
                <a:pos x="577" y="153"/>
              </a:cxn>
              <a:cxn ang="0">
                <a:pos x="503" y="229"/>
              </a:cxn>
              <a:cxn ang="0">
                <a:pos x="509" y="287"/>
              </a:cxn>
              <a:cxn ang="0">
                <a:pos x="523" y="346"/>
              </a:cxn>
              <a:cxn ang="0">
                <a:pos x="486" y="391"/>
              </a:cxn>
              <a:cxn ang="0">
                <a:pos x="458" y="423"/>
              </a:cxn>
              <a:cxn ang="0">
                <a:pos x="457" y="470"/>
              </a:cxn>
              <a:cxn ang="0">
                <a:pos x="456" y="529"/>
              </a:cxn>
              <a:cxn ang="0">
                <a:pos x="355" y="583"/>
              </a:cxn>
              <a:cxn ang="0">
                <a:pos x="345" y="604"/>
              </a:cxn>
              <a:cxn ang="0">
                <a:pos x="403" y="645"/>
              </a:cxn>
              <a:cxn ang="0">
                <a:pos x="516" y="661"/>
              </a:cxn>
              <a:cxn ang="0">
                <a:pos x="541" y="698"/>
              </a:cxn>
              <a:cxn ang="0">
                <a:pos x="0" y="692"/>
              </a:cxn>
              <a:cxn ang="0">
                <a:pos x="15" y="652"/>
              </a:cxn>
              <a:cxn ang="0">
                <a:pos x="39" y="562"/>
              </a:cxn>
              <a:cxn ang="0">
                <a:pos x="45" y="483"/>
              </a:cxn>
              <a:cxn ang="0">
                <a:pos x="82" y="426"/>
              </a:cxn>
              <a:cxn ang="0">
                <a:pos x="107" y="395"/>
              </a:cxn>
              <a:cxn ang="0">
                <a:pos x="135" y="356"/>
              </a:cxn>
              <a:cxn ang="0">
                <a:pos x="195" y="283"/>
              </a:cxn>
              <a:cxn ang="0">
                <a:pos x="252" y="196"/>
              </a:cxn>
              <a:cxn ang="0">
                <a:pos x="268" y="143"/>
              </a:cxn>
              <a:cxn ang="0">
                <a:pos x="289" y="84"/>
              </a:cxn>
              <a:cxn ang="0">
                <a:pos x="323" y="59"/>
              </a:cxn>
              <a:cxn ang="0">
                <a:pos x="400" y="31"/>
              </a:cxn>
              <a:cxn ang="0">
                <a:pos x="454" y="8"/>
              </a:cxn>
              <a:cxn ang="0">
                <a:pos x="500" y="51"/>
              </a:cxn>
              <a:cxn ang="0">
                <a:pos x="557" y="50"/>
              </a:cxn>
              <a:cxn ang="0">
                <a:pos x="614" y="51"/>
              </a:cxn>
              <a:cxn ang="0">
                <a:pos x="671" y="66"/>
              </a:cxn>
            </a:cxnLst>
            <a:rect l="0" t="0" r="r" b="b"/>
            <a:pathLst>
              <a:path w="671" h="698">
                <a:moveTo>
                  <a:pt x="671" y="66"/>
                </a:moveTo>
                <a:lnTo>
                  <a:pt x="664" y="70"/>
                </a:lnTo>
                <a:lnTo>
                  <a:pt x="625" y="90"/>
                </a:lnTo>
                <a:lnTo>
                  <a:pt x="577" y="153"/>
                </a:lnTo>
                <a:lnTo>
                  <a:pt x="516" y="209"/>
                </a:lnTo>
                <a:lnTo>
                  <a:pt x="503" y="229"/>
                </a:lnTo>
                <a:lnTo>
                  <a:pt x="498" y="259"/>
                </a:lnTo>
                <a:lnTo>
                  <a:pt x="509" y="287"/>
                </a:lnTo>
                <a:lnTo>
                  <a:pt x="523" y="314"/>
                </a:lnTo>
                <a:lnTo>
                  <a:pt x="523" y="346"/>
                </a:lnTo>
                <a:lnTo>
                  <a:pt x="515" y="375"/>
                </a:lnTo>
                <a:lnTo>
                  <a:pt x="486" y="391"/>
                </a:lnTo>
                <a:lnTo>
                  <a:pt x="474" y="401"/>
                </a:lnTo>
                <a:lnTo>
                  <a:pt x="458" y="423"/>
                </a:lnTo>
                <a:lnTo>
                  <a:pt x="456" y="438"/>
                </a:lnTo>
                <a:lnTo>
                  <a:pt x="457" y="470"/>
                </a:lnTo>
                <a:lnTo>
                  <a:pt x="466" y="497"/>
                </a:lnTo>
                <a:lnTo>
                  <a:pt x="456" y="529"/>
                </a:lnTo>
                <a:lnTo>
                  <a:pt x="388" y="569"/>
                </a:lnTo>
                <a:lnTo>
                  <a:pt x="355" y="583"/>
                </a:lnTo>
                <a:lnTo>
                  <a:pt x="347" y="594"/>
                </a:lnTo>
                <a:lnTo>
                  <a:pt x="345" y="604"/>
                </a:lnTo>
                <a:lnTo>
                  <a:pt x="361" y="628"/>
                </a:lnTo>
                <a:lnTo>
                  <a:pt x="403" y="645"/>
                </a:lnTo>
                <a:lnTo>
                  <a:pt x="479" y="651"/>
                </a:lnTo>
                <a:lnTo>
                  <a:pt x="516" y="661"/>
                </a:lnTo>
                <a:lnTo>
                  <a:pt x="533" y="679"/>
                </a:lnTo>
                <a:lnTo>
                  <a:pt x="541" y="698"/>
                </a:lnTo>
                <a:lnTo>
                  <a:pt x="368" y="697"/>
                </a:lnTo>
                <a:lnTo>
                  <a:pt x="0" y="692"/>
                </a:lnTo>
                <a:lnTo>
                  <a:pt x="0" y="691"/>
                </a:lnTo>
                <a:lnTo>
                  <a:pt x="15" y="652"/>
                </a:lnTo>
                <a:lnTo>
                  <a:pt x="37" y="601"/>
                </a:lnTo>
                <a:lnTo>
                  <a:pt x="39" y="562"/>
                </a:lnTo>
                <a:lnTo>
                  <a:pt x="38" y="524"/>
                </a:lnTo>
                <a:lnTo>
                  <a:pt x="45" y="483"/>
                </a:lnTo>
                <a:lnTo>
                  <a:pt x="51" y="458"/>
                </a:lnTo>
                <a:lnTo>
                  <a:pt x="82" y="426"/>
                </a:lnTo>
                <a:lnTo>
                  <a:pt x="85" y="423"/>
                </a:lnTo>
                <a:lnTo>
                  <a:pt x="107" y="395"/>
                </a:lnTo>
                <a:lnTo>
                  <a:pt x="117" y="382"/>
                </a:lnTo>
                <a:lnTo>
                  <a:pt x="135" y="356"/>
                </a:lnTo>
                <a:lnTo>
                  <a:pt x="159" y="324"/>
                </a:lnTo>
                <a:lnTo>
                  <a:pt x="195" y="283"/>
                </a:lnTo>
                <a:lnTo>
                  <a:pt x="212" y="247"/>
                </a:lnTo>
                <a:lnTo>
                  <a:pt x="252" y="196"/>
                </a:lnTo>
                <a:lnTo>
                  <a:pt x="268" y="160"/>
                </a:lnTo>
                <a:lnTo>
                  <a:pt x="268" y="143"/>
                </a:lnTo>
                <a:lnTo>
                  <a:pt x="274" y="119"/>
                </a:lnTo>
                <a:lnTo>
                  <a:pt x="289" y="84"/>
                </a:lnTo>
                <a:lnTo>
                  <a:pt x="319" y="59"/>
                </a:lnTo>
                <a:lnTo>
                  <a:pt x="323" y="59"/>
                </a:lnTo>
                <a:lnTo>
                  <a:pt x="363" y="49"/>
                </a:lnTo>
                <a:lnTo>
                  <a:pt x="400" y="31"/>
                </a:lnTo>
                <a:lnTo>
                  <a:pt x="442" y="0"/>
                </a:lnTo>
                <a:lnTo>
                  <a:pt x="454" y="8"/>
                </a:lnTo>
                <a:lnTo>
                  <a:pt x="473" y="39"/>
                </a:lnTo>
                <a:lnTo>
                  <a:pt x="500" y="51"/>
                </a:lnTo>
                <a:lnTo>
                  <a:pt x="531" y="49"/>
                </a:lnTo>
                <a:lnTo>
                  <a:pt x="557" y="50"/>
                </a:lnTo>
                <a:lnTo>
                  <a:pt x="583" y="48"/>
                </a:lnTo>
                <a:lnTo>
                  <a:pt x="614" y="51"/>
                </a:lnTo>
                <a:lnTo>
                  <a:pt x="646" y="60"/>
                </a:lnTo>
                <a:lnTo>
                  <a:pt x="671" y="66"/>
                </a:lnTo>
                <a:close/>
              </a:path>
            </a:pathLst>
          </a:custGeom>
          <a:solidFill>
            <a:schemeClr val="bg1">
              <a:lumMod val="75000"/>
            </a:schemeClr>
          </a:solidFill>
          <a:ln w="9525">
            <a:noFill/>
            <a:round/>
            <a:headEnd/>
            <a:tailEnd/>
          </a:ln>
        </p:spPr>
        <p:txBody>
          <a:bodyPr/>
          <a:lstStyle/>
          <a:p>
            <a:endParaRPr lang="en-US"/>
          </a:p>
        </p:txBody>
      </p:sp>
      <p:sp>
        <p:nvSpPr>
          <p:cNvPr id="8" name="Freeform 8"/>
          <p:cNvSpPr>
            <a:spLocks/>
          </p:cNvSpPr>
          <p:nvPr/>
        </p:nvSpPr>
        <p:spPr bwMode="auto">
          <a:xfrm>
            <a:off x="1350963" y="1716088"/>
            <a:ext cx="1163637" cy="2851150"/>
          </a:xfrm>
          <a:custGeom>
            <a:avLst/>
            <a:gdLst/>
            <a:ahLst/>
            <a:cxnLst>
              <a:cxn ang="0">
                <a:pos x="468" y="1571"/>
              </a:cxn>
              <a:cxn ang="0">
                <a:pos x="420" y="1519"/>
              </a:cxn>
              <a:cxn ang="0">
                <a:pos x="334" y="1526"/>
              </a:cxn>
              <a:cxn ang="0">
                <a:pos x="272" y="1607"/>
              </a:cxn>
              <a:cxn ang="0">
                <a:pos x="267" y="1671"/>
              </a:cxn>
              <a:cxn ang="0">
                <a:pos x="336" y="1662"/>
              </a:cxn>
              <a:cxn ang="0">
                <a:pos x="398" y="1671"/>
              </a:cxn>
              <a:cxn ang="0">
                <a:pos x="335" y="1741"/>
              </a:cxn>
              <a:cxn ang="0">
                <a:pos x="204" y="1790"/>
              </a:cxn>
              <a:cxn ang="0">
                <a:pos x="115" y="1780"/>
              </a:cxn>
              <a:cxn ang="0">
                <a:pos x="31" y="1769"/>
              </a:cxn>
              <a:cxn ang="0">
                <a:pos x="25" y="1703"/>
              </a:cxn>
              <a:cxn ang="0">
                <a:pos x="98" y="1637"/>
              </a:cxn>
              <a:cxn ang="0">
                <a:pos x="192" y="1544"/>
              </a:cxn>
              <a:cxn ang="0">
                <a:pos x="276" y="1441"/>
              </a:cxn>
              <a:cxn ang="0">
                <a:pos x="303" y="1343"/>
              </a:cxn>
              <a:cxn ang="0">
                <a:pos x="316" y="1235"/>
              </a:cxn>
              <a:cxn ang="0">
                <a:pos x="248" y="1174"/>
              </a:cxn>
              <a:cxn ang="0">
                <a:pos x="287" y="1084"/>
              </a:cxn>
              <a:cxn ang="0">
                <a:pos x="329" y="966"/>
              </a:cxn>
              <a:cxn ang="0">
                <a:pos x="343" y="785"/>
              </a:cxn>
              <a:cxn ang="0">
                <a:pos x="362" y="703"/>
              </a:cxn>
              <a:cxn ang="0">
                <a:pos x="346" y="587"/>
              </a:cxn>
              <a:cxn ang="0">
                <a:pos x="361" y="502"/>
              </a:cxn>
              <a:cxn ang="0">
                <a:pos x="380" y="420"/>
              </a:cxn>
              <a:cxn ang="0">
                <a:pos x="369" y="333"/>
              </a:cxn>
              <a:cxn ang="0">
                <a:pos x="398" y="234"/>
              </a:cxn>
              <a:cxn ang="0">
                <a:pos x="414" y="171"/>
              </a:cxn>
              <a:cxn ang="0">
                <a:pos x="443" y="106"/>
              </a:cxn>
              <a:cxn ang="0">
                <a:pos x="483" y="62"/>
              </a:cxn>
              <a:cxn ang="0">
                <a:pos x="565" y="26"/>
              </a:cxn>
              <a:cxn ang="0">
                <a:pos x="713" y="17"/>
              </a:cxn>
              <a:cxn ang="0">
                <a:pos x="708" y="88"/>
              </a:cxn>
              <a:cxn ang="0">
                <a:pos x="566" y="158"/>
              </a:cxn>
              <a:cxn ang="0">
                <a:pos x="516" y="260"/>
              </a:cxn>
              <a:cxn ang="0">
                <a:pos x="477" y="495"/>
              </a:cxn>
              <a:cxn ang="0">
                <a:pos x="434" y="659"/>
              </a:cxn>
              <a:cxn ang="0">
                <a:pos x="432" y="751"/>
              </a:cxn>
              <a:cxn ang="0">
                <a:pos x="446" y="854"/>
              </a:cxn>
              <a:cxn ang="0">
                <a:pos x="467" y="925"/>
              </a:cxn>
              <a:cxn ang="0">
                <a:pos x="427" y="1034"/>
              </a:cxn>
              <a:cxn ang="0">
                <a:pos x="385" y="1133"/>
              </a:cxn>
              <a:cxn ang="0">
                <a:pos x="501" y="1171"/>
              </a:cxn>
              <a:cxn ang="0">
                <a:pos x="564" y="1205"/>
              </a:cxn>
              <a:cxn ang="0">
                <a:pos x="575" y="1300"/>
              </a:cxn>
              <a:cxn ang="0">
                <a:pos x="548" y="1421"/>
              </a:cxn>
              <a:cxn ang="0">
                <a:pos x="536" y="1531"/>
              </a:cxn>
            </a:cxnLst>
            <a:rect l="0" t="0" r="r" b="b"/>
            <a:pathLst>
              <a:path w="733" h="1796">
                <a:moveTo>
                  <a:pt x="511" y="1573"/>
                </a:moveTo>
                <a:lnTo>
                  <a:pt x="503" y="1578"/>
                </a:lnTo>
                <a:lnTo>
                  <a:pt x="468" y="1571"/>
                </a:lnTo>
                <a:lnTo>
                  <a:pt x="450" y="1566"/>
                </a:lnTo>
                <a:lnTo>
                  <a:pt x="431" y="1539"/>
                </a:lnTo>
                <a:lnTo>
                  <a:pt x="420" y="1519"/>
                </a:lnTo>
                <a:lnTo>
                  <a:pt x="399" y="1501"/>
                </a:lnTo>
                <a:lnTo>
                  <a:pt x="363" y="1504"/>
                </a:lnTo>
                <a:lnTo>
                  <a:pt x="334" y="1526"/>
                </a:lnTo>
                <a:lnTo>
                  <a:pt x="314" y="1553"/>
                </a:lnTo>
                <a:lnTo>
                  <a:pt x="302" y="1572"/>
                </a:lnTo>
                <a:lnTo>
                  <a:pt x="272" y="1607"/>
                </a:lnTo>
                <a:lnTo>
                  <a:pt x="245" y="1652"/>
                </a:lnTo>
                <a:lnTo>
                  <a:pt x="245" y="1660"/>
                </a:lnTo>
                <a:lnTo>
                  <a:pt x="267" y="1671"/>
                </a:lnTo>
                <a:lnTo>
                  <a:pt x="290" y="1670"/>
                </a:lnTo>
                <a:lnTo>
                  <a:pt x="313" y="1671"/>
                </a:lnTo>
                <a:lnTo>
                  <a:pt x="336" y="1662"/>
                </a:lnTo>
                <a:lnTo>
                  <a:pt x="364" y="1663"/>
                </a:lnTo>
                <a:lnTo>
                  <a:pt x="386" y="1666"/>
                </a:lnTo>
                <a:lnTo>
                  <a:pt x="398" y="1671"/>
                </a:lnTo>
                <a:lnTo>
                  <a:pt x="393" y="1679"/>
                </a:lnTo>
                <a:lnTo>
                  <a:pt x="385" y="1692"/>
                </a:lnTo>
                <a:lnTo>
                  <a:pt x="335" y="1741"/>
                </a:lnTo>
                <a:lnTo>
                  <a:pt x="294" y="1755"/>
                </a:lnTo>
                <a:lnTo>
                  <a:pt x="229" y="1796"/>
                </a:lnTo>
                <a:lnTo>
                  <a:pt x="204" y="1790"/>
                </a:lnTo>
                <a:lnTo>
                  <a:pt x="172" y="1781"/>
                </a:lnTo>
                <a:lnTo>
                  <a:pt x="141" y="1778"/>
                </a:lnTo>
                <a:lnTo>
                  <a:pt x="115" y="1780"/>
                </a:lnTo>
                <a:lnTo>
                  <a:pt x="89" y="1779"/>
                </a:lnTo>
                <a:lnTo>
                  <a:pt x="58" y="1781"/>
                </a:lnTo>
                <a:lnTo>
                  <a:pt x="31" y="1769"/>
                </a:lnTo>
                <a:lnTo>
                  <a:pt x="12" y="1738"/>
                </a:lnTo>
                <a:lnTo>
                  <a:pt x="0" y="1730"/>
                </a:lnTo>
                <a:lnTo>
                  <a:pt x="25" y="1703"/>
                </a:lnTo>
                <a:lnTo>
                  <a:pt x="40" y="1690"/>
                </a:lnTo>
                <a:lnTo>
                  <a:pt x="70" y="1653"/>
                </a:lnTo>
                <a:lnTo>
                  <a:pt x="98" y="1637"/>
                </a:lnTo>
                <a:lnTo>
                  <a:pt x="126" y="1608"/>
                </a:lnTo>
                <a:lnTo>
                  <a:pt x="167" y="1577"/>
                </a:lnTo>
                <a:lnTo>
                  <a:pt x="192" y="1544"/>
                </a:lnTo>
                <a:lnTo>
                  <a:pt x="232" y="1494"/>
                </a:lnTo>
                <a:lnTo>
                  <a:pt x="249" y="1476"/>
                </a:lnTo>
                <a:lnTo>
                  <a:pt x="276" y="1441"/>
                </a:lnTo>
                <a:lnTo>
                  <a:pt x="295" y="1403"/>
                </a:lnTo>
                <a:lnTo>
                  <a:pt x="292" y="1385"/>
                </a:lnTo>
                <a:lnTo>
                  <a:pt x="303" y="1343"/>
                </a:lnTo>
                <a:lnTo>
                  <a:pt x="309" y="1300"/>
                </a:lnTo>
                <a:lnTo>
                  <a:pt x="320" y="1257"/>
                </a:lnTo>
                <a:lnTo>
                  <a:pt x="316" y="1235"/>
                </a:lnTo>
                <a:lnTo>
                  <a:pt x="303" y="1221"/>
                </a:lnTo>
                <a:lnTo>
                  <a:pt x="266" y="1202"/>
                </a:lnTo>
                <a:lnTo>
                  <a:pt x="248" y="1174"/>
                </a:lnTo>
                <a:lnTo>
                  <a:pt x="249" y="1151"/>
                </a:lnTo>
                <a:lnTo>
                  <a:pt x="265" y="1120"/>
                </a:lnTo>
                <a:lnTo>
                  <a:pt x="287" y="1084"/>
                </a:lnTo>
                <a:lnTo>
                  <a:pt x="306" y="1052"/>
                </a:lnTo>
                <a:lnTo>
                  <a:pt x="321" y="1011"/>
                </a:lnTo>
                <a:lnTo>
                  <a:pt x="329" y="966"/>
                </a:lnTo>
                <a:lnTo>
                  <a:pt x="334" y="886"/>
                </a:lnTo>
                <a:lnTo>
                  <a:pt x="342" y="815"/>
                </a:lnTo>
                <a:lnTo>
                  <a:pt x="343" y="785"/>
                </a:lnTo>
                <a:lnTo>
                  <a:pt x="342" y="754"/>
                </a:lnTo>
                <a:lnTo>
                  <a:pt x="346" y="740"/>
                </a:lnTo>
                <a:lnTo>
                  <a:pt x="362" y="703"/>
                </a:lnTo>
                <a:lnTo>
                  <a:pt x="368" y="667"/>
                </a:lnTo>
                <a:lnTo>
                  <a:pt x="378" y="633"/>
                </a:lnTo>
                <a:lnTo>
                  <a:pt x="346" y="587"/>
                </a:lnTo>
                <a:lnTo>
                  <a:pt x="339" y="561"/>
                </a:lnTo>
                <a:lnTo>
                  <a:pt x="339" y="540"/>
                </a:lnTo>
                <a:lnTo>
                  <a:pt x="361" y="502"/>
                </a:lnTo>
                <a:lnTo>
                  <a:pt x="368" y="476"/>
                </a:lnTo>
                <a:lnTo>
                  <a:pt x="371" y="465"/>
                </a:lnTo>
                <a:lnTo>
                  <a:pt x="380" y="420"/>
                </a:lnTo>
                <a:lnTo>
                  <a:pt x="372" y="393"/>
                </a:lnTo>
                <a:lnTo>
                  <a:pt x="366" y="355"/>
                </a:lnTo>
                <a:lnTo>
                  <a:pt x="369" y="333"/>
                </a:lnTo>
                <a:lnTo>
                  <a:pt x="381" y="309"/>
                </a:lnTo>
                <a:lnTo>
                  <a:pt x="393" y="271"/>
                </a:lnTo>
                <a:lnTo>
                  <a:pt x="398" y="234"/>
                </a:lnTo>
                <a:lnTo>
                  <a:pt x="394" y="212"/>
                </a:lnTo>
                <a:lnTo>
                  <a:pt x="403" y="182"/>
                </a:lnTo>
                <a:lnTo>
                  <a:pt x="414" y="171"/>
                </a:lnTo>
                <a:lnTo>
                  <a:pt x="426" y="161"/>
                </a:lnTo>
                <a:lnTo>
                  <a:pt x="437" y="139"/>
                </a:lnTo>
                <a:lnTo>
                  <a:pt x="443" y="106"/>
                </a:lnTo>
                <a:lnTo>
                  <a:pt x="457" y="78"/>
                </a:lnTo>
                <a:lnTo>
                  <a:pt x="466" y="65"/>
                </a:lnTo>
                <a:lnTo>
                  <a:pt x="483" y="62"/>
                </a:lnTo>
                <a:lnTo>
                  <a:pt x="511" y="59"/>
                </a:lnTo>
                <a:lnTo>
                  <a:pt x="539" y="45"/>
                </a:lnTo>
                <a:lnTo>
                  <a:pt x="565" y="26"/>
                </a:lnTo>
                <a:lnTo>
                  <a:pt x="570" y="0"/>
                </a:lnTo>
                <a:lnTo>
                  <a:pt x="695" y="0"/>
                </a:lnTo>
                <a:lnTo>
                  <a:pt x="713" y="17"/>
                </a:lnTo>
                <a:lnTo>
                  <a:pt x="733" y="42"/>
                </a:lnTo>
                <a:lnTo>
                  <a:pt x="733" y="61"/>
                </a:lnTo>
                <a:lnTo>
                  <a:pt x="708" y="88"/>
                </a:lnTo>
                <a:lnTo>
                  <a:pt x="610" y="142"/>
                </a:lnTo>
                <a:lnTo>
                  <a:pt x="600" y="147"/>
                </a:lnTo>
                <a:lnTo>
                  <a:pt x="566" y="158"/>
                </a:lnTo>
                <a:lnTo>
                  <a:pt x="536" y="189"/>
                </a:lnTo>
                <a:lnTo>
                  <a:pt x="517" y="242"/>
                </a:lnTo>
                <a:lnTo>
                  <a:pt x="516" y="260"/>
                </a:lnTo>
                <a:lnTo>
                  <a:pt x="517" y="277"/>
                </a:lnTo>
                <a:lnTo>
                  <a:pt x="504" y="386"/>
                </a:lnTo>
                <a:lnTo>
                  <a:pt x="477" y="495"/>
                </a:lnTo>
                <a:lnTo>
                  <a:pt x="467" y="540"/>
                </a:lnTo>
                <a:lnTo>
                  <a:pt x="447" y="604"/>
                </a:lnTo>
                <a:lnTo>
                  <a:pt x="434" y="659"/>
                </a:lnTo>
                <a:lnTo>
                  <a:pt x="432" y="671"/>
                </a:lnTo>
                <a:lnTo>
                  <a:pt x="425" y="706"/>
                </a:lnTo>
                <a:lnTo>
                  <a:pt x="432" y="751"/>
                </a:lnTo>
                <a:lnTo>
                  <a:pt x="444" y="770"/>
                </a:lnTo>
                <a:lnTo>
                  <a:pt x="453" y="805"/>
                </a:lnTo>
                <a:lnTo>
                  <a:pt x="446" y="854"/>
                </a:lnTo>
                <a:lnTo>
                  <a:pt x="444" y="893"/>
                </a:lnTo>
                <a:lnTo>
                  <a:pt x="451" y="913"/>
                </a:lnTo>
                <a:lnTo>
                  <a:pt x="467" y="925"/>
                </a:lnTo>
                <a:lnTo>
                  <a:pt x="485" y="946"/>
                </a:lnTo>
                <a:lnTo>
                  <a:pt x="472" y="972"/>
                </a:lnTo>
                <a:lnTo>
                  <a:pt x="427" y="1034"/>
                </a:lnTo>
                <a:lnTo>
                  <a:pt x="405" y="1072"/>
                </a:lnTo>
                <a:lnTo>
                  <a:pt x="383" y="1115"/>
                </a:lnTo>
                <a:lnTo>
                  <a:pt x="385" y="1133"/>
                </a:lnTo>
                <a:lnTo>
                  <a:pt x="404" y="1140"/>
                </a:lnTo>
                <a:lnTo>
                  <a:pt x="484" y="1172"/>
                </a:lnTo>
                <a:lnTo>
                  <a:pt x="501" y="1171"/>
                </a:lnTo>
                <a:lnTo>
                  <a:pt x="526" y="1182"/>
                </a:lnTo>
                <a:lnTo>
                  <a:pt x="541" y="1189"/>
                </a:lnTo>
                <a:lnTo>
                  <a:pt x="564" y="1205"/>
                </a:lnTo>
                <a:lnTo>
                  <a:pt x="580" y="1225"/>
                </a:lnTo>
                <a:lnTo>
                  <a:pt x="587" y="1255"/>
                </a:lnTo>
                <a:lnTo>
                  <a:pt x="575" y="1300"/>
                </a:lnTo>
                <a:lnTo>
                  <a:pt x="570" y="1348"/>
                </a:lnTo>
                <a:lnTo>
                  <a:pt x="558" y="1405"/>
                </a:lnTo>
                <a:lnTo>
                  <a:pt x="548" y="1421"/>
                </a:lnTo>
                <a:lnTo>
                  <a:pt x="541" y="1451"/>
                </a:lnTo>
                <a:lnTo>
                  <a:pt x="545" y="1500"/>
                </a:lnTo>
                <a:lnTo>
                  <a:pt x="536" y="1531"/>
                </a:lnTo>
                <a:lnTo>
                  <a:pt x="524" y="1565"/>
                </a:lnTo>
                <a:lnTo>
                  <a:pt x="511" y="1573"/>
                </a:lnTo>
                <a:close/>
              </a:path>
            </a:pathLst>
          </a:custGeom>
          <a:solidFill>
            <a:schemeClr val="bg1">
              <a:lumMod val="75000"/>
            </a:schemeClr>
          </a:solidFill>
          <a:ln w="9525">
            <a:noFill/>
            <a:round/>
            <a:headEnd/>
            <a:tailEnd/>
          </a:ln>
        </p:spPr>
        <p:txBody>
          <a:bodyPr/>
          <a:lstStyle/>
          <a:p>
            <a:endParaRPr lang="en-US"/>
          </a:p>
        </p:txBody>
      </p:sp>
      <p:sp>
        <p:nvSpPr>
          <p:cNvPr id="9" name="Freeform 9"/>
          <p:cNvSpPr>
            <a:spLocks/>
          </p:cNvSpPr>
          <p:nvPr/>
        </p:nvSpPr>
        <p:spPr bwMode="auto">
          <a:xfrm>
            <a:off x="1958975" y="1704975"/>
            <a:ext cx="1393825" cy="3024188"/>
          </a:xfrm>
          <a:custGeom>
            <a:avLst/>
            <a:gdLst/>
            <a:ahLst/>
            <a:cxnLst>
              <a:cxn ang="0">
                <a:pos x="672" y="1854"/>
              </a:cxn>
              <a:cxn ang="0">
                <a:pos x="586" y="1853"/>
              </a:cxn>
              <a:cxn ang="0">
                <a:pos x="490" y="1743"/>
              </a:cxn>
              <a:cxn ang="0">
                <a:pos x="350" y="1629"/>
              </a:cxn>
              <a:cxn ang="0">
                <a:pos x="232" y="1594"/>
              </a:cxn>
              <a:cxn ang="0">
                <a:pos x="128" y="1580"/>
              </a:cxn>
              <a:cxn ang="0">
                <a:pos x="158" y="1458"/>
              </a:cxn>
              <a:cxn ang="0">
                <a:pos x="192" y="1307"/>
              </a:cxn>
              <a:cxn ang="0">
                <a:pos x="158" y="1196"/>
              </a:cxn>
              <a:cxn ang="0">
                <a:pos x="21" y="1147"/>
              </a:cxn>
              <a:cxn ang="0">
                <a:pos x="44" y="1041"/>
              </a:cxn>
              <a:cxn ang="0">
                <a:pos x="68" y="920"/>
              </a:cxn>
              <a:cxn ang="0">
                <a:pos x="61" y="777"/>
              </a:cxn>
              <a:cxn ang="0">
                <a:pos x="51" y="666"/>
              </a:cxn>
              <a:cxn ang="0">
                <a:pos x="121" y="393"/>
              </a:cxn>
              <a:cxn ang="0">
                <a:pos x="153" y="196"/>
              </a:cxn>
              <a:cxn ang="0">
                <a:pos x="325" y="95"/>
              </a:cxn>
              <a:cxn ang="0">
                <a:pos x="312" y="7"/>
              </a:cxn>
              <a:cxn ang="0">
                <a:pos x="657" y="3"/>
              </a:cxn>
              <a:cxn ang="0">
                <a:pos x="836" y="17"/>
              </a:cxn>
              <a:cxn ang="0">
                <a:pos x="853" y="49"/>
              </a:cxn>
              <a:cxn ang="0">
                <a:pos x="870" y="159"/>
              </a:cxn>
              <a:cxn ang="0">
                <a:pos x="839" y="485"/>
              </a:cxn>
              <a:cxn ang="0">
                <a:pos x="790" y="1022"/>
              </a:cxn>
              <a:cxn ang="0">
                <a:pos x="743" y="900"/>
              </a:cxn>
              <a:cxn ang="0">
                <a:pos x="665" y="752"/>
              </a:cxn>
              <a:cxn ang="0">
                <a:pos x="670" y="618"/>
              </a:cxn>
              <a:cxn ang="0">
                <a:pos x="637" y="502"/>
              </a:cxn>
              <a:cxn ang="0">
                <a:pos x="591" y="475"/>
              </a:cxn>
              <a:cxn ang="0">
                <a:pos x="576" y="368"/>
              </a:cxn>
              <a:cxn ang="0">
                <a:pos x="614" y="270"/>
              </a:cxn>
              <a:cxn ang="0">
                <a:pos x="661" y="193"/>
              </a:cxn>
              <a:cxn ang="0">
                <a:pos x="528" y="295"/>
              </a:cxn>
              <a:cxn ang="0">
                <a:pos x="459" y="492"/>
              </a:cxn>
              <a:cxn ang="0">
                <a:pos x="502" y="641"/>
              </a:cxn>
              <a:cxn ang="0">
                <a:pos x="552" y="780"/>
              </a:cxn>
              <a:cxn ang="0">
                <a:pos x="456" y="705"/>
              </a:cxn>
              <a:cxn ang="0">
                <a:pos x="405" y="562"/>
              </a:cxn>
              <a:cxn ang="0">
                <a:pos x="412" y="349"/>
              </a:cxn>
              <a:cxn ang="0">
                <a:pos x="458" y="188"/>
              </a:cxn>
              <a:cxn ang="0">
                <a:pos x="480" y="47"/>
              </a:cxn>
              <a:cxn ang="0">
                <a:pos x="401" y="187"/>
              </a:cxn>
              <a:cxn ang="0">
                <a:pos x="263" y="316"/>
              </a:cxn>
              <a:cxn ang="0">
                <a:pos x="290" y="390"/>
              </a:cxn>
              <a:cxn ang="0">
                <a:pos x="295" y="595"/>
              </a:cxn>
              <a:cxn ang="0">
                <a:pos x="355" y="726"/>
              </a:cxn>
              <a:cxn ang="0">
                <a:pos x="388" y="823"/>
              </a:cxn>
              <a:cxn ang="0">
                <a:pos x="473" y="946"/>
              </a:cxn>
              <a:cxn ang="0">
                <a:pos x="514" y="1158"/>
              </a:cxn>
              <a:cxn ang="0">
                <a:pos x="602" y="1259"/>
              </a:cxn>
              <a:cxn ang="0">
                <a:pos x="659" y="1368"/>
              </a:cxn>
              <a:cxn ang="0">
                <a:pos x="733" y="1368"/>
              </a:cxn>
              <a:cxn ang="0">
                <a:pos x="755" y="1294"/>
              </a:cxn>
              <a:cxn ang="0">
                <a:pos x="746" y="1528"/>
              </a:cxn>
            </a:cxnLst>
            <a:rect l="0" t="0" r="r" b="b"/>
            <a:pathLst>
              <a:path w="878" h="1905">
                <a:moveTo>
                  <a:pt x="712" y="1887"/>
                </a:moveTo>
                <a:lnTo>
                  <a:pt x="679" y="1905"/>
                </a:lnTo>
                <a:lnTo>
                  <a:pt x="671" y="1882"/>
                </a:lnTo>
                <a:lnTo>
                  <a:pt x="672" y="1854"/>
                </a:lnTo>
                <a:lnTo>
                  <a:pt x="656" y="1840"/>
                </a:lnTo>
                <a:lnTo>
                  <a:pt x="631" y="1848"/>
                </a:lnTo>
                <a:lnTo>
                  <a:pt x="609" y="1858"/>
                </a:lnTo>
                <a:lnTo>
                  <a:pt x="586" y="1853"/>
                </a:lnTo>
                <a:lnTo>
                  <a:pt x="564" y="1833"/>
                </a:lnTo>
                <a:lnTo>
                  <a:pt x="546" y="1815"/>
                </a:lnTo>
                <a:lnTo>
                  <a:pt x="528" y="1789"/>
                </a:lnTo>
                <a:lnTo>
                  <a:pt x="490" y="1743"/>
                </a:lnTo>
                <a:lnTo>
                  <a:pt x="445" y="1707"/>
                </a:lnTo>
                <a:lnTo>
                  <a:pt x="414" y="1683"/>
                </a:lnTo>
                <a:lnTo>
                  <a:pt x="370" y="1651"/>
                </a:lnTo>
                <a:lnTo>
                  <a:pt x="350" y="1629"/>
                </a:lnTo>
                <a:lnTo>
                  <a:pt x="327" y="1615"/>
                </a:lnTo>
                <a:lnTo>
                  <a:pt x="303" y="1607"/>
                </a:lnTo>
                <a:lnTo>
                  <a:pt x="268" y="1598"/>
                </a:lnTo>
                <a:lnTo>
                  <a:pt x="232" y="1594"/>
                </a:lnTo>
                <a:lnTo>
                  <a:pt x="196" y="1596"/>
                </a:lnTo>
                <a:lnTo>
                  <a:pt x="158" y="1594"/>
                </a:lnTo>
                <a:lnTo>
                  <a:pt x="128" y="1581"/>
                </a:lnTo>
                <a:lnTo>
                  <a:pt x="128" y="1580"/>
                </a:lnTo>
                <a:lnTo>
                  <a:pt x="141" y="1572"/>
                </a:lnTo>
                <a:lnTo>
                  <a:pt x="153" y="1538"/>
                </a:lnTo>
                <a:lnTo>
                  <a:pt x="162" y="1507"/>
                </a:lnTo>
                <a:lnTo>
                  <a:pt x="158" y="1458"/>
                </a:lnTo>
                <a:lnTo>
                  <a:pt x="165" y="1428"/>
                </a:lnTo>
                <a:lnTo>
                  <a:pt x="175" y="1412"/>
                </a:lnTo>
                <a:lnTo>
                  <a:pt x="187" y="1355"/>
                </a:lnTo>
                <a:lnTo>
                  <a:pt x="192" y="1307"/>
                </a:lnTo>
                <a:lnTo>
                  <a:pt x="204" y="1262"/>
                </a:lnTo>
                <a:lnTo>
                  <a:pt x="197" y="1232"/>
                </a:lnTo>
                <a:lnTo>
                  <a:pt x="181" y="1212"/>
                </a:lnTo>
                <a:lnTo>
                  <a:pt x="158" y="1196"/>
                </a:lnTo>
                <a:lnTo>
                  <a:pt x="143" y="1189"/>
                </a:lnTo>
                <a:lnTo>
                  <a:pt x="118" y="1178"/>
                </a:lnTo>
                <a:lnTo>
                  <a:pt x="101" y="1179"/>
                </a:lnTo>
                <a:lnTo>
                  <a:pt x="21" y="1147"/>
                </a:lnTo>
                <a:lnTo>
                  <a:pt x="2" y="1140"/>
                </a:lnTo>
                <a:lnTo>
                  <a:pt x="0" y="1122"/>
                </a:lnTo>
                <a:lnTo>
                  <a:pt x="22" y="1079"/>
                </a:lnTo>
                <a:lnTo>
                  <a:pt x="44" y="1041"/>
                </a:lnTo>
                <a:lnTo>
                  <a:pt x="89" y="979"/>
                </a:lnTo>
                <a:lnTo>
                  <a:pt x="102" y="953"/>
                </a:lnTo>
                <a:lnTo>
                  <a:pt x="84" y="932"/>
                </a:lnTo>
                <a:lnTo>
                  <a:pt x="68" y="920"/>
                </a:lnTo>
                <a:lnTo>
                  <a:pt x="61" y="900"/>
                </a:lnTo>
                <a:lnTo>
                  <a:pt x="63" y="861"/>
                </a:lnTo>
                <a:lnTo>
                  <a:pt x="70" y="812"/>
                </a:lnTo>
                <a:lnTo>
                  <a:pt x="61" y="777"/>
                </a:lnTo>
                <a:lnTo>
                  <a:pt x="49" y="758"/>
                </a:lnTo>
                <a:lnTo>
                  <a:pt x="42" y="713"/>
                </a:lnTo>
                <a:lnTo>
                  <a:pt x="49" y="678"/>
                </a:lnTo>
                <a:lnTo>
                  <a:pt x="51" y="666"/>
                </a:lnTo>
                <a:lnTo>
                  <a:pt x="64" y="611"/>
                </a:lnTo>
                <a:lnTo>
                  <a:pt x="84" y="547"/>
                </a:lnTo>
                <a:lnTo>
                  <a:pt x="94" y="502"/>
                </a:lnTo>
                <a:lnTo>
                  <a:pt x="121" y="393"/>
                </a:lnTo>
                <a:lnTo>
                  <a:pt x="134" y="284"/>
                </a:lnTo>
                <a:lnTo>
                  <a:pt x="133" y="267"/>
                </a:lnTo>
                <a:lnTo>
                  <a:pt x="134" y="249"/>
                </a:lnTo>
                <a:lnTo>
                  <a:pt x="153" y="196"/>
                </a:lnTo>
                <a:lnTo>
                  <a:pt x="183" y="165"/>
                </a:lnTo>
                <a:lnTo>
                  <a:pt x="217" y="154"/>
                </a:lnTo>
                <a:lnTo>
                  <a:pt x="227" y="149"/>
                </a:lnTo>
                <a:lnTo>
                  <a:pt x="325" y="95"/>
                </a:lnTo>
                <a:lnTo>
                  <a:pt x="350" y="68"/>
                </a:lnTo>
                <a:lnTo>
                  <a:pt x="350" y="49"/>
                </a:lnTo>
                <a:lnTo>
                  <a:pt x="330" y="24"/>
                </a:lnTo>
                <a:lnTo>
                  <a:pt x="312" y="7"/>
                </a:lnTo>
                <a:lnTo>
                  <a:pt x="315" y="7"/>
                </a:lnTo>
                <a:lnTo>
                  <a:pt x="329" y="7"/>
                </a:lnTo>
                <a:lnTo>
                  <a:pt x="587" y="3"/>
                </a:lnTo>
                <a:lnTo>
                  <a:pt x="657" y="3"/>
                </a:lnTo>
                <a:lnTo>
                  <a:pt x="825" y="0"/>
                </a:lnTo>
                <a:lnTo>
                  <a:pt x="827" y="6"/>
                </a:lnTo>
                <a:lnTo>
                  <a:pt x="833" y="15"/>
                </a:lnTo>
                <a:lnTo>
                  <a:pt x="836" y="17"/>
                </a:lnTo>
                <a:lnTo>
                  <a:pt x="840" y="23"/>
                </a:lnTo>
                <a:lnTo>
                  <a:pt x="844" y="34"/>
                </a:lnTo>
                <a:lnTo>
                  <a:pt x="848" y="45"/>
                </a:lnTo>
                <a:lnTo>
                  <a:pt x="853" y="49"/>
                </a:lnTo>
                <a:lnTo>
                  <a:pt x="861" y="55"/>
                </a:lnTo>
                <a:lnTo>
                  <a:pt x="870" y="59"/>
                </a:lnTo>
                <a:lnTo>
                  <a:pt x="878" y="62"/>
                </a:lnTo>
                <a:lnTo>
                  <a:pt x="870" y="159"/>
                </a:lnTo>
                <a:lnTo>
                  <a:pt x="868" y="181"/>
                </a:lnTo>
                <a:lnTo>
                  <a:pt x="855" y="302"/>
                </a:lnTo>
                <a:lnTo>
                  <a:pt x="840" y="472"/>
                </a:lnTo>
                <a:lnTo>
                  <a:pt x="839" y="485"/>
                </a:lnTo>
                <a:lnTo>
                  <a:pt x="830" y="588"/>
                </a:lnTo>
                <a:lnTo>
                  <a:pt x="816" y="726"/>
                </a:lnTo>
                <a:lnTo>
                  <a:pt x="801" y="885"/>
                </a:lnTo>
                <a:lnTo>
                  <a:pt x="790" y="1022"/>
                </a:lnTo>
                <a:lnTo>
                  <a:pt x="781" y="1020"/>
                </a:lnTo>
                <a:lnTo>
                  <a:pt x="752" y="977"/>
                </a:lnTo>
                <a:lnTo>
                  <a:pt x="752" y="936"/>
                </a:lnTo>
                <a:lnTo>
                  <a:pt x="743" y="900"/>
                </a:lnTo>
                <a:lnTo>
                  <a:pt x="715" y="865"/>
                </a:lnTo>
                <a:lnTo>
                  <a:pt x="691" y="833"/>
                </a:lnTo>
                <a:lnTo>
                  <a:pt x="672" y="794"/>
                </a:lnTo>
                <a:lnTo>
                  <a:pt x="665" y="752"/>
                </a:lnTo>
                <a:lnTo>
                  <a:pt x="661" y="724"/>
                </a:lnTo>
                <a:lnTo>
                  <a:pt x="661" y="672"/>
                </a:lnTo>
                <a:lnTo>
                  <a:pt x="669" y="641"/>
                </a:lnTo>
                <a:lnTo>
                  <a:pt x="670" y="618"/>
                </a:lnTo>
                <a:lnTo>
                  <a:pt x="652" y="597"/>
                </a:lnTo>
                <a:lnTo>
                  <a:pt x="612" y="579"/>
                </a:lnTo>
                <a:lnTo>
                  <a:pt x="609" y="561"/>
                </a:lnTo>
                <a:lnTo>
                  <a:pt x="637" y="502"/>
                </a:lnTo>
                <a:lnTo>
                  <a:pt x="647" y="472"/>
                </a:lnTo>
                <a:lnTo>
                  <a:pt x="651" y="451"/>
                </a:lnTo>
                <a:lnTo>
                  <a:pt x="615" y="460"/>
                </a:lnTo>
                <a:lnTo>
                  <a:pt x="591" y="475"/>
                </a:lnTo>
                <a:lnTo>
                  <a:pt x="563" y="474"/>
                </a:lnTo>
                <a:lnTo>
                  <a:pt x="555" y="448"/>
                </a:lnTo>
                <a:lnTo>
                  <a:pt x="572" y="377"/>
                </a:lnTo>
                <a:lnTo>
                  <a:pt x="576" y="368"/>
                </a:lnTo>
                <a:lnTo>
                  <a:pt x="587" y="334"/>
                </a:lnTo>
                <a:lnTo>
                  <a:pt x="594" y="309"/>
                </a:lnTo>
                <a:lnTo>
                  <a:pt x="605" y="283"/>
                </a:lnTo>
                <a:lnTo>
                  <a:pt x="614" y="270"/>
                </a:lnTo>
                <a:lnTo>
                  <a:pt x="627" y="265"/>
                </a:lnTo>
                <a:lnTo>
                  <a:pt x="655" y="241"/>
                </a:lnTo>
                <a:lnTo>
                  <a:pt x="665" y="218"/>
                </a:lnTo>
                <a:lnTo>
                  <a:pt x="661" y="193"/>
                </a:lnTo>
                <a:lnTo>
                  <a:pt x="638" y="183"/>
                </a:lnTo>
                <a:lnTo>
                  <a:pt x="595" y="209"/>
                </a:lnTo>
                <a:lnTo>
                  <a:pt x="551" y="249"/>
                </a:lnTo>
                <a:lnTo>
                  <a:pt x="528" y="295"/>
                </a:lnTo>
                <a:lnTo>
                  <a:pt x="504" y="333"/>
                </a:lnTo>
                <a:lnTo>
                  <a:pt x="479" y="392"/>
                </a:lnTo>
                <a:lnTo>
                  <a:pt x="467" y="437"/>
                </a:lnTo>
                <a:lnTo>
                  <a:pt x="459" y="492"/>
                </a:lnTo>
                <a:lnTo>
                  <a:pt x="459" y="534"/>
                </a:lnTo>
                <a:lnTo>
                  <a:pt x="481" y="596"/>
                </a:lnTo>
                <a:lnTo>
                  <a:pt x="488" y="615"/>
                </a:lnTo>
                <a:lnTo>
                  <a:pt x="502" y="641"/>
                </a:lnTo>
                <a:lnTo>
                  <a:pt x="510" y="663"/>
                </a:lnTo>
                <a:lnTo>
                  <a:pt x="544" y="714"/>
                </a:lnTo>
                <a:lnTo>
                  <a:pt x="555" y="760"/>
                </a:lnTo>
                <a:lnTo>
                  <a:pt x="552" y="780"/>
                </a:lnTo>
                <a:lnTo>
                  <a:pt x="541" y="800"/>
                </a:lnTo>
                <a:lnTo>
                  <a:pt x="518" y="770"/>
                </a:lnTo>
                <a:lnTo>
                  <a:pt x="489" y="741"/>
                </a:lnTo>
                <a:lnTo>
                  <a:pt x="456" y="705"/>
                </a:lnTo>
                <a:lnTo>
                  <a:pt x="434" y="653"/>
                </a:lnTo>
                <a:lnTo>
                  <a:pt x="424" y="629"/>
                </a:lnTo>
                <a:lnTo>
                  <a:pt x="417" y="590"/>
                </a:lnTo>
                <a:lnTo>
                  <a:pt x="405" y="562"/>
                </a:lnTo>
                <a:lnTo>
                  <a:pt x="394" y="509"/>
                </a:lnTo>
                <a:lnTo>
                  <a:pt x="398" y="416"/>
                </a:lnTo>
                <a:lnTo>
                  <a:pt x="406" y="369"/>
                </a:lnTo>
                <a:lnTo>
                  <a:pt x="412" y="349"/>
                </a:lnTo>
                <a:lnTo>
                  <a:pt x="424" y="307"/>
                </a:lnTo>
                <a:lnTo>
                  <a:pt x="430" y="273"/>
                </a:lnTo>
                <a:lnTo>
                  <a:pt x="450" y="219"/>
                </a:lnTo>
                <a:lnTo>
                  <a:pt x="458" y="188"/>
                </a:lnTo>
                <a:lnTo>
                  <a:pt x="471" y="148"/>
                </a:lnTo>
                <a:lnTo>
                  <a:pt x="482" y="98"/>
                </a:lnTo>
                <a:lnTo>
                  <a:pt x="487" y="60"/>
                </a:lnTo>
                <a:lnTo>
                  <a:pt x="480" y="47"/>
                </a:lnTo>
                <a:lnTo>
                  <a:pt x="471" y="56"/>
                </a:lnTo>
                <a:lnTo>
                  <a:pt x="452" y="91"/>
                </a:lnTo>
                <a:lnTo>
                  <a:pt x="432" y="126"/>
                </a:lnTo>
                <a:lnTo>
                  <a:pt x="401" y="187"/>
                </a:lnTo>
                <a:lnTo>
                  <a:pt x="354" y="252"/>
                </a:lnTo>
                <a:lnTo>
                  <a:pt x="334" y="284"/>
                </a:lnTo>
                <a:lnTo>
                  <a:pt x="313" y="300"/>
                </a:lnTo>
                <a:lnTo>
                  <a:pt x="263" y="316"/>
                </a:lnTo>
                <a:lnTo>
                  <a:pt x="246" y="340"/>
                </a:lnTo>
                <a:lnTo>
                  <a:pt x="251" y="350"/>
                </a:lnTo>
                <a:lnTo>
                  <a:pt x="272" y="365"/>
                </a:lnTo>
                <a:lnTo>
                  <a:pt x="290" y="390"/>
                </a:lnTo>
                <a:lnTo>
                  <a:pt x="336" y="460"/>
                </a:lnTo>
                <a:lnTo>
                  <a:pt x="340" y="484"/>
                </a:lnTo>
                <a:lnTo>
                  <a:pt x="319" y="553"/>
                </a:lnTo>
                <a:lnTo>
                  <a:pt x="295" y="595"/>
                </a:lnTo>
                <a:lnTo>
                  <a:pt x="277" y="619"/>
                </a:lnTo>
                <a:lnTo>
                  <a:pt x="293" y="670"/>
                </a:lnTo>
                <a:lnTo>
                  <a:pt x="326" y="705"/>
                </a:lnTo>
                <a:lnTo>
                  <a:pt x="355" y="726"/>
                </a:lnTo>
                <a:lnTo>
                  <a:pt x="365" y="739"/>
                </a:lnTo>
                <a:lnTo>
                  <a:pt x="372" y="756"/>
                </a:lnTo>
                <a:lnTo>
                  <a:pt x="372" y="772"/>
                </a:lnTo>
                <a:lnTo>
                  <a:pt x="388" y="823"/>
                </a:lnTo>
                <a:lnTo>
                  <a:pt x="436" y="851"/>
                </a:lnTo>
                <a:lnTo>
                  <a:pt x="449" y="867"/>
                </a:lnTo>
                <a:lnTo>
                  <a:pt x="465" y="893"/>
                </a:lnTo>
                <a:lnTo>
                  <a:pt x="473" y="946"/>
                </a:lnTo>
                <a:lnTo>
                  <a:pt x="475" y="1018"/>
                </a:lnTo>
                <a:lnTo>
                  <a:pt x="480" y="1111"/>
                </a:lnTo>
                <a:lnTo>
                  <a:pt x="495" y="1139"/>
                </a:lnTo>
                <a:lnTo>
                  <a:pt x="514" y="1158"/>
                </a:lnTo>
                <a:lnTo>
                  <a:pt x="532" y="1172"/>
                </a:lnTo>
                <a:lnTo>
                  <a:pt x="543" y="1186"/>
                </a:lnTo>
                <a:lnTo>
                  <a:pt x="581" y="1228"/>
                </a:lnTo>
                <a:lnTo>
                  <a:pt x="602" y="1259"/>
                </a:lnTo>
                <a:lnTo>
                  <a:pt x="622" y="1284"/>
                </a:lnTo>
                <a:lnTo>
                  <a:pt x="631" y="1299"/>
                </a:lnTo>
                <a:lnTo>
                  <a:pt x="647" y="1328"/>
                </a:lnTo>
                <a:lnTo>
                  <a:pt x="659" y="1368"/>
                </a:lnTo>
                <a:lnTo>
                  <a:pt x="676" y="1392"/>
                </a:lnTo>
                <a:lnTo>
                  <a:pt x="696" y="1401"/>
                </a:lnTo>
                <a:lnTo>
                  <a:pt x="710" y="1391"/>
                </a:lnTo>
                <a:lnTo>
                  <a:pt x="733" y="1368"/>
                </a:lnTo>
                <a:lnTo>
                  <a:pt x="744" y="1333"/>
                </a:lnTo>
                <a:lnTo>
                  <a:pt x="747" y="1311"/>
                </a:lnTo>
                <a:lnTo>
                  <a:pt x="751" y="1287"/>
                </a:lnTo>
                <a:lnTo>
                  <a:pt x="755" y="1294"/>
                </a:lnTo>
                <a:lnTo>
                  <a:pt x="766" y="1296"/>
                </a:lnTo>
                <a:lnTo>
                  <a:pt x="759" y="1379"/>
                </a:lnTo>
                <a:lnTo>
                  <a:pt x="752" y="1463"/>
                </a:lnTo>
                <a:lnTo>
                  <a:pt x="746" y="1528"/>
                </a:lnTo>
                <a:lnTo>
                  <a:pt x="734" y="1661"/>
                </a:lnTo>
                <a:lnTo>
                  <a:pt x="724" y="1772"/>
                </a:lnTo>
                <a:lnTo>
                  <a:pt x="712" y="1887"/>
                </a:lnTo>
                <a:close/>
              </a:path>
            </a:pathLst>
          </a:custGeom>
          <a:solidFill>
            <a:schemeClr val="bg1">
              <a:lumMod val="75000"/>
            </a:schemeClr>
          </a:solidFill>
          <a:ln w="9525">
            <a:noFill/>
            <a:round/>
            <a:headEnd/>
            <a:tailEnd/>
          </a:ln>
        </p:spPr>
        <p:txBody>
          <a:bodyPr/>
          <a:lstStyle/>
          <a:p>
            <a:endParaRPr lang="en-US"/>
          </a:p>
        </p:txBody>
      </p:sp>
      <p:sp>
        <p:nvSpPr>
          <p:cNvPr id="10" name="Freeform 10"/>
          <p:cNvSpPr>
            <a:spLocks/>
          </p:cNvSpPr>
          <p:nvPr/>
        </p:nvSpPr>
        <p:spPr bwMode="auto">
          <a:xfrm>
            <a:off x="2349500" y="1779588"/>
            <a:ext cx="801688" cy="2149475"/>
          </a:xfrm>
          <a:custGeom>
            <a:avLst/>
            <a:gdLst/>
            <a:ahLst/>
            <a:cxnLst>
              <a:cxn ang="0">
                <a:pos x="291" y="762"/>
              </a:cxn>
              <a:cxn ang="0">
                <a:pos x="301" y="810"/>
              </a:cxn>
              <a:cxn ang="0">
                <a:pos x="300" y="869"/>
              </a:cxn>
              <a:cxn ang="0">
                <a:pos x="302" y="939"/>
              </a:cxn>
              <a:cxn ang="0">
                <a:pos x="322" y="1009"/>
              </a:cxn>
              <a:cxn ang="0">
                <a:pos x="367" y="1076"/>
              </a:cxn>
              <a:cxn ang="0">
                <a:pos x="436" y="1141"/>
              </a:cxn>
              <a:cxn ang="0">
                <a:pos x="479" y="1202"/>
              </a:cxn>
              <a:cxn ang="0">
                <a:pos x="502" y="1235"/>
              </a:cxn>
              <a:cxn ang="0">
                <a:pos x="501" y="1264"/>
              </a:cxn>
              <a:cxn ang="0">
                <a:pos x="487" y="1321"/>
              </a:cxn>
              <a:cxn ang="0">
                <a:pos x="450" y="1354"/>
              </a:cxn>
              <a:cxn ang="0">
                <a:pos x="413" y="1321"/>
              </a:cxn>
              <a:cxn ang="0">
                <a:pos x="385" y="1252"/>
              </a:cxn>
              <a:cxn ang="0">
                <a:pos x="356" y="1212"/>
              </a:cxn>
              <a:cxn ang="0">
                <a:pos x="297" y="1139"/>
              </a:cxn>
              <a:cxn ang="0">
                <a:pos x="268" y="1111"/>
              </a:cxn>
              <a:cxn ang="0">
                <a:pos x="234" y="1064"/>
              </a:cxn>
              <a:cxn ang="0">
                <a:pos x="227" y="899"/>
              </a:cxn>
              <a:cxn ang="0">
                <a:pos x="203" y="820"/>
              </a:cxn>
              <a:cxn ang="0">
                <a:pos x="142" y="776"/>
              </a:cxn>
              <a:cxn ang="0">
                <a:pos x="126" y="709"/>
              </a:cxn>
              <a:cxn ang="0">
                <a:pos x="109" y="679"/>
              </a:cxn>
              <a:cxn ang="0">
                <a:pos x="47" y="623"/>
              </a:cxn>
              <a:cxn ang="0">
                <a:pos x="49" y="548"/>
              </a:cxn>
              <a:cxn ang="0">
                <a:pos x="94" y="437"/>
              </a:cxn>
              <a:cxn ang="0">
                <a:pos x="44" y="343"/>
              </a:cxn>
              <a:cxn ang="0">
                <a:pos x="5" y="303"/>
              </a:cxn>
              <a:cxn ang="0">
                <a:pos x="17" y="269"/>
              </a:cxn>
              <a:cxn ang="0">
                <a:pos x="88" y="237"/>
              </a:cxn>
              <a:cxn ang="0">
                <a:pos x="155" y="140"/>
              </a:cxn>
              <a:cxn ang="0">
                <a:pos x="206" y="44"/>
              </a:cxn>
              <a:cxn ang="0">
                <a:pos x="234" y="0"/>
              </a:cxn>
              <a:cxn ang="0">
                <a:pos x="236" y="51"/>
              </a:cxn>
              <a:cxn ang="0">
                <a:pos x="212" y="141"/>
              </a:cxn>
              <a:cxn ang="0">
                <a:pos x="184" y="226"/>
              </a:cxn>
              <a:cxn ang="0">
                <a:pos x="166" y="302"/>
              </a:cxn>
              <a:cxn ang="0">
                <a:pos x="152" y="369"/>
              </a:cxn>
              <a:cxn ang="0">
                <a:pos x="159" y="515"/>
              </a:cxn>
              <a:cxn ang="0">
                <a:pos x="178" y="582"/>
              </a:cxn>
              <a:cxn ang="0">
                <a:pos x="210" y="658"/>
              </a:cxn>
              <a:cxn ang="0">
                <a:pos x="272" y="723"/>
              </a:cxn>
            </a:cxnLst>
            <a:rect l="0" t="0" r="r" b="b"/>
            <a:pathLst>
              <a:path w="505" h="1354">
                <a:moveTo>
                  <a:pt x="295" y="753"/>
                </a:moveTo>
                <a:lnTo>
                  <a:pt x="291" y="762"/>
                </a:lnTo>
                <a:lnTo>
                  <a:pt x="291" y="765"/>
                </a:lnTo>
                <a:lnTo>
                  <a:pt x="301" y="810"/>
                </a:lnTo>
                <a:lnTo>
                  <a:pt x="299" y="855"/>
                </a:lnTo>
                <a:lnTo>
                  <a:pt x="300" y="869"/>
                </a:lnTo>
                <a:lnTo>
                  <a:pt x="299" y="906"/>
                </a:lnTo>
                <a:lnTo>
                  <a:pt x="302" y="939"/>
                </a:lnTo>
                <a:lnTo>
                  <a:pt x="312" y="967"/>
                </a:lnTo>
                <a:lnTo>
                  <a:pt x="322" y="1009"/>
                </a:lnTo>
                <a:lnTo>
                  <a:pt x="340" y="1037"/>
                </a:lnTo>
                <a:lnTo>
                  <a:pt x="367" y="1076"/>
                </a:lnTo>
                <a:lnTo>
                  <a:pt x="394" y="1107"/>
                </a:lnTo>
                <a:lnTo>
                  <a:pt x="436" y="1141"/>
                </a:lnTo>
                <a:lnTo>
                  <a:pt x="456" y="1171"/>
                </a:lnTo>
                <a:lnTo>
                  <a:pt x="479" y="1202"/>
                </a:lnTo>
                <a:lnTo>
                  <a:pt x="490" y="1215"/>
                </a:lnTo>
                <a:lnTo>
                  <a:pt x="502" y="1235"/>
                </a:lnTo>
                <a:lnTo>
                  <a:pt x="505" y="1240"/>
                </a:lnTo>
                <a:lnTo>
                  <a:pt x="501" y="1264"/>
                </a:lnTo>
                <a:lnTo>
                  <a:pt x="498" y="1286"/>
                </a:lnTo>
                <a:lnTo>
                  <a:pt x="487" y="1321"/>
                </a:lnTo>
                <a:lnTo>
                  <a:pt x="464" y="1344"/>
                </a:lnTo>
                <a:lnTo>
                  <a:pt x="450" y="1354"/>
                </a:lnTo>
                <a:lnTo>
                  <a:pt x="430" y="1345"/>
                </a:lnTo>
                <a:lnTo>
                  <a:pt x="413" y="1321"/>
                </a:lnTo>
                <a:lnTo>
                  <a:pt x="401" y="1281"/>
                </a:lnTo>
                <a:lnTo>
                  <a:pt x="385" y="1252"/>
                </a:lnTo>
                <a:lnTo>
                  <a:pt x="376" y="1237"/>
                </a:lnTo>
                <a:lnTo>
                  <a:pt x="356" y="1212"/>
                </a:lnTo>
                <a:lnTo>
                  <a:pt x="335" y="1181"/>
                </a:lnTo>
                <a:lnTo>
                  <a:pt x="297" y="1139"/>
                </a:lnTo>
                <a:lnTo>
                  <a:pt x="286" y="1125"/>
                </a:lnTo>
                <a:lnTo>
                  <a:pt x="268" y="1111"/>
                </a:lnTo>
                <a:lnTo>
                  <a:pt x="249" y="1092"/>
                </a:lnTo>
                <a:lnTo>
                  <a:pt x="234" y="1064"/>
                </a:lnTo>
                <a:lnTo>
                  <a:pt x="229" y="971"/>
                </a:lnTo>
                <a:lnTo>
                  <a:pt x="227" y="899"/>
                </a:lnTo>
                <a:lnTo>
                  <a:pt x="219" y="846"/>
                </a:lnTo>
                <a:lnTo>
                  <a:pt x="203" y="820"/>
                </a:lnTo>
                <a:lnTo>
                  <a:pt x="190" y="804"/>
                </a:lnTo>
                <a:lnTo>
                  <a:pt x="142" y="776"/>
                </a:lnTo>
                <a:lnTo>
                  <a:pt x="126" y="725"/>
                </a:lnTo>
                <a:lnTo>
                  <a:pt x="126" y="709"/>
                </a:lnTo>
                <a:lnTo>
                  <a:pt x="119" y="692"/>
                </a:lnTo>
                <a:lnTo>
                  <a:pt x="109" y="679"/>
                </a:lnTo>
                <a:lnTo>
                  <a:pt x="80" y="658"/>
                </a:lnTo>
                <a:lnTo>
                  <a:pt x="47" y="623"/>
                </a:lnTo>
                <a:lnTo>
                  <a:pt x="31" y="572"/>
                </a:lnTo>
                <a:lnTo>
                  <a:pt x="49" y="548"/>
                </a:lnTo>
                <a:lnTo>
                  <a:pt x="73" y="506"/>
                </a:lnTo>
                <a:lnTo>
                  <a:pt x="94" y="437"/>
                </a:lnTo>
                <a:lnTo>
                  <a:pt x="90" y="413"/>
                </a:lnTo>
                <a:lnTo>
                  <a:pt x="44" y="343"/>
                </a:lnTo>
                <a:lnTo>
                  <a:pt x="26" y="318"/>
                </a:lnTo>
                <a:lnTo>
                  <a:pt x="5" y="303"/>
                </a:lnTo>
                <a:lnTo>
                  <a:pt x="0" y="293"/>
                </a:lnTo>
                <a:lnTo>
                  <a:pt x="17" y="269"/>
                </a:lnTo>
                <a:lnTo>
                  <a:pt x="67" y="253"/>
                </a:lnTo>
                <a:lnTo>
                  <a:pt x="88" y="237"/>
                </a:lnTo>
                <a:lnTo>
                  <a:pt x="108" y="205"/>
                </a:lnTo>
                <a:lnTo>
                  <a:pt x="155" y="140"/>
                </a:lnTo>
                <a:lnTo>
                  <a:pt x="186" y="79"/>
                </a:lnTo>
                <a:lnTo>
                  <a:pt x="206" y="44"/>
                </a:lnTo>
                <a:lnTo>
                  <a:pt x="225" y="9"/>
                </a:lnTo>
                <a:lnTo>
                  <a:pt x="234" y="0"/>
                </a:lnTo>
                <a:lnTo>
                  <a:pt x="241" y="13"/>
                </a:lnTo>
                <a:lnTo>
                  <a:pt x="236" y="51"/>
                </a:lnTo>
                <a:lnTo>
                  <a:pt x="225" y="101"/>
                </a:lnTo>
                <a:lnTo>
                  <a:pt x="212" y="141"/>
                </a:lnTo>
                <a:lnTo>
                  <a:pt x="204" y="172"/>
                </a:lnTo>
                <a:lnTo>
                  <a:pt x="184" y="226"/>
                </a:lnTo>
                <a:lnTo>
                  <a:pt x="178" y="260"/>
                </a:lnTo>
                <a:lnTo>
                  <a:pt x="166" y="302"/>
                </a:lnTo>
                <a:lnTo>
                  <a:pt x="160" y="322"/>
                </a:lnTo>
                <a:lnTo>
                  <a:pt x="152" y="369"/>
                </a:lnTo>
                <a:lnTo>
                  <a:pt x="148" y="462"/>
                </a:lnTo>
                <a:lnTo>
                  <a:pt x="159" y="515"/>
                </a:lnTo>
                <a:lnTo>
                  <a:pt x="171" y="543"/>
                </a:lnTo>
                <a:lnTo>
                  <a:pt x="178" y="582"/>
                </a:lnTo>
                <a:lnTo>
                  <a:pt x="188" y="606"/>
                </a:lnTo>
                <a:lnTo>
                  <a:pt x="210" y="658"/>
                </a:lnTo>
                <a:lnTo>
                  <a:pt x="243" y="694"/>
                </a:lnTo>
                <a:lnTo>
                  <a:pt x="272" y="723"/>
                </a:lnTo>
                <a:lnTo>
                  <a:pt x="295" y="753"/>
                </a:lnTo>
                <a:close/>
              </a:path>
            </a:pathLst>
          </a:custGeom>
          <a:solidFill>
            <a:schemeClr val="bg1">
              <a:lumMod val="75000"/>
            </a:schemeClr>
          </a:solidFill>
          <a:ln w="9525">
            <a:noFill/>
            <a:round/>
            <a:headEnd/>
            <a:tailEnd/>
          </a:ln>
        </p:spPr>
        <p:txBody>
          <a:bodyPr/>
          <a:lstStyle/>
          <a:p>
            <a:endParaRPr lang="en-US"/>
          </a:p>
        </p:txBody>
      </p:sp>
      <p:sp>
        <p:nvSpPr>
          <p:cNvPr id="11" name="Freeform 11"/>
          <p:cNvSpPr>
            <a:spLocks/>
          </p:cNvSpPr>
          <p:nvPr/>
        </p:nvSpPr>
        <p:spPr bwMode="auto">
          <a:xfrm>
            <a:off x="2687638" y="1995488"/>
            <a:ext cx="525462" cy="1766887"/>
          </a:xfrm>
          <a:custGeom>
            <a:avLst/>
            <a:gdLst/>
            <a:ahLst/>
            <a:cxnLst>
              <a:cxn ang="0">
                <a:pos x="307" y="1113"/>
              </a:cxn>
              <a:cxn ang="0">
                <a:pos x="292" y="1104"/>
              </a:cxn>
              <a:cxn ang="0">
                <a:pos x="277" y="1079"/>
              </a:cxn>
              <a:cxn ang="0">
                <a:pos x="243" y="1035"/>
              </a:cxn>
              <a:cxn ang="0">
                <a:pos x="181" y="971"/>
              </a:cxn>
              <a:cxn ang="0">
                <a:pos x="127" y="901"/>
              </a:cxn>
              <a:cxn ang="0">
                <a:pos x="99" y="831"/>
              </a:cxn>
              <a:cxn ang="0">
                <a:pos x="86" y="770"/>
              </a:cxn>
              <a:cxn ang="0">
                <a:pos x="86" y="719"/>
              </a:cxn>
              <a:cxn ang="0">
                <a:pos x="78" y="629"/>
              </a:cxn>
              <a:cxn ang="0">
                <a:pos x="82" y="617"/>
              </a:cxn>
              <a:cxn ang="0">
                <a:pos x="96" y="577"/>
              </a:cxn>
              <a:cxn ang="0">
                <a:pos x="51" y="480"/>
              </a:cxn>
              <a:cxn ang="0">
                <a:pos x="29" y="432"/>
              </a:cxn>
              <a:cxn ang="0">
                <a:pos x="0" y="351"/>
              </a:cxn>
              <a:cxn ang="0">
                <a:pos x="8" y="254"/>
              </a:cxn>
              <a:cxn ang="0">
                <a:pos x="45" y="150"/>
              </a:cxn>
              <a:cxn ang="0">
                <a:pos x="92" y="66"/>
              </a:cxn>
              <a:cxn ang="0">
                <a:pos x="179" y="0"/>
              </a:cxn>
              <a:cxn ang="0">
                <a:pos x="206" y="35"/>
              </a:cxn>
              <a:cxn ang="0">
                <a:pos x="168" y="82"/>
              </a:cxn>
              <a:cxn ang="0">
                <a:pos x="146" y="100"/>
              </a:cxn>
              <a:cxn ang="0">
                <a:pos x="128" y="151"/>
              </a:cxn>
              <a:cxn ang="0">
                <a:pos x="113" y="194"/>
              </a:cxn>
              <a:cxn ang="0">
                <a:pos x="104" y="291"/>
              </a:cxn>
              <a:cxn ang="0">
                <a:pos x="156" y="277"/>
              </a:cxn>
              <a:cxn ang="0">
                <a:pos x="188" y="289"/>
              </a:cxn>
              <a:cxn ang="0">
                <a:pos x="150" y="378"/>
              </a:cxn>
              <a:cxn ang="0">
                <a:pos x="193" y="414"/>
              </a:cxn>
              <a:cxn ang="0">
                <a:pos x="210" y="458"/>
              </a:cxn>
              <a:cxn ang="0">
                <a:pos x="202" y="541"/>
              </a:cxn>
              <a:cxn ang="0">
                <a:pos x="213" y="611"/>
              </a:cxn>
              <a:cxn ang="0">
                <a:pos x="256" y="682"/>
              </a:cxn>
              <a:cxn ang="0">
                <a:pos x="293" y="753"/>
              </a:cxn>
              <a:cxn ang="0">
                <a:pos x="322" y="837"/>
              </a:cxn>
            </a:cxnLst>
            <a:rect l="0" t="0" r="r" b="b"/>
            <a:pathLst>
              <a:path w="331" h="1113">
                <a:moveTo>
                  <a:pt x="331" y="839"/>
                </a:moveTo>
                <a:lnTo>
                  <a:pt x="307" y="1113"/>
                </a:lnTo>
                <a:lnTo>
                  <a:pt x="296" y="1111"/>
                </a:lnTo>
                <a:lnTo>
                  <a:pt x="292" y="1104"/>
                </a:lnTo>
                <a:lnTo>
                  <a:pt x="289" y="1099"/>
                </a:lnTo>
                <a:lnTo>
                  <a:pt x="277" y="1079"/>
                </a:lnTo>
                <a:lnTo>
                  <a:pt x="266" y="1066"/>
                </a:lnTo>
                <a:lnTo>
                  <a:pt x="243" y="1035"/>
                </a:lnTo>
                <a:lnTo>
                  <a:pt x="223" y="1005"/>
                </a:lnTo>
                <a:lnTo>
                  <a:pt x="181" y="971"/>
                </a:lnTo>
                <a:lnTo>
                  <a:pt x="154" y="940"/>
                </a:lnTo>
                <a:lnTo>
                  <a:pt x="127" y="901"/>
                </a:lnTo>
                <a:lnTo>
                  <a:pt x="109" y="873"/>
                </a:lnTo>
                <a:lnTo>
                  <a:pt x="99" y="831"/>
                </a:lnTo>
                <a:lnTo>
                  <a:pt x="89" y="803"/>
                </a:lnTo>
                <a:lnTo>
                  <a:pt x="86" y="770"/>
                </a:lnTo>
                <a:lnTo>
                  <a:pt x="87" y="733"/>
                </a:lnTo>
                <a:lnTo>
                  <a:pt x="86" y="719"/>
                </a:lnTo>
                <a:lnTo>
                  <a:pt x="88" y="674"/>
                </a:lnTo>
                <a:lnTo>
                  <a:pt x="78" y="629"/>
                </a:lnTo>
                <a:lnTo>
                  <a:pt x="78" y="626"/>
                </a:lnTo>
                <a:lnTo>
                  <a:pt x="82" y="617"/>
                </a:lnTo>
                <a:lnTo>
                  <a:pt x="93" y="597"/>
                </a:lnTo>
                <a:lnTo>
                  <a:pt x="96" y="577"/>
                </a:lnTo>
                <a:lnTo>
                  <a:pt x="85" y="531"/>
                </a:lnTo>
                <a:lnTo>
                  <a:pt x="51" y="480"/>
                </a:lnTo>
                <a:lnTo>
                  <a:pt x="43" y="458"/>
                </a:lnTo>
                <a:lnTo>
                  <a:pt x="29" y="432"/>
                </a:lnTo>
                <a:lnTo>
                  <a:pt x="22" y="413"/>
                </a:lnTo>
                <a:lnTo>
                  <a:pt x="0" y="351"/>
                </a:lnTo>
                <a:lnTo>
                  <a:pt x="0" y="309"/>
                </a:lnTo>
                <a:lnTo>
                  <a:pt x="8" y="254"/>
                </a:lnTo>
                <a:lnTo>
                  <a:pt x="20" y="209"/>
                </a:lnTo>
                <a:lnTo>
                  <a:pt x="45" y="150"/>
                </a:lnTo>
                <a:lnTo>
                  <a:pt x="69" y="112"/>
                </a:lnTo>
                <a:lnTo>
                  <a:pt x="92" y="66"/>
                </a:lnTo>
                <a:lnTo>
                  <a:pt x="136" y="26"/>
                </a:lnTo>
                <a:lnTo>
                  <a:pt x="179" y="0"/>
                </a:lnTo>
                <a:lnTo>
                  <a:pt x="202" y="10"/>
                </a:lnTo>
                <a:lnTo>
                  <a:pt x="206" y="35"/>
                </a:lnTo>
                <a:lnTo>
                  <a:pt x="196" y="58"/>
                </a:lnTo>
                <a:lnTo>
                  <a:pt x="168" y="82"/>
                </a:lnTo>
                <a:lnTo>
                  <a:pt x="155" y="87"/>
                </a:lnTo>
                <a:lnTo>
                  <a:pt x="146" y="100"/>
                </a:lnTo>
                <a:lnTo>
                  <a:pt x="135" y="126"/>
                </a:lnTo>
                <a:lnTo>
                  <a:pt x="128" y="151"/>
                </a:lnTo>
                <a:lnTo>
                  <a:pt x="117" y="185"/>
                </a:lnTo>
                <a:lnTo>
                  <a:pt x="113" y="194"/>
                </a:lnTo>
                <a:lnTo>
                  <a:pt x="96" y="265"/>
                </a:lnTo>
                <a:lnTo>
                  <a:pt x="104" y="291"/>
                </a:lnTo>
                <a:lnTo>
                  <a:pt x="132" y="292"/>
                </a:lnTo>
                <a:lnTo>
                  <a:pt x="156" y="277"/>
                </a:lnTo>
                <a:lnTo>
                  <a:pt x="192" y="268"/>
                </a:lnTo>
                <a:lnTo>
                  <a:pt x="188" y="289"/>
                </a:lnTo>
                <a:lnTo>
                  <a:pt x="178" y="319"/>
                </a:lnTo>
                <a:lnTo>
                  <a:pt x="150" y="378"/>
                </a:lnTo>
                <a:lnTo>
                  <a:pt x="153" y="396"/>
                </a:lnTo>
                <a:lnTo>
                  <a:pt x="193" y="414"/>
                </a:lnTo>
                <a:lnTo>
                  <a:pt x="211" y="435"/>
                </a:lnTo>
                <a:lnTo>
                  <a:pt x="210" y="458"/>
                </a:lnTo>
                <a:lnTo>
                  <a:pt x="202" y="489"/>
                </a:lnTo>
                <a:lnTo>
                  <a:pt x="202" y="541"/>
                </a:lnTo>
                <a:lnTo>
                  <a:pt x="206" y="569"/>
                </a:lnTo>
                <a:lnTo>
                  <a:pt x="213" y="611"/>
                </a:lnTo>
                <a:lnTo>
                  <a:pt x="232" y="650"/>
                </a:lnTo>
                <a:lnTo>
                  <a:pt x="256" y="682"/>
                </a:lnTo>
                <a:lnTo>
                  <a:pt x="284" y="717"/>
                </a:lnTo>
                <a:lnTo>
                  <a:pt x="293" y="753"/>
                </a:lnTo>
                <a:lnTo>
                  <a:pt x="293" y="794"/>
                </a:lnTo>
                <a:lnTo>
                  <a:pt x="322" y="837"/>
                </a:lnTo>
                <a:lnTo>
                  <a:pt x="331" y="839"/>
                </a:lnTo>
                <a:close/>
              </a:path>
            </a:pathLst>
          </a:custGeom>
          <a:solidFill>
            <a:schemeClr val="bg1">
              <a:lumMod val="75000"/>
            </a:schemeClr>
          </a:solidFill>
          <a:ln w="9525">
            <a:noFill/>
            <a:round/>
            <a:headEnd/>
            <a:tailEnd/>
          </a:ln>
        </p:spPr>
        <p:txBody>
          <a:bodyPr/>
          <a:lstStyle/>
          <a:p>
            <a:endParaRPr lang="en-US"/>
          </a:p>
        </p:txBody>
      </p:sp>
      <p:sp>
        <p:nvSpPr>
          <p:cNvPr id="12" name="Freeform 12"/>
          <p:cNvSpPr>
            <a:spLocks/>
          </p:cNvSpPr>
          <p:nvPr/>
        </p:nvSpPr>
        <p:spPr bwMode="auto">
          <a:xfrm>
            <a:off x="1739900" y="4098925"/>
            <a:ext cx="1314450" cy="733425"/>
          </a:xfrm>
          <a:custGeom>
            <a:avLst/>
            <a:gdLst/>
            <a:ahLst/>
            <a:cxnLst>
              <a:cxn ang="0">
                <a:pos x="266" y="73"/>
              </a:cxn>
              <a:cxn ang="0">
                <a:pos x="334" y="88"/>
              </a:cxn>
              <a:cxn ang="0">
                <a:pos x="406" y="90"/>
              </a:cxn>
              <a:cxn ang="0">
                <a:pos x="465" y="107"/>
              </a:cxn>
              <a:cxn ang="0">
                <a:pos x="508" y="143"/>
              </a:cxn>
              <a:cxn ang="0">
                <a:pos x="583" y="199"/>
              </a:cxn>
              <a:cxn ang="0">
                <a:pos x="666" y="281"/>
              </a:cxn>
              <a:cxn ang="0">
                <a:pos x="702" y="325"/>
              </a:cxn>
              <a:cxn ang="0">
                <a:pos x="747" y="350"/>
              </a:cxn>
              <a:cxn ang="0">
                <a:pos x="794" y="332"/>
              </a:cxn>
              <a:cxn ang="0">
                <a:pos x="809" y="374"/>
              </a:cxn>
              <a:cxn ang="0">
                <a:pos x="828" y="410"/>
              </a:cxn>
              <a:cxn ang="0">
                <a:pos x="797" y="452"/>
              </a:cxn>
              <a:cxn ang="0">
                <a:pos x="754" y="452"/>
              </a:cxn>
              <a:cxn ang="0">
                <a:pos x="713" y="401"/>
              </a:cxn>
              <a:cxn ang="0">
                <a:pos x="662" y="358"/>
              </a:cxn>
              <a:cxn ang="0">
                <a:pos x="633" y="320"/>
              </a:cxn>
              <a:cxn ang="0">
                <a:pos x="562" y="259"/>
              </a:cxn>
              <a:cxn ang="0">
                <a:pos x="553" y="314"/>
              </a:cxn>
              <a:cxn ang="0">
                <a:pos x="497" y="317"/>
              </a:cxn>
              <a:cxn ang="0">
                <a:pos x="427" y="269"/>
              </a:cxn>
              <a:cxn ang="0">
                <a:pos x="363" y="231"/>
              </a:cxn>
              <a:cxn ang="0">
                <a:pos x="319" y="163"/>
              </a:cxn>
              <a:cxn ang="0">
                <a:pos x="236" y="151"/>
              </a:cxn>
              <a:cxn ang="0">
                <a:pos x="166" y="175"/>
              </a:cxn>
              <a:cxn ang="0">
                <a:pos x="148" y="178"/>
              </a:cxn>
              <a:cxn ang="0">
                <a:pos x="141" y="165"/>
              </a:cxn>
              <a:cxn ang="0">
                <a:pos x="91" y="161"/>
              </a:cxn>
              <a:cxn ang="0">
                <a:pos x="45" y="169"/>
              </a:cxn>
              <a:cxn ang="0">
                <a:pos x="0" y="159"/>
              </a:cxn>
              <a:cxn ang="0">
                <a:pos x="27" y="106"/>
              </a:cxn>
              <a:cxn ang="0">
                <a:pos x="69" y="52"/>
              </a:cxn>
              <a:cxn ang="0">
                <a:pos x="118" y="3"/>
              </a:cxn>
              <a:cxn ang="0">
                <a:pos x="175" y="18"/>
              </a:cxn>
              <a:cxn ang="0">
                <a:pos x="205" y="65"/>
              </a:cxn>
              <a:cxn ang="0">
                <a:pos x="258" y="77"/>
              </a:cxn>
            </a:cxnLst>
            <a:rect l="0" t="0" r="r" b="b"/>
            <a:pathLst>
              <a:path w="828" h="462">
                <a:moveTo>
                  <a:pt x="266" y="72"/>
                </a:moveTo>
                <a:lnTo>
                  <a:pt x="266" y="73"/>
                </a:lnTo>
                <a:lnTo>
                  <a:pt x="296" y="86"/>
                </a:lnTo>
                <a:lnTo>
                  <a:pt x="334" y="88"/>
                </a:lnTo>
                <a:lnTo>
                  <a:pt x="370" y="86"/>
                </a:lnTo>
                <a:lnTo>
                  <a:pt x="406" y="90"/>
                </a:lnTo>
                <a:lnTo>
                  <a:pt x="441" y="99"/>
                </a:lnTo>
                <a:lnTo>
                  <a:pt x="465" y="107"/>
                </a:lnTo>
                <a:lnTo>
                  <a:pt x="488" y="121"/>
                </a:lnTo>
                <a:lnTo>
                  <a:pt x="508" y="143"/>
                </a:lnTo>
                <a:lnTo>
                  <a:pt x="552" y="175"/>
                </a:lnTo>
                <a:lnTo>
                  <a:pt x="583" y="199"/>
                </a:lnTo>
                <a:lnTo>
                  <a:pt x="628" y="235"/>
                </a:lnTo>
                <a:lnTo>
                  <a:pt x="666" y="281"/>
                </a:lnTo>
                <a:lnTo>
                  <a:pt x="684" y="307"/>
                </a:lnTo>
                <a:lnTo>
                  <a:pt x="702" y="325"/>
                </a:lnTo>
                <a:lnTo>
                  <a:pt x="724" y="345"/>
                </a:lnTo>
                <a:lnTo>
                  <a:pt x="747" y="350"/>
                </a:lnTo>
                <a:lnTo>
                  <a:pt x="769" y="340"/>
                </a:lnTo>
                <a:lnTo>
                  <a:pt x="794" y="332"/>
                </a:lnTo>
                <a:lnTo>
                  <a:pt x="810" y="346"/>
                </a:lnTo>
                <a:lnTo>
                  <a:pt x="809" y="374"/>
                </a:lnTo>
                <a:lnTo>
                  <a:pt x="817" y="397"/>
                </a:lnTo>
                <a:lnTo>
                  <a:pt x="828" y="410"/>
                </a:lnTo>
                <a:lnTo>
                  <a:pt x="823" y="441"/>
                </a:lnTo>
                <a:lnTo>
                  <a:pt x="797" y="452"/>
                </a:lnTo>
                <a:lnTo>
                  <a:pt x="777" y="462"/>
                </a:lnTo>
                <a:lnTo>
                  <a:pt x="754" y="452"/>
                </a:lnTo>
                <a:lnTo>
                  <a:pt x="728" y="432"/>
                </a:lnTo>
                <a:lnTo>
                  <a:pt x="713" y="401"/>
                </a:lnTo>
                <a:lnTo>
                  <a:pt x="698" y="381"/>
                </a:lnTo>
                <a:lnTo>
                  <a:pt x="662" y="358"/>
                </a:lnTo>
                <a:lnTo>
                  <a:pt x="646" y="334"/>
                </a:lnTo>
                <a:lnTo>
                  <a:pt x="633" y="320"/>
                </a:lnTo>
                <a:lnTo>
                  <a:pt x="586" y="269"/>
                </a:lnTo>
                <a:lnTo>
                  <a:pt x="562" y="259"/>
                </a:lnTo>
                <a:lnTo>
                  <a:pt x="559" y="296"/>
                </a:lnTo>
                <a:lnTo>
                  <a:pt x="553" y="314"/>
                </a:lnTo>
                <a:lnTo>
                  <a:pt x="532" y="327"/>
                </a:lnTo>
                <a:lnTo>
                  <a:pt x="497" y="317"/>
                </a:lnTo>
                <a:lnTo>
                  <a:pt x="455" y="297"/>
                </a:lnTo>
                <a:lnTo>
                  <a:pt x="427" y="269"/>
                </a:lnTo>
                <a:lnTo>
                  <a:pt x="388" y="248"/>
                </a:lnTo>
                <a:lnTo>
                  <a:pt x="363" y="231"/>
                </a:lnTo>
                <a:lnTo>
                  <a:pt x="337" y="186"/>
                </a:lnTo>
                <a:lnTo>
                  <a:pt x="319" y="163"/>
                </a:lnTo>
                <a:lnTo>
                  <a:pt x="256" y="147"/>
                </a:lnTo>
                <a:lnTo>
                  <a:pt x="236" y="151"/>
                </a:lnTo>
                <a:lnTo>
                  <a:pt x="209" y="160"/>
                </a:lnTo>
                <a:lnTo>
                  <a:pt x="166" y="175"/>
                </a:lnTo>
                <a:lnTo>
                  <a:pt x="148" y="178"/>
                </a:lnTo>
                <a:lnTo>
                  <a:pt x="148" y="178"/>
                </a:lnTo>
                <a:lnTo>
                  <a:pt x="153" y="170"/>
                </a:lnTo>
                <a:lnTo>
                  <a:pt x="141" y="165"/>
                </a:lnTo>
                <a:lnTo>
                  <a:pt x="119" y="162"/>
                </a:lnTo>
                <a:lnTo>
                  <a:pt x="91" y="161"/>
                </a:lnTo>
                <a:lnTo>
                  <a:pt x="68" y="170"/>
                </a:lnTo>
                <a:lnTo>
                  <a:pt x="45" y="169"/>
                </a:lnTo>
                <a:lnTo>
                  <a:pt x="22" y="170"/>
                </a:lnTo>
                <a:lnTo>
                  <a:pt x="0" y="159"/>
                </a:lnTo>
                <a:lnTo>
                  <a:pt x="0" y="151"/>
                </a:lnTo>
                <a:lnTo>
                  <a:pt x="27" y="106"/>
                </a:lnTo>
                <a:lnTo>
                  <a:pt x="57" y="71"/>
                </a:lnTo>
                <a:lnTo>
                  <a:pt x="69" y="52"/>
                </a:lnTo>
                <a:lnTo>
                  <a:pt x="89" y="25"/>
                </a:lnTo>
                <a:lnTo>
                  <a:pt x="118" y="3"/>
                </a:lnTo>
                <a:lnTo>
                  <a:pt x="154" y="0"/>
                </a:lnTo>
                <a:lnTo>
                  <a:pt x="175" y="18"/>
                </a:lnTo>
                <a:lnTo>
                  <a:pt x="186" y="38"/>
                </a:lnTo>
                <a:lnTo>
                  <a:pt x="205" y="65"/>
                </a:lnTo>
                <a:lnTo>
                  <a:pt x="223" y="70"/>
                </a:lnTo>
                <a:lnTo>
                  <a:pt x="258" y="77"/>
                </a:lnTo>
                <a:lnTo>
                  <a:pt x="266" y="72"/>
                </a:lnTo>
                <a:close/>
              </a:path>
            </a:pathLst>
          </a:custGeom>
          <a:solidFill>
            <a:schemeClr val="bg1">
              <a:lumMod val="75000"/>
            </a:schemeClr>
          </a:solidFill>
          <a:ln w="9525">
            <a:noFill/>
            <a:round/>
            <a:headEnd/>
            <a:tailEnd/>
          </a:ln>
        </p:spPr>
        <p:txBody>
          <a:bodyPr/>
          <a:lstStyle/>
          <a:p>
            <a:endParaRPr lang="en-US"/>
          </a:p>
        </p:txBody>
      </p:sp>
      <p:sp>
        <p:nvSpPr>
          <p:cNvPr id="13" name="Freeform 13"/>
          <p:cNvSpPr>
            <a:spLocks/>
          </p:cNvSpPr>
          <p:nvPr/>
        </p:nvSpPr>
        <p:spPr bwMode="auto">
          <a:xfrm>
            <a:off x="1196975" y="4332288"/>
            <a:ext cx="1962150" cy="1698625"/>
          </a:xfrm>
          <a:custGeom>
            <a:avLst/>
            <a:gdLst/>
            <a:ahLst/>
            <a:cxnLst>
              <a:cxn ang="0">
                <a:pos x="1218" y="684"/>
              </a:cxn>
              <a:cxn ang="0">
                <a:pos x="1126" y="873"/>
              </a:cxn>
              <a:cxn ang="0">
                <a:pos x="1041" y="778"/>
              </a:cxn>
              <a:cxn ang="0">
                <a:pos x="911" y="860"/>
              </a:cxn>
              <a:cxn ang="0">
                <a:pos x="991" y="1001"/>
              </a:cxn>
              <a:cxn ang="0">
                <a:pos x="835" y="1028"/>
              </a:cxn>
              <a:cxn ang="0">
                <a:pos x="733" y="1030"/>
              </a:cxn>
              <a:cxn ang="0">
                <a:pos x="493" y="1006"/>
              </a:cxn>
              <a:cxn ang="0">
                <a:pos x="494" y="1001"/>
              </a:cxn>
              <a:cxn ang="0">
                <a:pos x="490" y="996"/>
              </a:cxn>
              <a:cxn ang="0">
                <a:pos x="486" y="989"/>
              </a:cxn>
              <a:cxn ang="0">
                <a:pos x="482" y="988"/>
              </a:cxn>
              <a:cxn ang="0">
                <a:pos x="479" y="984"/>
              </a:cxn>
              <a:cxn ang="0">
                <a:pos x="484" y="981"/>
              </a:cxn>
              <a:cxn ang="0">
                <a:pos x="480" y="982"/>
              </a:cxn>
              <a:cxn ang="0">
                <a:pos x="482" y="976"/>
              </a:cxn>
              <a:cxn ang="0">
                <a:pos x="481" y="971"/>
              </a:cxn>
              <a:cxn ang="0">
                <a:pos x="483" y="966"/>
              </a:cxn>
              <a:cxn ang="0">
                <a:pos x="482" y="961"/>
              </a:cxn>
              <a:cxn ang="0">
                <a:pos x="482" y="953"/>
              </a:cxn>
              <a:cxn ang="0">
                <a:pos x="486" y="954"/>
              </a:cxn>
              <a:cxn ang="0">
                <a:pos x="490" y="946"/>
              </a:cxn>
              <a:cxn ang="0">
                <a:pos x="488" y="944"/>
              </a:cxn>
              <a:cxn ang="0">
                <a:pos x="488" y="940"/>
              </a:cxn>
              <a:cxn ang="0">
                <a:pos x="492" y="938"/>
              </a:cxn>
              <a:cxn ang="0">
                <a:pos x="490" y="935"/>
              </a:cxn>
              <a:cxn ang="0">
                <a:pos x="487" y="931"/>
              </a:cxn>
              <a:cxn ang="0">
                <a:pos x="489" y="927"/>
              </a:cxn>
              <a:cxn ang="0">
                <a:pos x="485" y="919"/>
              </a:cxn>
              <a:cxn ang="0">
                <a:pos x="489" y="916"/>
              </a:cxn>
              <a:cxn ang="0">
                <a:pos x="494" y="912"/>
              </a:cxn>
              <a:cxn ang="0">
                <a:pos x="497" y="909"/>
              </a:cxn>
              <a:cxn ang="0">
                <a:pos x="500" y="907"/>
              </a:cxn>
              <a:cxn ang="0">
                <a:pos x="497" y="901"/>
              </a:cxn>
              <a:cxn ang="0">
                <a:pos x="506" y="895"/>
              </a:cxn>
              <a:cxn ang="0">
                <a:pos x="508" y="890"/>
              </a:cxn>
              <a:cxn ang="0">
                <a:pos x="510" y="888"/>
              </a:cxn>
              <a:cxn ang="0">
                <a:pos x="509" y="882"/>
              </a:cxn>
              <a:cxn ang="0">
                <a:pos x="509" y="871"/>
              </a:cxn>
              <a:cxn ang="0">
                <a:pos x="512" y="868"/>
              </a:cxn>
              <a:cxn ang="0">
                <a:pos x="518" y="867"/>
              </a:cxn>
              <a:cxn ang="0">
                <a:pos x="515" y="856"/>
              </a:cxn>
              <a:cxn ang="0">
                <a:pos x="518" y="851"/>
              </a:cxn>
              <a:cxn ang="0">
                <a:pos x="521" y="843"/>
              </a:cxn>
              <a:cxn ang="0">
                <a:pos x="523" y="837"/>
              </a:cxn>
              <a:cxn ang="0">
                <a:pos x="531" y="832"/>
              </a:cxn>
              <a:cxn ang="0">
                <a:pos x="531" y="821"/>
              </a:cxn>
              <a:cxn ang="0">
                <a:pos x="533" y="806"/>
              </a:cxn>
              <a:cxn ang="0">
                <a:pos x="537" y="797"/>
              </a:cxn>
              <a:cxn ang="0">
                <a:pos x="541" y="784"/>
              </a:cxn>
              <a:cxn ang="0">
                <a:pos x="539" y="778"/>
              </a:cxn>
              <a:cxn ang="0">
                <a:pos x="529" y="780"/>
              </a:cxn>
              <a:cxn ang="0">
                <a:pos x="10" y="665"/>
              </a:cxn>
              <a:cxn ang="0">
                <a:pos x="178" y="428"/>
              </a:cxn>
              <a:cxn ang="0">
                <a:pos x="391" y="107"/>
              </a:cxn>
              <a:cxn ang="0">
                <a:pos x="705" y="84"/>
              </a:cxn>
              <a:cxn ang="0">
                <a:pos x="975" y="173"/>
              </a:cxn>
              <a:cxn ang="0">
                <a:pos x="1170" y="263"/>
              </a:cxn>
            </a:cxnLst>
            <a:rect l="0" t="0" r="r" b="b"/>
            <a:pathLst>
              <a:path w="1236" h="1070">
                <a:moveTo>
                  <a:pt x="1159" y="250"/>
                </a:moveTo>
                <a:lnTo>
                  <a:pt x="1192" y="232"/>
                </a:lnTo>
                <a:lnTo>
                  <a:pt x="1193" y="257"/>
                </a:lnTo>
                <a:lnTo>
                  <a:pt x="1195" y="278"/>
                </a:lnTo>
                <a:lnTo>
                  <a:pt x="1196" y="308"/>
                </a:lnTo>
                <a:lnTo>
                  <a:pt x="1198" y="351"/>
                </a:lnTo>
                <a:lnTo>
                  <a:pt x="1201" y="385"/>
                </a:lnTo>
                <a:lnTo>
                  <a:pt x="1207" y="484"/>
                </a:lnTo>
                <a:lnTo>
                  <a:pt x="1211" y="575"/>
                </a:lnTo>
                <a:lnTo>
                  <a:pt x="1218" y="684"/>
                </a:lnTo>
                <a:lnTo>
                  <a:pt x="1229" y="859"/>
                </a:lnTo>
                <a:lnTo>
                  <a:pt x="1232" y="926"/>
                </a:lnTo>
                <a:lnTo>
                  <a:pt x="1236" y="1011"/>
                </a:lnTo>
                <a:lnTo>
                  <a:pt x="1228" y="1010"/>
                </a:lnTo>
                <a:lnTo>
                  <a:pt x="1207" y="999"/>
                </a:lnTo>
                <a:lnTo>
                  <a:pt x="1181" y="968"/>
                </a:lnTo>
                <a:lnTo>
                  <a:pt x="1169" y="939"/>
                </a:lnTo>
                <a:lnTo>
                  <a:pt x="1175" y="914"/>
                </a:lnTo>
                <a:lnTo>
                  <a:pt x="1161" y="890"/>
                </a:lnTo>
                <a:lnTo>
                  <a:pt x="1126" y="873"/>
                </a:lnTo>
                <a:lnTo>
                  <a:pt x="1109" y="860"/>
                </a:lnTo>
                <a:lnTo>
                  <a:pt x="1081" y="843"/>
                </a:lnTo>
                <a:lnTo>
                  <a:pt x="1076" y="819"/>
                </a:lnTo>
                <a:lnTo>
                  <a:pt x="1086" y="788"/>
                </a:lnTo>
                <a:lnTo>
                  <a:pt x="1121" y="740"/>
                </a:lnTo>
                <a:lnTo>
                  <a:pt x="1115" y="712"/>
                </a:lnTo>
                <a:lnTo>
                  <a:pt x="1097" y="705"/>
                </a:lnTo>
                <a:lnTo>
                  <a:pt x="1077" y="716"/>
                </a:lnTo>
                <a:lnTo>
                  <a:pt x="1052" y="750"/>
                </a:lnTo>
                <a:lnTo>
                  <a:pt x="1041" y="778"/>
                </a:lnTo>
                <a:lnTo>
                  <a:pt x="1032" y="832"/>
                </a:lnTo>
                <a:lnTo>
                  <a:pt x="1022" y="843"/>
                </a:lnTo>
                <a:lnTo>
                  <a:pt x="1006" y="841"/>
                </a:lnTo>
                <a:lnTo>
                  <a:pt x="986" y="824"/>
                </a:lnTo>
                <a:lnTo>
                  <a:pt x="960" y="790"/>
                </a:lnTo>
                <a:lnTo>
                  <a:pt x="933" y="777"/>
                </a:lnTo>
                <a:lnTo>
                  <a:pt x="925" y="792"/>
                </a:lnTo>
                <a:lnTo>
                  <a:pt x="924" y="814"/>
                </a:lnTo>
                <a:lnTo>
                  <a:pt x="919" y="845"/>
                </a:lnTo>
                <a:lnTo>
                  <a:pt x="911" y="860"/>
                </a:lnTo>
                <a:lnTo>
                  <a:pt x="902" y="909"/>
                </a:lnTo>
                <a:lnTo>
                  <a:pt x="917" y="925"/>
                </a:lnTo>
                <a:lnTo>
                  <a:pt x="1022" y="925"/>
                </a:lnTo>
                <a:lnTo>
                  <a:pt x="1067" y="938"/>
                </a:lnTo>
                <a:lnTo>
                  <a:pt x="1070" y="956"/>
                </a:lnTo>
                <a:lnTo>
                  <a:pt x="1069" y="980"/>
                </a:lnTo>
                <a:lnTo>
                  <a:pt x="1059" y="994"/>
                </a:lnTo>
                <a:lnTo>
                  <a:pt x="1047" y="998"/>
                </a:lnTo>
                <a:lnTo>
                  <a:pt x="1019" y="1010"/>
                </a:lnTo>
                <a:lnTo>
                  <a:pt x="991" y="1001"/>
                </a:lnTo>
                <a:lnTo>
                  <a:pt x="958" y="993"/>
                </a:lnTo>
                <a:lnTo>
                  <a:pt x="946" y="1000"/>
                </a:lnTo>
                <a:lnTo>
                  <a:pt x="934" y="1015"/>
                </a:lnTo>
                <a:lnTo>
                  <a:pt x="922" y="1022"/>
                </a:lnTo>
                <a:lnTo>
                  <a:pt x="907" y="1012"/>
                </a:lnTo>
                <a:lnTo>
                  <a:pt x="890" y="993"/>
                </a:lnTo>
                <a:lnTo>
                  <a:pt x="871" y="980"/>
                </a:lnTo>
                <a:lnTo>
                  <a:pt x="845" y="988"/>
                </a:lnTo>
                <a:lnTo>
                  <a:pt x="836" y="1018"/>
                </a:lnTo>
                <a:lnTo>
                  <a:pt x="835" y="1028"/>
                </a:lnTo>
                <a:lnTo>
                  <a:pt x="834" y="1070"/>
                </a:lnTo>
                <a:lnTo>
                  <a:pt x="820" y="1067"/>
                </a:lnTo>
                <a:lnTo>
                  <a:pt x="812" y="1054"/>
                </a:lnTo>
                <a:lnTo>
                  <a:pt x="807" y="1046"/>
                </a:lnTo>
                <a:lnTo>
                  <a:pt x="784" y="1016"/>
                </a:lnTo>
                <a:lnTo>
                  <a:pt x="774" y="1003"/>
                </a:lnTo>
                <a:lnTo>
                  <a:pt x="768" y="993"/>
                </a:lnTo>
                <a:lnTo>
                  <a:pt x="727" y="984"/>
                </a:lnTo>
                <a:lnTo>
                  <a:pt x="719" y="1012"/>
                </a:lnTo>
                <a:lnTo>
                  <a:pt x="733" y="1030"/>
                </a:lnTo>
                <a:lnTo>
                  <a:pt x="754" y="1045"/>
                </a:lnTo>
                <a:lnTo>
                  <a:pt x="743" y="1063"/>
                </a:lnTo>
                <a:lnTo>
                  <a:pt x="721" y="1056"/>
                </a:lnTo>
                <a:lnTo>
                  <a:pt x="670" y="1023"/>
                </a:lnTo>
                <a:lnTo>
                  <a:pt x="638" y="1005"/>
                </a:lnTo>
                <a:lnTo>
                  <a:pt x="605" y="1000"/>
                </a:lnTo>
                <a:lnTo>
                  <a:pt x="568" y="1002"/>
                </a:lnTo>
                <a:lnTo>
                  <a:pt x="518" y="1002"/>
                </a:lnTo>
                <a:lnTo>
                  <a:pt x="501" y="1005"/>
                </a:lnTo>
                <a:lnTo>
                  <a:pt x="493" y="1006"/>
                </a:lnTo>
                <a:lnTo>
                  <a:pt x="493" y="1005"/>
                </a:lnTo>
                <a:lnTo>
                  <a:pt x="494" y="1004"/>
                </a:lnTo>
                <a:lnTo>
                  <a:pt x="495" y="1003"/>
                </a:lnTo>
                <a:lnTo>
                  <a:pt x="496" y="1003"/>
                </a:lnTo>
                <a:lnTo>
                  <a:pt x="496" y="1002"/>
                </a:lnTo>
                <a:lnTo>
                  <a:pt x="497" y="1002"/>
                </a:lnTo>
                <a:lnTo>
                  <a:pt x="497" y="1001"/>
                </a:lnTo>
                <a:lnTo>
                  <a:pt x="496" y="1000"/>
                </a:lnTo>
                <a:lnTo>
                  <a:pt x="495" y="1000"/>
                </a:lnTo>
                <a:lnTo>
                  <a:pt x="494" y="1001"/>
                </a:lnTo>
                <a:lnTo>
                  <a:pt x="493" y="1001"/>
                </a:lnTo>
                <a:lnTo>
                  <a:pt x="492" y="1000"/>
                </a:lnTo>
                <a:lnTo>
                  <a:pt x="491" y="999"/>
                </a:lnTo>
                <a:lnTo>
                  <a:pt x="492" y="998"/>
                </a:lnTo>
                <a:lnTo>
                  <a:pt x="492" y="997"/>
                </a:lnTo>
                <a:lnTo>
                  <a:pt x="493" y="997"/>
                </a:lnTo>
                <a:lnTo>
                  <a:pt x="493" y="996"/>
                </a:lnTo>
                <a:lnTo>
                  <a:pt x="492" y="996"/>
                </a:lnTo>
                <a:lnTo>
                  <a:pt x="491" y="996"/>
                </a:lnTo>
                <a:lnTo>
                  <a:pt x="490" y="996"/>
                </a:lnTo>
                <a:lnTo>
                  <a:pt x="491" y="995"/>
                </a:lnTo>
                <a:lnTo>
                  <a:pt x="491" y="994"/>
                </a:lnTo>
                <a:lnTo>
                  <a:pt x="490" y="993"/>
                </a:lnTo>
                <a:lnTo>
                  <a:pt x="489" y="993"/>
                </a:lnTo>
                <a:lnTo>
                  <a:pt x="488" y="993"/>
                </a:lnTo>
                <a:lnTo>
                  <a:pt x="488" y="992"/>
                </a:lnTo>
                <a:lnTo>
                  <a:pt x="488" y="991"/>
                </a:lnTo>
                <a:lnTo>
                  <a:pt x="487" y="991"/>
                </a:lnTo>
                <a:lnTo>
                  <a:pt x="487" y="989"/>
                </a:lnTo>
                <a:lnTo>
                  <a:pt x="486" y="989"/>
                </a:lnTo>
                <a:lnTo>
                  <a:pt x="485" y="989"/>
                </a:lnTo>
                <a:lnTo>
                  <a:pt x="484" y="989"/>
                </a:lnTo>
                <a:lnTo>
                  <a:pt x="484" y="990"/>
                </a:lnTo>
                <a:lnTo>
                  <a:pt x="483" y="991"/>
                </a:lnTo>
                <a:lnTo>
                  <a:pt x="483" y="992"/>
                </a:lnTo>
                <a:lnTo>
                  <a:pt x="482" y="992"/>
                </a:lnTo>
                <a:lnTo>
                  <a:pt x="482" y="991"/>
                </a:lnTo>
                <a:lnTo>
                  <a:pt x="482" y="990"/>
                </a:lnTo>
                <a:lnTo>
                  <a:pt x="482" y="989"/>
                </a:lnTo>
                <a:lnTo>
                  <a:pt x="482" y="988"/>
                </a:lnTo>
                <a:lnTo>
                  <a:pt x="482" y="987"/>
                </a:lnTo>
                <a:lnTo>
                  <a:pt x="482" y="986"/>
                </a:lnTo>
                <a:lnTo>
                  <a:pt x="481" y="987"/>
                </a:lnTo>
                <a:lnTo>
                  <a:pt x="479" y="987"/>
                </a:lnTo>
                <a:lnTo>
                  <a:pt x="478" y="987"/>
                </a:lnTo>
                <a:lnTo>
                  <a:pt x="477" y="986"/>
                </a:lnTo>
                <a:lnTo>
                  <a:pt x="477" y="985"/>
                </a:lnTo>
                <a:lnTo>
                  <a:pt x="477" y="984"/>
                </a:lnTo>
                <a:lnTo>
                  <a:pt x="478" y="984"/>
                </a:lnTo>
                <a:lnTo>
                  <a:pt x="479" y="984"/>
                </a:lnTo>
                <a:lnTo>
                  <a:pt x="479" y="985"/>
                </a:lnTo>
                <a:lnTo>
                  <a:pt x="480" y="985"/>
                </a:lnTo>
                <a:lnTo>
                  <a:pt x="481" y="985"/>
                </a:lnTo>
                <a:lnTo>
                  <a:pt x="482" y="985"/>
                </a:lnTo>
                <a:lnTo>
                  <a:pt x="482" y="984"/>
                </a:lnTo>
                <a:lnTo>
                  <a:pt x="482" y="984"/>
                </a:lnTo>
                <a:lnTo>
                  <a:pt x="482" y="984"/>
                </a:lnTo>
                <a:lnTo>
                  <a:pt x="483" y="983"/>
                </a:lnTo>
                <a:lnTo>
                  <a:pt x="483" y="982"/>
                </a:lnTo>
                <a:lnTo>
                  <a:pt x="484" y="981"/>
                </a:lnTo>
                <a:lnTo>
                  <a:pt x="484" y="980"/>
                </a:lnTo>
                <a:lnTo>
                  <a:pt x="483" y="980"/>
                </a:lnTo>
                <a:lnTo>
                  <a:pt x="483" y="979"/>
                </a:lnTo>
                <a:lnTo>
                  <a:pt x="482" y="979"/>
                </a:lnTo>
                <a:lnTo>
                  <a:pt x="482" y="980"/>
                </a:lnTo>
                <a:lnTo>
                  <a:pt x="482" y="980"/>
                </a:lnTo>
                <a:lnTo>
                  <a:pt x="482" y="981"/>
                </a:lnTo>
                <a:lnTo>
                  <a:pt x="482" y="982"/>
                </a:lnTo>
                <a:lnTo>
                  <a:pt x="481" y="983"/>
                </a:lnTo>
                <a:lnTo>
                  <a:pt x="480" y="982"/>
                </a:lnTo>
                <a:lnTo>
                  <a:pt x="480" y="981"/>
                </a:lnTo>
                <a:lnTo>
                  <a:pt x="481" y="980"/>
                </a:lnTo>
                <a:lnTo>
                  <a:pt x="482" y="979"/>
                </a:lnTo>
                <a:lnTo>
                  <a:pt x="482" y="978"/>
                </a:lnTo>
                <a:lnTo>
                  <a:pt x="482" y="977"/>
                </a:lnTo>
                <a:lnTo>
                  <a:pt x="483" y="977"/>
                </a:lnTo>
                <a:lnTo>
                  <a:pt x="484" y="977"/>
                </a:lnTo>
                <a:lnTo>
                  <a:pt x="484" y="976"/>
                </a:lnTo>
                <a:lnTo>
                  <a:pt x="483" y="976"/>
                </a:lnTo>
                <a:lnTo>
                  <a:pt x="482" y="976"/>
                </a:lnTo>
                <a:lnTo>
                  <a:pt x="482" y="976"/>
                </a:lnTo>
                <a:lnTo>
                  <a:pt x="482" y="975"/>
                </a:lnTo>
                <a:lnTo>
                  <a:pt x="482" y="974"/>
                </a:lnTo>
                <a:lnTo>
                  <a:pt x="483" y="973"/>
                </a:lnTo>
                <a:lnTo>
                  <a:pt x="484" y="972"/>
                </a:lnTo>
                <a:lnTo>
                  <a:pt x="484" y="971"/>
                </a:lnTo>
                <a:lnTo>
                  <a:pt x="484" y="970"/>
                </a:lnTo>
                <a:lnTo>
                  <a:pt x="483" y="970"/>
                </a:lnTo>
                <a:lnTo>
                  <a:pt x="482" y="971"/>
                </a:lnTo>
                <a:lnTo>
                  <a:pt x="481" y="971"/>
                </a:lnTo>
                <a:lnTo>
                  <a:pt x="480" y="970"/>
                </a:lnTo>
                <a:lnTo>
                  <a:pt x="481" y="969"/>
                </a:lnTo>
                <a:lnTo>
                  <a:pt x="481" y="968"/>
                </a:lnTo>
                <a:lnTo>
                  <a:pt x="482" y="968"/>
                </a:lnTo>
                <a:lnTo>
                  <a:pt x="482" y="968"/>
                </a:lnTo>
                <a:lnTo>
                  <a:pt x="484" y="969"/>
                </a:lnTo>
                <a:lnTo>
                  <a:pt x="485" y="968"/>
                </a:lnTo>
                <a:lnTo>
                  <a:pt x="485" y="967"/>
                </a:lnTo>
                <a:lnTo>
                  <a:pt x="484" y="967"/>
                </a:lnTo>
                <a:lnTo>
                  <a:pt x="483" y="966"/>
                </a:lnTo>
                <a:lnTo>
                  <a:pt x="483" y="965"/>
                </a:lnTo>
                <a:lnTo>
                  <a:pt x="484" y="965"/>
                </a:lnTo>
                <a:lnTo>
                  <a:pt x="485" y="964"/>
                </a:lnTo>
                <a:lnTo>
                  <a:pt x="485" y="963"/>
                </a:lnTo>
                <a:lnTo>
                  <a:pt x="485" y="962"/>
                </a:lnTo>
                <a:lnTo>
                  <a:pt x="484" y="961"/>
                </a:lnTo>
                <a:lnTo>
                  <a:pt x="484" y="961"/>
                </a:lnTo>
                <a:lnTo>
                  <a:pt x="483" y="961"/>
                </a:lnTo>
                <a:lnTo>
                  <a:pt x="482" y="961"/>
                </a:lnTo>
                <a:lnTo>
                  <a:pt x="482" y="961"/>
                </a:lnTo>
                <a:lnTo>
                  <a:pt x="481" y="961"/>
                </a:lnTo>
                <a:lnTo>
                  <a:pt x="480" y="961"/>
                </a:lnTo>
                <a:lnTo>
                  <a:pt x="480" y="960"/>
                </a:lnTo>
                <a:lnTo>
                  <a:pt x="480" y="959"/>
                </a:lnTo>
                <a:lnTo>
                  <a:pt x="481" y="959"/>
                </a:lnTo>
                <a:lnTo>
                  <a:pt x="482" y="958"/>
                </a:lnTo>
                <a:lnTo>
                  <a:pt x="482" y="957"/>
                </a:lnTo>
                <a:lnTo>
                  <a:pt x="482" y="956"/>
                </a:lnTo>
                <a:lnTo>
                  <a:pt x="482" y="955"/>
                </a:lnTo>
                <a:lnTo>
                  <a:pt x="482" y="953"/>
                </a:lnTo>
                <a:lnTo>
                  <a:pt x="482" y="952"/>
                </a:lnTo>
                <a:lnTo>
                  <a:pt x="482" y="952"/>
                </a:lnTo>
                <a:lnTo>
                  <a:pt x="482" y="951"/>
                </a:lnTo>
                <a:lnTo>
                  <a:pt x="482" y="950"/>
                </a:lnTo>
                <a:lnTo>
                  <a:pt x="482" y="950"/>
                </a:lnTo>
                <a:lnTo>
                  <a:pt x="483" y="951"/>
                </a:lnTo>
                <a:lnTo>
                  <a:pt x="483" y="952"/>
                </a:lnTo>
                <a:lnTo>
                  <a:pt x="484" y="953"/>
                </a:lnTo>
                <a:lnTo>
                  <a:pt x="485" y="953"/>
                </a:lnTo>
                <a:lnTo>
                  <a:pt x="486" y="954"/>
                </a:lnTo>
                <a:lnTo>
                  <a:pt x="487" y="954"/>
                </a:lnTo>
                <a:lnTo>
                  <a:pt x="488" y="954"/>
                </a:lnTo>
                <a:lnTo>
                  <a:pt x="488" y="953"/>
                </a:lnTo>
                <a:lnTo>
                  <a:pt x="488" y="952"/>
                </a:lnTo>
                <a:lnTo>
                  <a:pt x="487" y="950"/>
                </a:lnTo>
                <a:lnTo>
                  <a:pt x="488" y="949"/>
                </a:lnTo>
                <a:lnTo>
                  <a:pt x="489" y="948"/>
                </a:lnTo>
                <a:lnTo>
                  <a:pt x="490" y="947"/>
                </a:lnTo>
                <a:lnTo>
                  <a:pt x="491" y="946"/>
                </a:lnTo>
                <a:lnTo>
                  <a:pt x="490" y="946"/>
                </a:lnTo>
                <a:lnTo>
                  <a:pt x="490" y="945"/>
                </a:lnTo>
                <a:lnTo>
                  <a:pt x="489" y="946"/>
                </a:lnTo>
                <a:lnTo>
                  <a:pt x="487" y="946"/>
                </a:lnTo>
                <a:lnTo>
                  <a:pt x="486" y="947"/>
                </a:lnTo>
                <a:lnTo>
                  <a:pt x="485" y="947"/>
                </a:lnTo>
                <a:lnTo>
                  <a:pt x="484" y="946"/>
                </a:lnTo>
                <a:lnTo>
                  <a:pt x="485" y="945"/>
                </a:lnTo>
                <a:lnTo>
                  <a:pt x="486" y="945"/>
                </a:lnTo>
                <a:lnTo>
                  <a:pt x="487" y="945"/>
                </a:lnTo>
                <a:lnTo>
                  <a:pt x="488" y="944"/>
                </a:lnTo>
                <a:lnTo>
                  <a:pt x="489" y="944"/>
                </a:lnTo>
                <a:lnTo>
                  <a:pt x="489" y="943"/>
                </a:lnTo>
                <a:lnTo>
                  <a:pt x="488" y="943"/>
                </a:lnTo>
                <a:lnTo>
                  <a:pt x="486" y="943"/>
                </a:lnTo>
                <a:lnTo>
                  <a:pt x="485" y="943"/>
                </a:lnTo>
                <a:lnTo>
                  <a:pt x="484" y="942"/>
                </a:lnTo>
                <a:lnTo>
                  <a:pt x="485" y="941"/>
                </a:lnTo>
                <a:lnTo>
                  <a:pt x="486" y="940"/>
                </a:lnTo>
                <a:lnTo>
                  <a:pt x="487" y="940"/>
                </a:lnTo>
                <a:lnTo>
                  <a:pt x="488" y="940"/>
                </a:lnTo>
                <a:lnTo>
                  <a:pt x="489" y="941"/>
                </a:lnTo>
                <a:lnTo>
                  <a:pt x="490" y="940"/>
                </a:lnTo>
                <a:lnTo>
                  <a:pt x="491" y="940"/>
                </a:lnTo>
                <a:lnTo>
                  <a:pt x="493" y="941"/>
                </a:lnTo>
                <a:lnTo>
                  <a:pt x="494" y="940"/>
                </a:lnTo>
                <a:lnTo>
                  <a:pt x="495" y="940"/>
                </a:lnTo>
                <a:lnTo>
                  <a:pt x="496" y="939"/>
                </a:lnTo>
                <a:lnTo>
                  <a:pt x="495" y="938"/>
                </a:lnTo>
                <a:lnTo>
                  <a:pt x="493" y="938"/>
                </a:lnTo>
                <a:lnTo>
                  <a:pt x="492" y="938"/>
                </a:lnTo>
                <a:lnTo>
                  <a:pt x="491" y="939"/>
                </a:lnTo>
                <a:lnTo>
                  <a:pt x="490" y="940"/>
                </a:lnTo>
                <a:lnTo>
                  <a:pt x="489" y="940"/>
                </a:lnTo>
                <a:lnTo>
                  <a:pt x="489" y="939"/>
                </a:lnTo>
                <a:lnTo>
                  <a:pt x="490" y="938"/>
                </a:lnTo>
                <a:lnTo>
                  <a:pt x="491" y="938"/>
                </a:lnTo>
                <a:lnTo>
                  <a:pt x="491" y="937"/>
                </a:lnTo>
                <a:lnTo>
                  <a:pt x="491" y="937"/>
                </a:lnTo>
                <a:lnTo>
                  <a:pt x="490" y="936"/>
                </a:lnTo>
                <a:lnTo>
                  <a:pt x="490" y="935"/>
                </a:lnTo>
                <a:lnTo>
                  <a:pt x="491" y="934"/>
                </a:lnTo>
                <a:lnTo>
                  <a:pt x="491" y="932"/>
                </a:lnTo>
                <a:lnTo>
                  <a:pt x="492" y="931"/>
                </a:lnTo>
                <a:lnTo>
                  <a:pt x="492" y="930"/>
                </a:lnTo>
                <a:lnTo>
                  <a:pt x="491" y="930"/>
                </a:lnTo>
                <a:lnTo>
                  <a:pt x="490" y="931"/>
                </a:lnTo>
                <a:lnTo>
                  <a:pt x="489" y="932"/>
                </a:lnTo>
                <a:lnTo>
                  <a:pt x="488" y="932"/>
                </a:lnTo>
                <a:lnTo>
                  <a:pt x="487" y="932"/>
                </a:lnTo>
                <a:lnTo>
                  <a:pt x="487" y="931"/>
                </a:lnTo>
                <a:lnTo>
                  <a:pt x="486" y="931"/>
                </a:lnTo>
                <a:lnTo>
                  <a:pt x="486" y="930"/>
                </a:lnTo>
                <a:lnTo>
                  <a:pt x="486" y="929"/>
                </a:lnTo>
                <a:lnTo>
                  <a:pt x="487" y="929"/>
                </a:lnTo>
                <a:lnTo>
                  <a:pt x="488" y="929"/>
                </a:lnTo>
                <a:lnTo>
                  <a:pt x="489" y="929"/>
                </a:lnTo>
                <a:lnTo>
                  <a:pt x="490" y="929"/>
                </a:lnTo>
                <a:lnTo>
                  <a:pt x="490" y="928"/>
                </a:lnTo>
                <a:lnTo>
                  <a:pt x="490" y="927"/>
                </a:lnTo>
                <a:lnTo>
                  <a:pt x="489" y="927"/>
                </a:lnTo>
                <a:lnTo>
                  <a:pt x="488" y="926"/>
                </a:lnTo>
                <a:lnTo>
                  <a:pt x="488" y="925"/>
                </a:lnTo>
                <a:lnTo>
                  <a:pt x="487" y="924"/>
                </a:lnTo>
                <a:lnTo>
                  <a:pt x="486" y="923"/>
                </a:lnTo>
                <a:lnTo>
                  <a:pt x="487" y="922"/>
                </a:lnTo>
                <a:lnTo>
                  <a:pt x="486" y="922"/>
                </a:lnTo>
                <a:lnTo>
                  <a:pt x="486" y="921"/>
                </a:lnTo>
                <a:lnTo>
                  <a:pt x="485" y="921"/>
                </a:lnTo>
                <a:lnTo>
                  <a:pt x="485" y="920"/>
                </a:lnTo>
                <a:lnTo>
                  <a:pt x="485" y="919"/>
                </a:lnTo>
                <a:lnTo>
                  <a:pt x="486" y="919"/>
                </a:lnTo>
                <a:lnTo>
                  <a:pt x="487" y="920"/>
                </a:lnTo>
                <a:lnTo>
                  <a:pt x="487" y="921"/>
                </a:lnTo>
                <a:lnTo>
                  <a:pt x="487" y="922"/>
                </a:lnTo>
                <a:lnTo>
                  <a:pt x="488" y="922"/>
                </a:lnTo>
                <a:lnTo>
                  <a:pt x="489" y="921"/>
                </a:lnTo>
                <a:lnTo>
                  <a:pt x="489" y="920"/>
                </a:lnTo>
                <a:lnTo>
                  <a:pt x="489" y="918"/>
                </a:lnTo>
                <a:lnTo>
                  <a:pt x="489" y="917"/>
                </a:lnTo>
                <a:lnTo>
                  <a:pt x="489" y="916"/>
                </a:lnTo>
                <a:lnTo>
                  <a:pt x="488" y="915"/>
                </a:lnTo>
                <a:lnTo>
                  <a:pt x="488" y="914"/>
                </a:lnTo>
                <a:lnTo>
                  <a:pt x="489" y="913"/>
                </a:lnTo>
                <a:lnTo>
                  <a:pt x="490" y="913"/>
                </a:lnTo>
                <a:lnTo>
                  <a:pt x="490" y="914"/>
                </a:lnTo>
                <a:lnTo>
                  <a:pt x="490" y="914"/>
                </a:lnTo>
                <a:lnTo>
                  <a:pt x="491" y="914"/>
                </a:lnTo>
                <a:lnTo>
                  <a:pt x="492" y="914"/>
                </a:lnTo>
                <a:lnTo>
                  <a:pt x="494" y="913"/>
                </a:lnTo>
                <a:lnTo>
                  <a:pt x="494" y="912"/>
                </a:lnTo>
                <a:lnTo>
                  <a:pt x="493" y="911"/>
                </a:lnTo>
                <a:lnTo>
                  <a:pt x="493" y="909"/>
                </a:lnTo>
                <a:lnTo>
                  <a:pt x="493" y="908"/>
                </a:lnTo>
                <a:lnTo>
                  <a:pt x="493" y="907"/>
                </a:lnTo>
                <a:lnTo>
                  <a:pt x="494" y="905"/>
                </a:lnTo>
                <a:lnTo>
                  <a:pt x="495" y="905"/>
                </a:lnTo>
                <a:lnTo>
                  <a:pt x="496" y="905"/>
                </a:lnTo>
                <a:lnTo>
                  <a:pt x="498" y="907"/>
                </a:lnTo>
                <a:lnTo>
                  <a:pt x="498" y="908"/>
                </a:lnTo>
                <a:lnTo>
                  <a:pt x="497" y="909"/>
                </a:lnTo>
                <a:lnTo>
                  <a:pt x="498" y="910"/>
                </a:lnTo>
                <a:lnTo>
                  <a:pt x="499" y="910"/>
                </a:lnTo>
                <a:lnTo>
                  <a:pt x="500" y="909"/>
                </a:lnTo>
                <a:lnTo>
                  <a:pt x="502" y="909"/>
                </a:lnTo>
                <a:lnTo>
                  <a:pt x="503" y="907"/>
                </a:lnTo>
                <a:lnTo>
                  <a:pt x="503" y="906"/>
                </a:lnTo>
                <a:lnTo>
                  <a:pt x="502" y="906"/>
                </a:lnTo>
                <a:lnTo>
                  <a:pt x="502" y="907"/>
                </a:lnTo>
                <a:lnTo>
                  <a:pt x="501" y="908"/>
                </a:lnTo>
                <a:lnTo>
                  <a:pt x="500" y="907"/>
                </a:lnTo>
                <a:lnTo>
                  <a:pt x="500" y="906"/>
                </a:lnTo>
                <a:lnTo>
                  <a:pt x="500" y="905"/>
                </a:lnTo>
                <a:lnTo>
                  <a:pt x="500" y="904"/>
                </a:lnTo>
                <a:lnTo>
                  <a:pt x="499" y="904"/>
                </a:lnTo>
                <a:lnTo>
                  <a:pt x="498" y="903"/>
                </a:lnTo>
                <a:lnTo>
                  <a:pt x="497" y="902"/>
                </a:lnTo>
                <a:lnTo>
                  <a:pt x="496" y="901"/>
                </a:lnTo>
                <a:lnTo>
                  <a:pt x="496" y="900"/>
                </a:lnTo>
                <a:lnTo>
                  <a:pt x="497" y="900"/>
                </a:lnTo>
                <a:lnTo>
                  <a:pt x="497" y="901"/>
                </a:lnTo>
                <a:lnTo>
                  <a:pt x="498" y="902"/>
                </a:lnTo>
                <a:lnTo>
                  <a:pt x="499" y="902"/>
                </a:lnTo>
                <a:lnTo>
                  <a:pt x="501" y="902"/>
                </a:lnTo>
                <a:lnTo>
                  <a:pt x="502" y="901"/>
                </a:lnTo>
                <a:lnTo>
                  <a:pt x="502" y="899"/>
                </a:lnTo>
                <a:lnTo>
                  <a:pt x="502" y="898"/>
                </a:lnTo>
                <a:lnTo>
                  <a:pt x="503" y="897"/>
                </a:lnTo>
                <a:lnTo>
                  <a:pt x="504" y="896"/>
                </a:lnTo>
                <a:lnTo>
                  <a:pt x="505" y="895"/>
                </a:lnTo>
                <a:lnTo>
                  <a:pt x="506" y="895"/>
                </a:lnTo>
                <a:lnTo>
                  <a:pt x="505" y="894"/>
                </a:lnTo>
                <a:lnTo>
                  <a:pt x="505" y="893"/>
                </a:lnTo>
                <a:lnTo>
                  <a:pt x="504" y="891"/>
                </a:lnTo>
                <a:lnTo>
                  <a:pt x="504" y="890"/>
                </a:lnTo>
                <a:lnTo>
                  <a:pt x="505" y="890"/>
                </a:lnTo>
                <a:lnTo>
                  <a:pt x="506" y="890"/>
                </a:lnTo>
                <a:lnTo>
                  <a:pt x="506" y="890"/>
                </a:lnTo>
                <a:lnTo>
                  <a:pt x="506" y="891"/>
                </a:lnTo>
                <a:lnTo>
                  <a:pt x="507" y="890"/>
                </a:lnTo>
                <a:lnTo>
                  <a:pt x="508" y="890"/>
                </a:lnTo>
                <a:lnTo>
                  <a:pt x="509" y="891"/>
                </a:lnTo>
                <a:lnTo>
                  <a:pt x="511" y="892"/>
                </a:lnTo>
                <a:lnTo>
                  <a:pt x="512" y="892"/>
                </a:lnTo>
                <a:lnTo>
                  <a:pt x="513" y="891"/>
                </a:lnTo>
                <a:lnTo>
                  <a:pt x="514" y="890"/>
                </a:lnTo>
                <a:lnTo>
                  <a:pt x="513" y="890"/>
                </a:lnTo>
                <a:lnTo>
                  <a:pt x="512" y="890"/>
                </a:lnTo>
                <a:lnTo>
                  <a:pt x="511" y="890"/>
                </a:lnTo>
                <a:lnTo>
                  <a:pt x="510" y="889"/>
                </a:lnTo>
                <a:lnTo>
                  <a:pt x="510" y="888"/>
                </a:lnTo>
                <a:lnTo>
                  <a:pt x="511" y="887"/>
                </a:lnTo>
                <a:lnTo>
                  <a:pt x="512" y="886"/>
                </a:lnTo>
                <a:lnTo>
                  <a:pt x="513" y="884"/>
                </a:lnTo>
                <a:lnTo>
                  <a:pt x="513" y="883"/>
                </a:lnTo>
                <a:lnTo>
                  <a:pt x="512" y="883"/>
                </a:lnTo>
                <a:lnTo>
                  <a:pt x="511" y="884"/>
                </a:lnTo>
                <a:lnTo>
                  <a:pt x="510" y="884"/>
                </a:lnTo>
                <a:lnTo>
                  <a:pt x="509" y="884"/>
                </a:lnTo>
                <a:lnTo>
                  <a:pt x="509" y="883"/>
                </a:lnTo>
                <a:lnTo>
                  <a:pt x="509" y="882"/>
                </a:lnTo>
                <a:lnTo>
                  <a:pt x="509" y="880"/>
                </a:lnTo>
                <a:lnTo>
                  <a:pt x="509" y="879"/>
                </a:lnTo>
                <a:lnTo>
                  <a:pt x="509" y="878"/>
                </a:lnTo>
                <a:lnTo>
                  <a:pt x="510" y="876"/>
                </a:lnTo>
                <a:lnTo>
                  <a:pt x="510" y="874"/>
                </a:lnTo>
                <a:lnTo>
                  <a:pt x="509" y="873"/>
                </a:lnTo>
                <a:lnTo>
                  <a:pt x="508" y="873"/>
                </a:lnTo>
                <a:lnTo>
                  <a:pt x="508" y="872"/>
                </a:lnTo>
                <a:lnTo>
                  <a:pt x="508" y="871"/>
                </a:lnTo>
                <a:lnTo>
                  <a:pt x="509" y="871"/>
                </a:lnTo>
                <a:lnTo>
                  <a:pt x="510" y="872"/>
                </a:lnTo>
                <a:lnTo>
                  <a:pt x="511" y="872"/>
                </a:lnTo>
                <a:lnTo>
                  <a:pt x="512" y="874"/>
                </a:lnTo>
                <a:lnTo>
                  <a:pt x="513" y="875"/>
                </a:lnTo>
                <a:lnTo>
                  <a:pt x="514" y="874"/>
                </a:lnTo>
                <a:lnTo>
                  <a:pt x="514" y="873"/>
                </a:lnTo>
                <a:lnTo>
                  <a:pt x="513" y="872"/>
                </a:lnTo>
                <a:lnTo>
                  <a:pt x="512" y="870"/>
                </a:lnTo>
                <a:lnTo>
                  <a:pt x="512" y="869"/>
                </a:lnTo>
                <a:lnTo>
                  <a:pt x="512" y="868"/>
                </a:lnTo>
                <a:lnTo>
                  <a:pt x="514" y="868"/>
                </a:lnTo>
                <a:lnTo>
                  <a:pt x="515" y="868"/>
                </a:lnTo>
                <a:lnTo>
                  <a:pt x="516" y="868"/>
                </a:lnTo>
                <a:lnTo>
                  <a:pt x="516" y="869"/>
                </a:lnTo>
                <a:lnTo>
                  <a:pt x="517" y="870"/>
                </a:lnTo>
                <a:lnTo>
                  <a:pt x="518" y="870"/>
                </a:lnTo>
                <a:lnTo>
                  <a:pt x="519" y="869"/>
                </a:lnTo>
                <a:lnTo>
                  <a:pt x="519" y="868"/>
                </a:lnTo>
                <a:lnTo>
                  <a:pt x="519" y="867"/>
                </a:lnTo>
                <a:lnTo>
                  <a:pt x="518" y="867"/>
                </a:lnTo>
                <a:lnTo>
                  <a:pt x="519" y="866"/>
                </a:lnTo>
                <a:lnTo>
                  <a:pt x="520" y="865"/>
                </a:lnTo>
                <a:lnTo>
                  <a:pt x="521" y="864"/>
                </a:lnTo>
                <a:lnTo>
                  <a:pt x="521" y="862"/>
                </a:lnTo>
                <a:lnTo>
                  <a:pt x="520" y="862"/>
                </a:lnTo>
                <a:lnTo>
                  <a:pt x="519" y="861"/>
                </a:lnTo>
                <a:lnTo>
                  <a:pt x="518" y="859"/>
                </a:lnTo>
                <a:lnTo>
                  <a:pt x="516" y="859"/>
                </a:lnTo>
                <a:lnTo>
                  <a:pt x="515" y="858"/>
                </a:lnTo>
                <a:lnTo>
                  <a:pt x="515" y="856"/>
                </a:lnTo>
                <a:lnTo>
                  <a:pt x="515" y="855"/>
                </a:lnTo>
                <a:lnTo>
                  <a:pt x="515" y="854"/>
                </a:lnTo>
                <a:lnTo>
                  <a:pt x="516" y="853"/>
                </a:lnTo>
                <a:lnTo>
                  <a:pt x="517" y="853"/>
                </a:lnTo>
                <a:lnTo>
                  <a:pt x="518" y="854"/>
                </a:lnTo>
                <a:lnTo>
                  <a:pt x="519" y="854"/>
                </a:lnTo>
                <a:lnTo>
                  <a:pt x="520" y="854"/>
                </a:lnTo>
                <a:lnTo>
                  <a:pt x="520" y="853"/>
                </a:lnTo>
                <a:lnTo>
                  <a:pt x="519" y="852"/>
                </a:lnTo>
                <a:lnTo>
                  <a:pt x="518" y="851"/>
                </a:lnTo>
                <a:lnTo>
                  <a:pt x="518" y="849"/>
                </a:lnTo>
                <a:lnTo>
                  <a:pt x="519" y="848"/>
                </a:lnTo>
                <a:lnTo>
                  <a:pt x="519" y="846"/>
                </a:lnTo>
                <a:lnTo>
                  <a:pt x="519" y="845"/>
                </a:lnTo>
                <a:lnTo>
                  <a:pt x="518" y="843"/>
                </a:lnTo>
                <a:lnTo>
                  <a:pt x="518" y="843"/>
                </a:lnTo>
                <a:lnTo>
                  <a:pt x="519" y="843"/>
                </a:lnTo>
                <a:lnTo>
                  <a:pt x="520" y="842"/>
                </a:lnTo>
                <a:lnTo>
                  <a:pt x="521" y="843"/>
                </a:lnTo>
                <a:lnTo>
                  <a:pt x="521" y="843"/>
                </a:lnTo>
                <a:lnTo>
                  <a:pt x="523" y="843"/>
                </a:lnTo>
                <a:lnTo>
                  <a:pt x="525" y="843"/>
                </a:lnTo>
                <a:lnTo>
                  <a:pt x="526" y="843"/>
                </a:lnTo>
                <a:lnTo>
                  <a:pt x="527" y="843"/>
                </a:lnTo>
                <a:lnTo>
                  <a:pt x="527" y="842"/>
                </a:lnTo>
                <a:lnTo>
                  <a:pt x="527" y="841"/>
                </a:lnTo>
                <a:lnTo>
                  <a:pt x="526" y="839"/>
                </a:lnTo>
                <a:lnTo>
                  <a:pt x="526" y="838"/>
                </a:lnTo>
                <a:lnTo>
                  <a:pt x="525" y="838"/>
                </a:lnTo>
                <a:lnTo>
                  <a:pt x="523" y="837"/>
                </a:lnTo>
                <a:lnTo>
                  <a:pt x="523" y="836"/>
                </a:lnTo>
                <a:lnTo>
                  <a:pt x="523" y="834"/>
                </a:lnTo>
                <a:lnTo>
                  <a:pt x="524" y="833"/>
                </a:lnTo>
                <a:lnTo>
                  <a:pt x="525" y="833"/>
                </a:lnTo>
                <a:lnTo>
                  <a:pt x="526" y="832"/>
                </a:lnTo>
                <a:lnTo>
                  <a:pt x="527" y="833"/>
                </a:lnTo>
                <a:lnTo>
                  <a:pt x="529" y="834"/>
                </a:lnTo>
                <a:lnTo>
                  <a:pt x="529" y="834"/>
                </a:lnTo>
                <a:lnTo>
                  <a:pt x="530" y="834"/>
                </a:lnTo>
                <a:lnTo>
                  <a:pt x="531" y="832"/>
                </a:lnTo>
                <a:lnTo>
                  <a:pt x="532" y="831"/>
                </a:lnTo>
                <a:lnTo>
                  <a:pt x="533" y="829"/>
                </a:lnTo>
                <a:lnTo>
                  <a:pt x="533" y="828"/>
                </a:lnTo>
                <a:lnTo>
                  <a:pt x="531" y="827"/>
                </a:lnTo>
                <a:lnTo>
                  <a:pt x="530" y="827"/>
                </a:lnTo>
                <a:lnTo>
                  <a:pt x="529" y="826"/>
                </a:lnTo>
                <a:lnTo>
                  <a:pt x="529" y="825"/>
                </a:lnTo>
                <a:lnTo>
                  <a:pt x="529" y="824"/>
                </a:lnTo>
                <a:lnTo>
                  <a:pt x="530" y="823"/>
                </a:lnTo>
                <a:lnTo>
                  <a:pt x="531" y="821"/>
                </a:lnTo>
                <a:lnTo>
                  <a:pt x="530" y="820"/>
                </a:lnTo>
                <a:lnTo>
                  <a:pt x="529" y="820"/>
                </a:lnTo>
                <a:lnTo>
                  <a:pt x="528" y="818"/>
                </a:lnTo>
                <a:lnTo>
                  <a:pt x="527" y="817"/>
                </a:lnTo>
                <a:lnTo>
                  <a:pt x="527" y="815"/>
                </a:lnTo>
                <a:lnTo>
                  <a:pt x="529" y="814"/>
                </a:lnTo>
                <a:lnTo>
                  <a:pt x="529" y="811"/>
                </a:lnTo>
                <a:lnTo>
                  <a:pt x="530" y="810"/>
                </a:lnTo>
                <a:lnTo>
                  <a:pt x="534" y="808"/>
                </a:lnTo>
                <a:lnTo>
                  <a:pt x="533" y="806"/>
                </a:lnTo>
                <a:lnTo>
                  <a:pt x="534" y="805"/>
                </a:lnTo>
                <a:lnTo>
                  <a:pt x="535" y="804"/>
                </a:lnTo>
                <a:lnTo>
                  <a:pt x="538" y="801"/>
                </a:lnTo>
                <a:lnTo>
                  <a:pt x="540" y="801"/>
                </a:lnTo>
                <a:lnTo>
                  <a:pt x="541" y="801"/>
                </a:lnTo>
                <a:lnTo>
                  <a:pt x="542" y="800"/>
                </a:lnTo>
                <a:lnTo>
                  <a:pt x="542" y="799"/>
                </a:lnTo>
                <a:lnTo>
                  <a:pt x="542" y="798"/>
                </a:lnTo>
                <a:lnTo>
                  <a:pt x="541" y="797"/>
                </a:lnTo>
                <a:lnTo>
                  <a:pt x="537" y="797"/>
                </a:lnTo>
                <a:lnTo>
                  <a:pt x="537" y="795"/>
                </a:lnTo>
                <a:lnTo>
                  <a:pt x="538" y="795"/>
                </a:lnTo>
                <a:lnTo>
                  <a:pt x="540" y="795"/>
                </a:lnTo>
                <a:lnTo>
                  <a:pt x="541" y="793"/>
                </a:lnTo>
                <a:lnTo>
                  <a:pt x="541" y="792"/>
                </a:lnTo>
                <a:lnTo>
                  <a:pt x="540" y="789"/>
                </a:lnTo>
                <a:lnTo>
                  <a:pt x="541" y="787"/>
                </a:lnTo>
                <a:lnTo>
                  <a:pt x="542" y="785"/>
                </a:lnTo>
                <a:lnTo>
                  <a:pt x="542" y="784"/>
                </a:lnTo>
                <a:lnTo>
                  <a:pt x="541" y="784"/>
                </a:lnTo>
                <a:lnTo>
                  <a:pt x="540" y="784"/>
                </a:lnTo>
                <a:lnTo>
                  <a:pt x="538" y="783"/>
                </a:lnTo>
                <a:lnTo>
                  <a:pt x="538" y="782"/>
                </a:lnTo>
                <a:lnTo>
                  <a:pt x="538" y="781"/>
                </a:lnTo>
                <a:lnTo>
                  <a:pt x="541" y="781"/>
                </a:lnTo>
                <a:lnTo>
                  <a:pt x="542" y="780"/>
                </a:lnTo>
                <a:lnTo>
                  <a:pt x="542" y="779"/>
                </a:lnTo>
                <a:lnTo>
                  <a:pt x="541" y="778"/>
                </a:lnTo>
                <a:lnTo>
                  <a:pt x="540" y="778"/>
                </a:lnTo>
                <a:lnTo>
                  <a:pt x="539" y="778"/>
                </a:lnTo>
                <a:lnTo>
                  <a:pt x="538" y="778"/>
                </a:lnTo>
                <a:lnTo>
                  <a:pt x="538" y="779"/>
                </a:lnTo>
                <a:lnTo>
                  <a:pt x="537" y="780"/>
                </a:lnTo>
                <a:lnTo>
                  <a:pt x="537" y="779"/>
                </a:lnTo>
                <a:lnTo>
                  <a:pt x="536" y="778"/>
                </a:lnTo>
                <a:lnTo>
                  <a:pt x="535" y="778"/>
                </a:lnTo>
                <a:lnTo>
                  <a:pt x="533" y="779"/>
                </a:lnTo>
                <a:lnTo>
                  <a:pt x="531" y="781"/>
                </a:lnTo>
                <a:lnTo>
                  <a:pt x="530" y="781"/>
                </a:lnTo>
                <a:lnTo>
                  <a:pt x="529" y="780"/>
                </a:lnTo>
                <a:lnTo>
                  <a:pt x="529" y="779"/>
                </a:lnTo>
                <a:lnTo>
                  <a:pt x="196" y="780"/>
                </a:lnTo>
                <a:lnTo>
                  <a:pt x="188" y="761"/>
                </a:lnTo>
                <a:lnTo>
                  <a:pt x="171" y="743"/>
                </a:lnTo>
                <a:lnTo>
                  <a:pt x="134" y="733"/>
                </a:lnTo>
                <a:lnTo>
                  <a:pt x="58" y="727"/>
                </a:lnTo>
                <a:lnTo>
                  <a:pt x="16" y="710"/>
                </a:lnTo>
                <a:lnTo>
                  <a:pt x="0" y="686"/>
                </a:lnTo>
                <a:lnTo>
                  <a:pt x="2" y="676"/>
                </a:lnTo>
                <a:lnTo>
                  <a:pt x="10" y="665"/>
                </a:lnTo>
                <a:lnTo>
                  <a:pt x="43" y="651"/>
                </a:lnTo>
                <a:lnTo>
                  <a:pt x="111" y="611"/>
                </a:lnTo>
                <a:lnTo>
                  <a:pt x="121" y="579"/>
                </a:lnTo>
                <a:lnTo>
                  <a:pt x="112" y="552"/>
                </a:lnTo>
                <a:lnTo>
                  <a:pt x="111" y="520"/>
                </a:lnTo>
                <a:lnTo>
                  <a:pt x="113" y="505"/>
                </a:lnTo>
                <a:lnTo>
                  <a:pt x="129" y="483"/>
                </a:lnTo>
                <a:lnTo>
                  <a:pt x="141" y="473"/>
                </a:lnTo>
                <a:lnTo>
                  <a:pt x="170" y="457"/>
                </a:lnTo>
                <a:lnTo>
                  <a:pt x="178" y="428"/>
                </a:lnTo>
                <a:lnTo>
                  <a:pt x="178" y="396"/>
                </a:lnTo>
                <a:lnTo>
                  <a:pt x="164" y="369"/>
                </a:lnTo>
                <a:lnTo>
                  <a:pt x="153" y="341"/>
                </a:lnTo>
                <a:lnTo>
                  <a:pt x="158" y="311"/>
                </a:lnTo>
                <a:lnTo>
                  <a:pt x="171" y="291"/>
                </a:lnTo>
                <a:lnTo>
                  <a:pt x="232" y="235"/>
                </a:lnTo>
                <a:lnTo>
                  <a:pt x="280" y="172"/>
                </a:lnTo>
                <a:lnTo>
                  <a:pt x="319" y="152"/>
                </a:lnTo>
                <a:lnTo>
                  <a:pt x="326" y="148"/>
                </a:lnTo>
                <a:lnTo>
                  <a:pt x="391" y="107"/>
                </a:lnTo>
                <a:lnTo>
                  <a:pt x="432" y="93"/>
                </a:lnTo>
                <a:lnTo>
                  <a:pt x="482" y="44"/>
                </a:lnTo>
                <a:lnTo>
                  <a:pt x="490" y="31"/>
                </a:lnTo>
                <a:lnTo>
                  <a:pt x="508" y="28"/>
                </a:lnTo>
                <a:lnTo>
                  <a:pt x="551" y="13"/>
                </a:lnTo>
                <a:lnTo>
                  <a:pt x="578" y="4"/>
                </a:lnTo>
                <a:lnTo>
                  <a:pt x="598" y="0"/>
                </a:lnTo>
                <a:lnTo>
                  <a:pt x="661" y="16"/>
                </a:lnTo>
                <a:lnTo>
                  <a:pt x="679" y="39"/>
                </a:lnTo>
                <a:lnTo>
                  <a:pt x="705" y="84"/>
                </a:lnTo>
                <a:lnTo>
                  <a:pt x="730" y="101"/>
                </a:lnTo>
                <a:lnTo>
                  <a:pt x="769" y="122"/>
                </a:lnTo>
                <a:lnTo>
                  <a:pt x="797" y="150"/>
                </a:lnTo>
                <a:lnTo>
                  <a:pt x="839" y="170"/>
                </a:lnTo>
                <a:lnTo>
                  <a:pt x="874" y="180"/>
                </a:lnTo>
                <a:lnTo>
                  <a:pt x="895" y="167"/>
                </a:lnTo>
                <a:lnTo>
                  <a:pt x="901" y="149"/>
                </a:lnTo>
                <a:lnTo>
                  <a:pt x="904" y="112"/>
                </a:lnTo>
                <a:lnTo>
                  <a:pt x="928" y="122"/>
                </a:lnTo>
                <a:lnTo>
                  <a:pt x="975" y="173"/>
                </a:lnTo>
                <a:lnTo>
                  <a:pt x="988" y="187"/>
                </a:lnTo>
                <a:lnTo>
                  <a:pt x="1004" y="211"/>
                </a:lnTo>
                <a:lnTo>
                  <a:pt x="1040" y="234"/>
                </a:lnTo>
                <a:lnTo>
                  <a:pt x="1055" y="254"/>
                </a:lnTo>
                <a:lnTo>
                  <a:pt x="1070" y="285"/>
                </a:lnTo>
                <a:lnTo>
                  <a:pt x="1096" y="305"/>
                </a:lnTo>
                <a:lnTo>
                  <a:pt x="1119" y="315"/>
                </a:lnTo>
                <a:lnTo>
                  <a:pt x="1139" y="305"/>
                </a:lnTo>
                <a:lnTo>
                  <a:pt x="1165" y="294"/>
                </a:lnTo>
                <a:lnTo>
                  <a:pt x="1170" y="263"/>
                </a:lnTo>
                <a:lnTo>
                  <a:pt x="1159" y="250"/>
                </a:lnTo>
                <a:close/>
              </a:path>
            </a:pathLst>
          </a:custGeom>
          <a:solidFill>
            <a:schemeClr val="bg1">
              <a:lumMod val="75000"/>
            </a:schemeClr>
          </a:solidFill>
          <a:ln w="9525">
            <a:noFill/>
            <a:round/>
            <a:headEnd/>
            <a:tailEnd/>
          </a:ln>
        </p:spPr>
        <p:txBody>
          <a:bodyPr/>
          <a:lstStyle/>
          <a:p>
            <a:endParaRPr lang="en-US"/>
          </a:p>
        </p:txBody>
      </p:sp>
      <p:sp>
        <p:nvSpPr>
          <p:cNvPr id="14" name="Freeform 14"/>
          <p:cNvSpPr>
            <a:spLocks/>
          </p:cNvSpPr>
          <p:nvPr/>
        </p:nvSpPr>
        <p:spPr bwMode="auto">
          <a:xfrm>
            <a:off x="1971675" y="5451475"/>
            <a:ext cx="1201738" cy="917575"/>
          </a:xfrm>
          <a:custGeom>
            <a:avLst/>
            <a:gdLst/>
            <a:ahLst/>
            <a:cxnLst>
              <a:cxn ang="0">
                <a:pos x="748" y="471"/>
              </a:cxn>
              <a:cxn ang="0">
                <a:pos x="720" y="483"/>
              </a:cxn>
              <a:cxn ang="0">
                <a:pos x="696" y="479"/>
              </a:cxn>
              <a:cxn ang="0">
                <a:pos x="667" y="466"/>
              </a:cxn>
              <a:cxn ang="0">
                <a:pos x="625" y="462"/>
              </a:cxn>
              <a:cxn ang="0">
                <a:pos x="562" y="463"/>
              </a:cxn>
              <a:cxn ang="0">
                <a:pos x="546" y="448"/>
              </a:cxn>
              <a:cxn ang="0">
                <a:pos x="557" y="446"/>
              </a:cxn>
              <a:cxn ang="0">
                <a:pos x="558" y="442"/>
              </a:cxn>
              <a:cxn ang="0">
                <a:pos x="545" y="443"/>
              </a:cxn>
              <a:cxn ang="0">
                <a:pos x="527" y="427"/>
              </a:cxn>
              <a:cxn ang="0">
                <a:pos x="517" y="418"/>
              </a:cxn>
              <a:cxn ang="0">
                <a:pos x="499" y="427"/>
              </a:cxn>
              <a:cxn ang="0">
                <a:pos x="503" y="432"/>
              </a:cxn>
              <a:cxn ang="0">
                <a:pos x="513" y="444"/>
              </a:cxn>
              <a:cxn ang="0">
                <a:pos x="482" y="443"/>
              </a:cxn>
              <a:cxn ang="0">
                <a:pos x="419" y="451"/>
              </a:cxn>
              <a:cxn ang="0">
                <a:pos x="339" y="482"/>
              </a:cxn>
              <a:cxn ang="0">
                <a:pos x="276" y="512"/>
              </a:cxn>
              <a:cxn ang="0">
                <a:pos x="219" y="528"/>
              </a:cxn>
              <a:cxn ang="0">
                <a:pos x="210" y="549"/>
              </a:cxn>
              <a:cxn ang="0">
                <a:pos x="202" y="560"/>
              </a:cxn>
              <a:cxn ang="0">
                <a:pos x="201" y="572"/>
              </a:cxn>
              <a:cxn ang="0">
                <a:pos x="183" y="566"/>
              </a:cxn>
              <a:cxn ang="0">
                <a:pos x="163" y="572"/>
              </a:cxn>
              <a:cxn ang="0">
                <a:pos x="144" y="571"/>
              </a:cxn>
              <a:cxn ang="0">
                <a:pos x="122" y="554"/>
              </a:cxn>
              <a:cxn ang="0">
                <a:pos x="109" y="532"/>
              </a:cxn>
              <a:cxn ang="0">
                <a:pos x="103" y="512"/>
              </a:cxn>
              <a:cxn ang="0">
                <a:pos x="104" y="496"/>
              </a:cxn>
              <a:cxn ang="0">
                <a:pos x="106" y="488"/>
              </a:cxn>
              <a:cxn ang="0">
                <a:pos x="103" y="474"/>
              </a:cxn>
              <a:cxn ang="0">
                <a:pos x="94" y="467"/>
              </a:cxn>
              <a:cxn ang="0">
                <a:pos x="90" y="460"/>
              </a:cxn>
              <a:cxn ang="0">
                <a:pos x="84" y="449"/>
              </a:cxn>
              <a:cxn ang="0">
                <a:pos x="78" y="434"/>
              </a:cxn>
              <a:cxn ang="0">
                <a:pos x="80" y="425"/>
              </a:cxn>
              <a:cxn ang="0">
                <a:pos x="76" y="408"/>
              </a:cxn>
              <a:cxn ang="0">
                <a:pos x="66" y="399"/>
              </a:cxn>
              <a:cxn ang="0">
                <a:pos x="58" y="390"/>
              </a:cxn>
              <a:cxn ang="0">
                <a:pos x="52" y="384"/>
              </a:cxn>
              <a:cxn ang="0">
                <a:pos x="46" y="382"/>
              </a:cxn>
              <a:cxn ang="0">
                <a:pos x="41" y="377"/>
              </a:cxn>
              <a:cxn ang="0">
                <a:pos x="37" y="373"/>
              </a:cxn>
              <a:cxn ang="0">
                <a:pos x="31" y="368"/>
              </a:cxn>
              <a:cxn ang="0">
                <a:pos x="28" y="358"/>
              </a:cxn>
              <a:cxn ang="0">
                <a:pos x="16" y="350"/>
              </a:cxn>
              <a:cxn ang="0">
                <a:pos x="19" y="346"/>
              </a:cxn>
              <a:cxn ang="0">
                <a:pos x="20" y="342"/>
              </a:cxn>
              <a:cxn ang="0">
                <a:pos x="19" y="337"/>
              </a:cxn>
              <a:cxn ang="0">
                <a:pos x="8" y="327"/>
              </a:cxn>
              <a:cxn ang="0">
                <a:pos x="6" y="323"/>
              </a:cxn>
              <a:cxn ang="0">
                <a:pos x="8" y="315"/>
              </a:cxn>
              <a:cxn ang="0">
                <a:pos x="1" y="308"/>
              </a:cxn>
              <a:cxn ang="0">
                <a:pos x="80" y="297"/>
              </a:cxn>
              <a:cxn ang="0">
                <a:pos x="324" y="349"/>
              </a:cxn>
              <a:cxn ang="0">
                <a:pos x="531" y="305"/>
              </a:cxn>
              <a:cxn ang="0">
                <a:pos x="472" y="85"/>
              </a:cxn>
              <a:cxn ang="0">
                <a:pos x="621" y="155"/>
              </a:cxn>
            </a:cxnLst>
            <a:rect l="0" t="0" r="r" b="b"/>
            <a:pathLst>
              <a:path w="757" h="578">
                <a:moveTo>
                  <a:pt x="748" y="306"/>
                </a:moveTo>
                <a:lnTo>
                  <a:pt x="748" y="307"/>
                </a:lnTo>
                <a:lnTo>
                  <a:pt x="749" y="324"/>
                </a:lnTo>
                <a:lnTo>
                  <a:pt x="750" y="343"/>
                </a:lnTo>
                <a:lnTo>
                  <a:pt x="750" y="353"/>
                </a:lnTo>
                <a:lnTo>
                  <a:pt x="753" y="399"/>
                </a:lnTo>
                <a:lnTo>
                  <a:pt x="754" y="415"/>
                </a:lnTo>
                <a:lnTo>
                  <a:pt x="756" y="450"/>
                </a:lnTo>
                <a:lnTo>
                  <a:pt x="757" y="467"/>
                </a:lnTo>
                <a:lnTo>
                  <a:pt x="756" y="467"/>
                </a:lnTo>
                <a:lnTo>
                  <a:pt x="754" y="470"/>
                </a:lnTo>
                <a:lnTo>
                  <a:pt x="751" y="471"/>
                </a:lnTo>
                <a:lnTo>
                  <a:pt x="750" y="471"/>
                </a:lnTo>
                <a:lnTo>
                  <a:pt x="748" y="471"/>
                </a:lnTo>
                <a:lnTo>
                  <a:pt x="747" y="471"/>
                </a:lnTo>
                <a:lnTo>
                  <a:pt x="748" y="470"/>
                </a:lnTo>
                <a:lnTo>
                  <a:pt x="744" y="465"/>
                </a:lnTo>
                <a:lnTo>
                  <a:pt x="742" y="464"/>
                </a:lnTo>
                <a:lnTo>
                  <a:pt x="741" y="464"/>
                </a:lnTo>
                <a:lnTo>
                  <a:pt x="740" y="464"/>
                </a:lnTo>
                <a:lnTo>
                  <a:pt x="736" y="464"/>
                </a:lnTo>
                <a:lnTo>
                  <a:pt x="729" y="468"/>
                </a:lnTo>
                <a:lnTo>
                  <a:pt x="729" y="472"/>
                </a:lnTo>
                <a:lnTo>
                  <a:pt x="730" y="473"/>
                </a:lnTo>
                <a:lnTo>
                  <a:pt x="727" y="477"/>
                </a:lnTo>
                <a:lnTo>
                  <a:pt x="725" y="480"/>
                </a:lnTo>
                <a:lnTo>
                  <a:pt x="721" y="482"/>
                </a:lnTo>
                <a:lnTo>
                  <a:pt x="720" y="483"/>
                </a:lnTo>
                <a:lnTo>
                  <a:pt x="716" y="486"/>
                </a:lnTo>
                <a:lnTo>
                  <a:pt x="712" y="487"/>
                </a:lnTo>
                <a:lnTo>
                  <a:pt x="709" y="486"/>
                </a:lnTo>
                <a:lnTo>
                  <a:pt x="708" y="487"/>
                </a:lnTo>
                <a:lnTo>
                  <a:pt x="705" y="486"/>
                </a:lnTo>
                <a:lnTo>
                  <a:pt x="704" y="486"/>
                </a:lnTo>
                <a:lnTo>
                  <a:pt x="703" y="487"/>
                </a:lnTo>
                <a:lnTo>
                  <a:pt x="702" y="486"/>
                </a:lnTo>
                <a:lnTo>
                  <a:pt x="700" y="485"/>
                </a:lnTo>
                <a:lnTo>
                  <a:pt x="698" y="484"/>
                </a:lnTo>
                <a:lnTo>
                  <a:pt x="697" y="481"/>
                </a:lnTo>
                <a:lnTo>
                  <a:pt x="697" y="480"/>
                </a:lnTo>
                <a:lnTo>
                  <a:pt x="696" y="480"/>
                </a:lnTo>
                <a:lnTo>
                  <a:pt x="696" y="479"/>
                </a:lnTo>
                <a:lnTo>
                  <a:pt x="696" y="478"/>
                </a:lnTo>
                <a:lnTo>
                  <a:pt x="693" y="476"/>
                </a:lnTo>
                <a:lnTo>
                  <a:pt x="690" y="473"/>
                </a:lnTo>
                <a:lnTo>
                  <a:pt x="682" y="471"/>
                </a:lnTo>
                <a:lnTo>
                  <a:pt x="678" y="471"/>
                </a:lnTo>
                <a:lnTo>
                  <a:pt x="673" y="471"/>
                </a:lnTo>
                <a:lnTo>
                  <a:pt x="669" y="471"/>
                </a:lnTo>
                <a:lnTo>
                  <a:pt x="668" y="470"/>
                </a:lnTo>
                <a:lnTo>
                  <a:pt x="667" y="470"/>
                </a:lnTo>
                <a:lnTo>
                  <a:pt x="667" y="469"/>
                </a:lnTo>
                <a:lnTo>
                  <a:pt x="667" y="467"/>
                </a:lnTo>
                <a:lnTo>
                  <a:pt x="668" y="467"/>
                </a:lnTo>
                <a:lnTo>
                  <a:pt x="667" y="467"/>
                </a:lnTo>
                <a:lnTo>
                  <a:pt x="667" y="466"/>
                </a:lnTo>
                <a:lnTo>
                  <a:pt x="668" y="464"/>
                </a:lnTo>
                <a:lnTo>
                  <a:pt x="668" y="463"/>
                </a:lnTo>
                <a:lnTo>
                  <a:pt x="667" y="460"/>
                </a:lnTo>
                <a:lnTo>
                  <a:pt x="668" y="456"/>
                </a:lnTo>
                <a:lnTo>
                  <a:pt x="669" y="454"/>
                </a:lnTo>
                <a:lnTo>
                  <a:pt x="666" y="454"/>
                </a:lnTo>
                <a:lnTo>
                  <a:pt x="643" y="447"/>
                </a:lnTo>
                <a:lnTo>
                  <a:pt x="643" y="454"/>
                </a:lnTo>
                <a:lnTo>
                  <a:pt x="641" y="454"/>
                </a:lnTo>
                <a:lnTo>
                  <a:pt x="639" y="454"/>
                </a:lnTo>
                <a:lnTo>
                  <a:pt x="637" y="456"/>
                </a:lnTo>
                <a:lnTo>
                  <a:pt x="632" y="458"/>
                </a:lnTo>
                <a:lnTo>
                  <a:pt x="628" y="463"/>
                </a:lnTo>
                <a:lnTo>
                  <a:pt x="625" y="462"/>
                </a:lnTo>
                <a:lnTo>
                  <a:pt x="619" y="462"/>
                </a:lnTo>
                <a:lnTo>
                  <a:pt x="614" y="461"/>
                </a:lnTo>
                <a:lnTo>
                  <a:pt x="614" y="462"/>
                </a:lnTo>
                <a:lnTo>
                  <a:pt x="610" y="463"/>
                </a:lnTo>
                <a:lnTo>
                  <a:pt x="606" y="465"/>
                </a:lnTo>
                <a:lnTo>
                  <a:pt x="603" y="467"/>
                </a:lnTo>
                <a:lnTo>
                  <a:pt x="598" y="471"/>
                </a:lnTo>
                <a:lnTo>
                  <a:pt x="594" y="472"/>
                </a:lnTo>
                <a:lnTo>
                  <a:pt x="589" y="473"/>
                </a:lnTo>
                <a:lnTo>
                  <a:pt x="582" y="473"/>
                </a:lnTo>
                <a:lnTo>
                  <a:pt x="576" y="471"/>
                </a:lnTo>
                <a:lnTo>
                  <a:pt x="570" y="469"/>
                </a:lnTo>
                <a:lnTo>
                  <a:pt x="566" y="467"/>
                </a:lnTo>
                <a:lnTo>
                  <a:pt x="562" y="463"/>
                </a:lnTo>
                <a:lnTo>
                  <a:pt x="557" y="459"/>
                </a:lnTo>
                <a:lnTo>
                  <a:pt x="555" y="457"/>
                </a:lnTo>
                <a:lnTo>
                  <a:pt x="547" y="453"/>
                </a:lnTo>
                <a:lnTo>
                  <a:pt x="541" y="450"/>
                </a:lnTo>
                <a:lnTo>
                  <a:pt x="538" y="448"/>
                </a:lnTo>
                <a:lnTo>
                  <a:pt x="536" y="447"/>
                </a:lnTo>
                <a:lnTo>
                  <a:pt x="536" y="446"/>
                </a:lnTo>
                <a:lnTo>
                  <a:pt x="536" y="445"/>
                </a:lnTo>
                <a:lnTo>
                  <a:pt x="536" y="446"/>
                </a:lnTo>
                <a:lnTo>
                  <a:pt x="537" y="446"/>
                </a:lnTo>
                <a:lnTo>
                  <a:pt x="539" y="447"/>
                </a:lnTo>
                <a:lnTo>
                  <a:pt x="542" y="447"/>
                </a:lnTo>
                <a:lnTo>
                  <a:pt x="544" y="448"/>
                </a:lnTo>
                <a:lnTo>
                  <a:pt x="546" y="448"/>
                </a:lnTo>
                <a:lnTo>
                  <a:pt x="547" y="448"/>
                </a:lnTo>
                <a:lnTo>
                  <a:pt x="549" y="448"/>
                </a:lnTo>
                <a:lnTo>
                  <a:pt x="551" y="448"/>
                </a:lnTo>
                <a:lnTo>
                  <a:pt x="552" y="449"/>
                </a:lnTo>
                <a:lnTo>
                  <a:pt x="553" y="450"/>
                </a:lnTo>
                <a:lnTo>
                  <a:pt x="553" y="451"/>
                </a:lnTo>
                <a:lnTo>
                  <a:pt x="556" y="450"/>
                </a:lnTo>
                <a:lnTo>
                  <a:pt x="557" y="449"/>
                </a:lnTo>
                <a:lnTo>
                  <a:pt x="558" y="449"/>
                </a:lnTo>
                <a:lnTo>
                  <a:pt x="557" y="449"/>
                </a:lnTo>
                <a:lnTo>
                  <a:pt x="557" y="448"/>
                </a:lnTo>
                <a:lnTo>
                  <a:pt x="557" y="447"/>
                </a:lnTo>
                <a:lnTo>
                  <a:pt x="557" y="446"/>
                </a:lnTo>
                <a:lnTo>
                  <a:pt x="557" y="446"/>
                </a:lnTo>
                <a:lnTo>
                  <a:pt x="557" y="445"/>
                </a:lnTo>
                <a:lnTo>
                  <a:pt x="557" y="444"/>
                </a:lnTo>
                <a:lnTo>
                  <a:pt x="557" y="443"/>
                </a:lnTo>
                <a:lnTo>
                  <a:pt x="557" y="443"/>
                </a:lnTo>
                <a:lnTo>
                  <a:pt x="558" y="444"/>
                </a:lnTo>
                <a:lnTo>
                  <a:pt x="559" y="444"/>
                </a:lnTo>
                <a:lnTo>
                  <a:pt x="560" y="443"/>
                </a:lnTo>
                <a:lnTo>
                  <a:pt x="560" y="443"/>
                </a:lnTo>
                <a:lnTo>
                  <a:pt x="560" y="442"/>
                </a:lnTo>
                <a:lnTo>
                  <a:pt x="561" y="441"/>
                </a:lnTo>
                <a:lnTo>
                  <a:pt x="560" y="441"/>
                </a:lnTo>
                <a:lnTo>
                  <a:pt x="559" y="443"/>
                </a:lnTo>
                <a:lnTo>
                  <a:pt x="559" y="443"/>
                </a:lnTo>
                <a:lnTo>
                  <a:pt x="558" y="442"/>
                </a:lnTo>
                <a:lnTo>
                  <a:pt x="557" y="442"/>
                </a:lnTo>
                <a:lnTo>
                  <a:pt x="556" y="443"/>
                </a:lnTo>
                <a:lnTo>
                  <a:pt x="555" y="443"/>
                </a:lnTo>
                <a:lnTo>
                  <a:pt x="555" y="444"/>
                </a:lnTo>
                <a:lnTo>
                  <a:pt x="556" y="444"/>
                </a:lnTo>
                <a:lnTo>
                  <a:pt x="555" y="445"/>
                </a:lnTo>
                <a:lnTo>
                  <a:pt x="556" y="446"/>
                </a:lnTo>
                <a:lnTo>
                  <a:pt x="557" y="447"/>
                </a:lnTo>
                <a:lnTo>
                  <a:pt x="553" y="448"/>
                </a:lnTo>
                <a:lnTo>
                  <a:pt x="552" y="446"/>
                </a:lnTo>
                <a:lnTo>
                  <a:pt x="549" y="446"/>
                </a:lnTo>
                <a:lnTo>
                  <a:pt x="548" y="445"/>
                </a:lnTo>
                <a:lnTo>
                  <a:pt x="546" y="443"/>
                </a:lnTo>
                <a:lnTo>
                  <a:pt x="545" y="443"/>
                </a:lnTo>
                <a:lnTo>
                  <a:pt x="543" y="443"/>
                </a:lnTo>
                <a:lnTo>
                  <a:pt x="540" y="443"/>
                </a:lnTo>
                <a:lnTo>
                  <a:pt x="537" y="442"/>
                </a:lnTo>
                <a:lnTo>
                  <a:pt x="531" y="438"/>
                </a:lnTo>
                <a:lnTo>
                  <a:pt x="528" y="436"/>
                </a:lnTo>
                <a:lnTo>
                  <a:pt x="521" y="433"/>
                </a:lnTo>
                <a:lnTo>
                  <a:pt x="519" y="427"/>
                </a:lnTo>
                <a:lnTo>
                  <a:pt x="514" y="424"/>
                </a:lnTo>
                <a:lnTo>
                  <a:pt x="515" y="423"/>
                </a:lnTo>
                <a:lnTo>
                  <a:pt x="517" y="423"/>
                </a:lnTo>
                <a:lnTo>
                  <a:pt x="518" y="424"/>
                </a:lnTo>
                <a:lnTo>
                  <a:pt x="520" y="425"/>
                </a:lnTo>
                <a:lnTo>
                  <a:pt x="524" y="426"/>
                </a:lnTo>
                <a:lnTo>
                  <a:pt x="527" y="427"/>
                </a:lnTo>
                <a:lnTo>
                  <a:pt x="528" y="426"/>
                </a:lnTo>
                <a:lnTo>
                  <a:pt x="528" y="425"/>
                </a:lnTo>
                <a:lnTo>
                  <a:pt x="527" y="425"/>
                </a:lnTo>
                <a:lnTo>
                  <a:pt x="525" y="425"/>
                </a:lnTo>
                <a:lnTo>
                  <a:pt x="525" y="424"/>
                </a:lnTo>
                <a:lnTo>
                  <a:pt x="524" y="425"/>
                </a:lnTo>
                <a:lnTo>
                  <a:pt x="523" y="424"/>
                </a:lnTo>
                <a:lnTo>
                  <a:pt x="522" y="423"/>
                </a:lnTo>
                <a:lnTo>
                  <a:pt x="521" y="422"/>
                </a:lnTo>
                <a:lnTo>
                  <a:pt x="520" y="422"/>
                </a:lnTo>
                <a:lnTo>
                  <a:pt x="518" y="421"/>
                </a:lnTo>
                <a:lnTo>
                  <a:pt x="517" y="420"/>
                </a:lnTo>
                <a:lnTo>
                  <a:pt x="517" y="419"/>
                </a:lnTo>
                <a:lnTo>
                  <a:pt x="517" y="418"/>
                </a:lnTo>
                <a:lnTo>
                  <a:pt x="516" y="419"/>
                </a:lnTo>
                <a:lnTo>
                  <a:pt x="515" y="420"/>
                </a:lnTo>
                <a:lnTo>
                  <a:pt x="510" y="420"/>
                </a:lnTo>
                <a:lnTo>
                  <a:pt x="509" y="422"/>
                </a:lnTo>
                <a:lnTo>
                  <a:pt x="507" y="422"/>
                </a:lnTo>
                <a:lnTo>
                  <a:pt x="506" y="423"/>
                </a:lnTo>
                <a:lnTo>
                  <a:pt x="504" y="422"/>
                </a:lnTo>
                <a:lnTo>
                  <a:pt x="502" y="425"/>
                </a:lnTo>
                <a:lnTo>
                  <a:pt x="501" y="425"/>
                </a:lnTo>
                <a:lnTo>
                  <a:pt x="501" y="424"/>
                </a:lnTo>
                <a:lnTo>
                  <a:pt x="499" y="423"/>
                </a:lnTo>
                <a:lnTo>
                  <a:pt x="499" y="422"/>
                </a:lnTo>
                <a:lnTo>
                  <a:pt x="499" y="425"/>
                </a:lnTo>
                <a:lnTo>
                  <a:pt x="499" y="427"/>
                </a:lnTo>
                <a:lnTo>
                  <a:pt x="499" y="428"/>
                </a:lnTo>
                <a:lnTo>
                  <a:pt x="497" y="429"/>
                </a:lnTo>
                <a:lnTo>
                  <a:pt x="494" y="427"/>
                </a:lnTo>
                <a:lnTo>
                  <a:pt x="491" y="425"/>
                </a:lnTo>
                <a:lnTo>
                  <a:pt x="488" y="423"/>
                </a:lnTo>
                <a:lnTo>
                  <a:pt x="489" y="432"/>
                </a:lnTo>
                <a:lnTo>
                  <a:pt x="491" y="431"/>
                </a:lnTo>
                <a:lnTo>
                  <a:pt x="494" y="430"/>
                </a:lnTo>
                <a:lnTo>
                  <a:pt x="495" y="431"/>
                </a:lnTo>
                <a:lnTo>
                  <a:pt x="497" y="432"/>
                </a:lnTo>
                <a:lnTo>
                  <a:pt x="498" y="432"/>
                </a:lnTo>
                <a:lnTo>
                  <a:pt x="498" y="431"/>
                </a:lnTo>
                <a:lnTo>
                  <a:pt x="499" y="431"/>
                </a:lnTo>
                <a:lnTo>
                  <a:pt x="503" y="432"/>
                </a:lnTo>
                <a:lnTo>
                  <a:pt x="502" y="433"/>
                </a:lnTo>
                <a:lnTo>
                  <a:pt x="504" y="434"/>
                </a:lnTo>
                <a:lnTo>
                  <a:pt x="505" y="434"/>
                </a:lnTo>
                <a:lnTo>
                  <a:pt x="506" y="433"/>
                </a:lnTo>
                <a:lnTo>
                  <a:pt x="507" y="433"/>
                </a:lnTo>
                <a:lnTo>
                  <a:pt x="508" y="433"/>
                </a:lnTo>
                <a:lnTo>
                  <a:pt x="510" y="434"/>
                </a:lnTo>
                <a:lnTo>
                  <a:pt x="511" y="435"/>
                </a:lnTo>
                <a:lnTo>
                  <a:pt x="511" y="437"/>
                </a:lnTo>
                <a:lnTo>
                  <a:pt x="511" y="440"/>
                </a:lnTo>
                <a:lnTo>
                  <a:pt x="510" y="440"/>
                </a:lnTo>
                <a:lnTo>
                  <a:pt x="512" y="442"/>
                </a:lnTo>
                <a:lnTo>
                  <a:pt x="512" y="443"/>
                </a:lnTo>
                <a:lnTo>
                  <a:pt x="513" y="444"/>
                </a:lnTo>
                <a:lnTo>
                  <a:pt x="511" y="444"/>
                </a:lnTo>
                <a:lnTo>
                  <a:pt x="510" y="444"/>
                </a:lnTo>
                <a:lnTo>
                  <a:pt x="510" y="443"/>
                </a:lnTo>
                <a:lnTo>
                  <a:pt x="510" y="443"/>
                </a:lnTo>
                <a:lnTo>
                  <a:pt x="510" y="444"/>
                </a:lnTo>
                <a:lnTo>
                  <a:pt x="509" y="444"/>
                </a:lnTo>
                <a:lnTo>
                  <a:pt x="505" y="443"/>
                </a:lnTo>
                <a:lnTo>
                  <a:pt x="502" y="443"/>
                </a:lnTo>
                <a:lnTo>
                  <a:pt x="498" y="443"/>
                </a:lnTo>
                <a:lnTo>
                  <a:pt x="494" y="443"/>
                </a:lnTo>
                <a:lnTo>
                  <a:pt x="490" y="443"/>
                </a:lnTo>
                <a:lnTo>
                  <a:pt x="487" y="443"/>
                </a:lnTo>
                <a:lnTo>
                  <a:pt x="485" y="443"/>
                </a:lnTo>
                <a:lnTo>
                  <a:pt x="482" y="443"/>
                </a:lnTo>
                <a:lnTo>
                  <a:pt x="479" y="443"/>
                </a:lnTo>
                <a:lnTo>
                  <a:pt x="472" y="443"/>
                </a:lnTo>
                <a:lnTo>
                  <a:pt x="470" y="443"/>
                </a:lnTo>
                <a:lnTo>
                  <a:pt x="466" y="443"/>
                </a:lnTo>
                <a:lnTo>
                  <a:pt x="461" y="444"/>
                </a:lnTo>
                <a:lnTo>
                  <a:pt x="453" y="444"/>
                </a:lnTo>
                <a:lnTo>
                  <a:pt x="448" y="445"/>
                </a:lnTo>
                <a:lnTo>
                  <a:pt x="442" y="446"/>
                </a:lnTo>
                <a:lnTo>
                  <a:pt x="441" y="446"/>
                </a:lnTo>
                <a:lnTo>
                  <a:pt x="436" y="447"/>
                </a:lnTo>
                <a:lnTo>
                  <a:pt x="429" y="449"/>
                </a:lnTo>
                <a:lnTo>
                  <a:pt x="425" y="450"/>
                </a:lnTo>
                <a:lnTo>
                  <a:pt x="420" y="451"/>
                </a:lnTo>
                <a:lnTo>
                  <a:pt x="419" y="451"/>
                </a:lnTo>
                <a:lnTo>
                  <a:pt x="419" y="452"/>
                </a:lnTo>
                <a:lnTo>
                  <a:pt x="417" y="452"/>
                </a:lnTo>
                <a:lnTo>
                  <a:pt x="416" y="452"/>
                </a:lnTo>
                <a:lnTo>
                  <a:pt x="415" y="453"/>
                </a:lnTo>
                <a:lnTo>
                  <a:pt x="414" y="453"/>
                </a:lnTo>
                <a:lnTo>
                  <a:pt x="412" y="453"/>
                </a:lnTo>
                <a:lnTo>
                  <a:pt x="412" y="462"/>
                </a:lnTo>
                <a:lnTo>
                  <a:pt x="393" y="468"/>
                </a:lnTo>
                <a:lnTo>
                  <a:pt x="381" y="472"/>
                </a:lnTo>
                <a:lnTo>
                  <a:pt x="376" y="474"/>
                </a:lnTo>
                <a:lnTo>
                  <a:pt x="372" y="467"/>
                </a:lnTo>
                <a:lnTo>
                  <a:pt x="363" y="473"/>
                </a:lnTo>
                <a:lnTo>
                  <a:pt x="359" y="474"/>
                </a:lnTo>
                <a:lnTo>
                  <a:pt x="339" y="482"/>
                </a:lnTo>
                <a:lnTo>
                  <a:pt x="339" y="490"/>
                </a:lnTo>
                <a:lnTo>
                  <a:pt x="319" y="499"/>
                </a:lnTo>
                <a:lnTo>
                  <a:pt x="295" y="511"/>
                </a:lnTo>
                <a:lnTo>
                  <a:pt x="291" y="498"/>
                </a:lnTo>
                <a:lnTo>
                  <a:pt x="288" y="499"/>
                </a:lnTo>
                <a:lnTo>
                  <a:pt x="284" y="499"/>
                </a:lnTo>
                <a:lnTo>
                  <a:pt x="284" y="498"/>
                </a:lnTo>
                <a:lnTo>
                  <a:pt x="282" y="497"/>
                </a:lnTo>
                <a:lnTo>
                  <a:pt x="283" y="497"/>
                </a:lnTo>
                <a:lnTo>
                  <a:pt x="282" y="496"/>
                </a:lnTo>
                <a:lnTo>
                  <a:pt x="283" y="496"/>
                </a:lnTo>
                <a:lnTo>
                  <a:pt x="283" y="495"/>
                </a:lnTo>
                <a:lnTo>
                  <a:pt x="276" y="495"/>
                </a:lnTo>
                <a:lnTo>
                  <a:pt x="276" y="512"/>
                </a:lnTo>
                <a:lnTo>
                  <a:pt x="276" y="537"/>
                </a:lnTo>
                <a:lnTo>
                  <a:pt x="270" y="526"/>
                </a:lnTo>
                <a:lnTo>
                  <a:pt x="267" y="522"/>
                </a:lnTo>
                <a:lnTo>
                  <a:pt x="263" y="516"/>
                </a:lnTo>
                <a:lnTo>
                  <a:pt x="260" y="512"/>
                </a:lnTo>
                <a:lnTo>
                  <a:pt x="254" y="515"/>
                </a:lnTo>
                <a:lnTo>
                  <a:pt x="247" y="520"/>
                </a:lnTo>
                <a:lnTo>
                  <a:pt x="240" y="526"/>
                </a:lnTo>
                <a:lnTo>
                  <a:pt x="239" y="526"/>
                </a:lnTo>
                <a:lnTo>
                  <a:pt x="234" y="528"/>
                </a:lnTo>
                <a:lnTo>
                  <a:pt x="230" y="530"/>
                </a:lnTo>
                <a:lnTo>
                  <a:pt x="229" y="524"/>
                </a:lnTo>
                <a:lnTo>
                  <a:pt x="221" y="527"/>
                </a:lnTo>
                <a:lnTo>
                  <a:pt x="219" y="528"/>
                </a:lnTo>
                <a:lnTo>
                  <a:pt x="217" y="528"/>
                </a:lnTo>
                <a:lnTo>
                  <a:pt x="216" y="530"/>
                </a:lnTo>
                <a:lnTo>
                  <a:pt x="215" y="533"/>
                </a:lnTo>
                <a:lnTo>
                  <a:pt x="214" y="536"/>
                </a:lnTo>
                <a:lnTo>
                  <a:pt x="214" y="538"/>
                </a:lnTo>
                <a:lnTo>
                  <a:pt x="216" y="539"/>
                </a:lnTo>
                <a:lnTo>
                  <a:pt x="216" y="540"/>
                </a:lnTo>
                <a:lnTo>
                  <a:pt x="217" y="542"/>
                </a:lnTo>
                <a:lnTo>
                  <a:pt x="216" y="544"/>
                </a:lnTo>
                <a:lnTo>
                  <a:pt x="215" y="545"/>
                </a:lnTo>
                <a:lnTo>
                  <a:pt x="213" y="546"/>
                </a:lnTo>
                <a:lnTo>
                  <a:pt x="212" y="547"/>
                </a:lnTo>
                <a:lnTo>
                  <a:pt x="211" y="547"/>
                </a:lnTo>
                <a:lnTo>
                  <a:pt x="210" y="549"/>
                </a:lnTo>
                <a:lnTo>
                  <a:pt x="210" y="550"/>
                </a:lnTo>
                <a:lnTo>
                  <a:pt x="209" y="550"/>
                </a:lnTo>
                <a:lnTo>
                  <a:pt x="208" y="551"/>
                </a:lnTo>
                <a:lnTo>
                  <a:pt x="208" y="552"/>
                </a:lnTo>
                <a:lnTo>
                  <a:pt x="207" y="553"/>
                </a:lnTo>
                <a:lnTo>
                  <a:pt x="206" y="554"/>
                </a:lnTo>
                <a:lnTo>
                  <a:pt x="206" y="555"/>
                </a:lnTo>
                <a:lnTo>
                  <a:pt x="205" y="555"/>
                </a:lnTo>
                <a:lnTo>
                  <a:pt x="205" y="556"/>
                </a:lnTo>
                <a:lnTo>
                  <a:pt x="205" y="555"/>
                </a:lnTo>
                <a:lnTo>
                  <a:pt x="205" y="556"/>
                </a:lnTo>
                <a:lnTo>
                  <a:pt x="204" y="557"/>
                </a:lnTo>
                <a:lnTo>
                  <a:pt x="203" y="559"/>
                </a:lnTo>
                <a:lnTo>
                  <a:pt x="202" y="560"/>
                </a:lnTo>
                <a:lnTo>
                  <a:pt x="202" y="560"/>
                </a:lnTo>
                <a:lnTo>
                  <a:pt x="202" y="562"/>
                </a:lnTo>
                <a:lnTo>
                  <a:pt x="203" y="564"/>
                </a:lnTo>
                <a:lnTo>
                  <a:pt x="202" y="565"/>
                </a:lnTo>
                <a:lnTo>
                  <a:pt x="203" y="565"/>
                </a:lnTo>
                <a:lnTo>
                  <a:pt x="203" y="566"/>
                </a:lnTo>
                <a:lnTo>
                  <a:pt x="204" y="567"/>
                </a:lnTo>
                <a:lnTo>
                  <a:pt x="204" y="568"/>
                </a:lnTo>
                <a:lnTo>
                  <a:pt x="205" y="569"/>
                </a:lnTo>
                <a:lnTo>
                  <a:pt x="204" y="570"/>
                </a:lnTo>
                <a:lnTo>
                  <a:pt x="203" y="570"/>
                </a:lnTo>
                <a:lnTo>
                  <a:pt x="203" y="571"/>
                </a:lnTo>
                <a:lnTo>
                  <a:pt x="202" y="571"/>
                </a:lnTo>
                <a:lnTo>
                  <a:pt x="201" y="572"/>
                </a:lnTo>
                <a:lnTo>
                  <a:pt x="200" y="572"/>
                </a:lnTo>
                <a:lnTo>
                  <a:pt x="199" y="573"/>
                </a:lnTo>
                <a:lnTo>
                  <a:pt x="198" y="574"/>
                </a:lnTo>
                <a:lnTo>
                  <a:pt x="197" y="574"/>
                </a:lnTo>
                <a:lnTo>
                  <a:pt x="197" y="575"/>
                </a:lnTo>
                <a:lnTo>
                  <a:pt x="195" y="577"/>
                </a:lnTo>
                <a:lnTo>
                  <a:pt x="195" y="578"/>
                </a:lnTo>
                <a:lnTo>
                  <a:pt x="194" y="578"/>
                </a:lnTo>
                <a:lnTo>
                  <a:pt x="192" y="577"/>
                </a:lnTo>
                <a:lnTo>
                  <a:pt x="190" y="576"/>
                </a:lnTo>
                <a:lnTo>
                  <a:pt x="188" y="569"/>
                </a:lnTo>
                <a:lnTo>
                  <a:pt x="187" y="567"/>
                </a:lnTo>
                <a:lnTo>
                  <a:pt x="184" y="565"/>
                </a:lnTo>
                <a:lnTo>
                  <a:pt x="183" y="566"/>
                </a:lnTo>
                <a:lnTo>
                  <a:pt x="181" y="567"/>
                </a:lnTo>
                <a:lnTo>
                  <a:pt x="181" y="568"/>
                </a:lnTo>
                <a:lnTo>
                  <a:pt x="179" y="569"/>
                </a:lnTo>
                <a:lnTo>
                  <a:pt x="179" y="571"/>
                </a:lnTo>
                <a:lnTo>
                  <a:pt x="179" y="572"/>
                </a:lnTo>
                <a:lnTo>
                  <a:pt x="178" y="572"/>
                </a:lnTo>
                <a:lnTo>
                  <a:pt x="175" y="573"/>
                </a:lnTo>
                <a:lnTo>
                  <a:pt x="172" y="572"/>
                </a:lnTo>
                <a:lnTo>
                  <a:pt x="170" y="572"/>
                </a:lnTo>
                <a:lnTo>
                  <a:pt x="168" y="572"/>
                </a:lnTo>
                <a:lnTo>
                  <a:pt x="166" y="571"/>
                </a:lnTo>
                <a:lnTo>
                  <a:pt x="166" y="572"/>
                </a:lnTo>
                <a:lnTo>
                  <a:pt x="165" y="572"/>
                </a:lnTo>
                <a:lnTo>
                  <a:pt x="163" y="572"/>
                </a:lnTo>
                <a:lnTo>
                  <a:pt x="162" y="572"/>
                </a:lnTo>
                <a:lnTo>
                  <a:pt x="161" y="573"/>
                </a:lnTo>
                <a:lnTo>
                  <a:pt x="160" y="572"/>
                </a:lnTo>
                <a:lnTo>
                  <a:pt x="160" y="570"/>
                </a:lnTo>
                <a:lnTo>
                  <a:pt x="159" y="568"/>
                </a:lnTo>
                <a:lnTo>
                  <a:pt x="159" y="567"/>
                </a:lnTo>
                <a:lnTo>
                  <a:pt x="157" y="565"/>
                </a:lnTo>
                <a:lnTo>
                  <a:pt x="155" y="564"/>
                </a:lnTo>
                <a:lnTo>
                  <a:pt x="153" y="564"/>
                </a:lnTo>
                <a:lnTo>
                  <a:pt x="151" y="565"/>
                </a:lnTo>
                <a:lnTo>
                  <a:pt x="149" y="566"/>
                </a:lnTo>
                <a:lnTo>
                  <a:pt x="148" y="568"/>
                </a:lnTo>
                <a:lnTo>
                  <a:pt x="146" y="570"/>
                </a:lnTo>
                <a:lnTo>
                  <a:pt x="144" y="571"/>
                </a:lnTo>
                <a:lnTo>
                  <a:pt x="142" y="572"/>
                </a:lnTo>
                <a:lnTo>
                  <a:pt x="139" y="573"/>
                </a:lnTo>
                <a:lnTo>
                  <a:pt x="137" y="574"/>
                </a:lnTo>
                <a:lnTo>
                  <a:pt x="135" y="573"/>
                </a:lnTo>
                <a:lnTo>
                  <a:pt x="133" y="571"/>
                </a:lnTo>
                <a:lnTo>
                  <a:pt x="132" y="570"/>
                </a:lnTo>
                <a:lnTo>
                  <a:pt x="130" y="568"/>
                </a:lnTo>
                <a:lnTo>
                  <a:pt x="129" y="566"/>
                </a:lnTo>
                <a:lnTo>
                  <a:pt x="128" y="564"/>
                </a:lnTo>
                <a:lnTo>
                  <a:pt x="128" y="562"/>
                </a:lnTo>
                <a:lnTo>
                  <a:pt x="126" y="560"/>
                </a:lnTo>
                <a:lnTo>
                  <a:pt x="125" y="558"/>
                </a:lnTo>
                <a:lnTo>
                  <a:pt x="124" y="556"/>
                </a:lnTo>
                <a:lnTo>
                  <a:pt x="122" y="554"/>
                </a:lnTo>
                <a:lnTo>
                  <a:pt x="121" y="552"/>
                </a:lnTo>
                <a:lnTo>
                  <a:pt x="119" y="552"/>
                </a:lnTo>
                <a:lnTo>
                  <a:pt x="117" y="552"/>
                </a:lnTo>
                <a:lnTo>
                  <a:pt x="115" y="550"/>
                </a:lnTo>
                <a:lnTo>
                  <a:pt x="113" y="548"/>
                </a:lnTo>
                <a:lnTo>
                  <a:pt x="112" y="546"/>
                </a:lnTo>
                <a:lnTo>
                  <a:pt x="112" y="544"/>
                </a:lnTo>
                <a:lnTo>
                  <a:pt x="113" y="540"/>
                </a:lnTo>
                <a:lnTo>
                  <a:pt x="113" y="538"/>
                </a:lnTo>
                <a:lnTo>
                  <a:pt x="114" y="536"/>
                </a:lnTo>
                <a:lnTo>
                  <a:pt x="113" y="534"/>
                </a:lnTo>
                <a:lnTo>
                  <a:pt x="112" y="533"/>
                </a:lnTo>
                <a:lnTo>
                  <a:pt x="112" y="533"/>
                </a:lnTo>
                <a:lnTo>
                  <a:pt x="109" y="532"/>
                </a:lnTo>
                <a:lnTo>
                  <a:pt x="107" y="530"/>
                </a:lnTo>
                <a:lnTo>
                  <a:pt x="105" y="527"/>
                </a:lnTo>
                <a:lnTo>
                  <a:pt x="105" y="526"/>
                </a:lnTo>
                <a:lnTo>
                  <a:pt x="105" y="524"/>
                </a:lnTo>
                <a:lnTo>
                  <a:pt x="107" y="524"/>
                </a:lnTo>
                <a:lnTo>
                  <a:pt x="108" y="523"/>
                </a:lnTo>
                <a:lnTo>
                  <a:pt x="108" y="522"/>
                </a:lnTo>
                <a:lnTo>
                  <a:pt x="106" y="521"/>
                </a:lnTo>
                <a:lnTo>
                  <a:pt x="105" y="521"/>
                </a:lnTo>
                <a:lnTo>
                  <a:pt x="104" y="520"/>
                </a:lnTo>
                <a:lnTo>
                  <a:pt x="105" y="518"/>
                </a:lnTo>
                <a:lnTo>
                  <a:pt x="105" y="515"/>
                </a:lnTo>
                <a:lnTo>
                  <a:pt x="105" y="513"/>
                </a:lnTo>
                <a:lnTo>
                  <a:pt x="103" y="512"/>
                </a:lnTo>
                <a:lnTo>
                  <a:pt x="101" y="510"/>
                </a:lnTo>
                <a:lnTo>
                  <a:pt x="101" y="509"/>
                </a:lnTo>
                <a:lnTo>
                  <a:pt x="98" y="509"/>
                </a:lnTo>
                <a:lnTo>
                  <a:pt x="97" y="508"/>
                </a:lnTo>
                <a:lnTo>
                  <a:pt x="96" y="507"/>
                </a:lnTo>
                <a:lnTo>
                  <a:pt x="97" y="506"/>
                </a:lnTo>
                <a:lnTo>
                  <a:pt x="98" y="506"/>
                </a:lnTo>
                <a:lnTo>
                  <a:pt x="100" y="505"/>
                </a:lnTo>
                <a:lnTo>
                  <a:pt x="100" y="503"/>
                </a:lnTo>
                <a:lnTo>
                  <a:pt x="100" y="501"/>
                </a:lnTo>
                <a:lnTo>
                  <a:pt x="99" y="499"/>
                </a:lnTo>
                <a:lnTo>
                  <a:pt x="100" y="498"/>
                </a:lnTo>
                <a:lnTo>
                  <a:pt x="101" y="497"/>
                </a:lnTo>
                <a:lnTo>
                  <a:pt x="104" y="496"/>
                </a:lnTo>
                <a:lnTo>
                  <a:pt x="104" y="495"/>
                </a:lnTo>
                <a:lnTo>
                  <a:pt x="105" y="495"/>
                </a:lnTo>
                <a:lnTo>
                  <a:pt x="106" y="494"/>
                </a:lnTo>
                <a:lnTo>
                  <a:pt x="107" y="494"/>
                </a:lnTo>
                <a:lnTo>
                  <a:pt x="107" y="493"/>
                </a:lnTo>
                <a:lnTo>
                  <a:pt x="108" y="492"/>
                </a:lnTo>
                <a:lnTo>
                  <a:pt x="108" y="491"/>
                </a:lnTo>
                <a:lnTo>
                  <a:pt x="106" y="490"/>
                </a:lnTo>
                <a:lnTo>
                  <a:pt x="105" y="490"/>
                </a:lnTo>
                <a:lnTo>
                  <a:pt x="104" y="489"/>
                </a:lnTo>
                <a:lnTo>
                  <a:pt x="104" y="488"/>
                </a:lnTo>
                <a:lnTo>
                  <a:pt x="105" y="488"/>
                </a:lnTo>
                <a:lnTo>
                  <a:pt x="106" y="489"/>
                </a:lnTo>
                <a:lnTo>
                  <a:pt x="106" y="488"/>
                </a:lnTo>
                <a:lnTo>
                  <a:pt x="106" y="486"/>
                </a:lnTo>
                <a:lnTo>
                  <a:pt x="107" y="486"/>
                </a:lnTo>
                <a:lnTo>
                  <a:pt x="106" y="485"/>
                </a:lnTo>
                <a:lnTo>
                  <a:pt x="105" y="485"/>
                </a:lnTo>
                <a:lnTo>
                  <a:pt x="104" y="484"/>
                </a:lnTo>
                <a:lnTo>
                  <a:pt x="105" y="483"/>
                </a:lnTo>
                <a:lnTo>
                  <a:pt x="106" y="481"/>
                </a:lnTo>
                <a:lnTo>
                  <a:pt x="106" y="480"/>
                </a:lnTo>
                <a:lnTo>
                  <a:pt x="105" y="478"/>
                </a:lnTo>
                <a:lnTo>
                  <a:pt x="106" y="478"/>
                </a:lnTo>
                <a:lnTo>
                  <a:pt x="106" y="477"/>
                </a:lnTo>
                <a:lnTo>
                  <a:pt x="104" y="477"/>
                </a:lnTo>
                <a:lnTo>
                  <a:pt x="103" y="475"/>
                </a:lnTo>
                <a:lnTo>
                  <a:pt x="103" y="474"/>
                </a:lnTo>
                <a:lnTo>
                  <a:pt x="102" y="474"/>
                </a:lnTo>
                <a:lnTo>
                  <a:pt x="102" y="472"/>
                </a:lnTo>
                <a:lnTo>
                  <a:pt x="101" y="472"/>
                </a:lnTo>
                <a:lnTo>
                  <a:pt x="101" y="473"/>
                </a:lnTo>
                <a:lnTo>
                  <a:pt x="100" y="473"/>
                </a:lnTo>
                <a:lnTo>
                  <a:pt x="99" y="472"/>
                </a:lnTo>
                <a:lnTo>
                  <a:pt x="99" y="471"/>
                </a:lnTo>
                <a:lnTo>
                  <a:pt x="98" y="472"/>
                </a:lnTo>
                <a:lnTo>
                  <a:pt x="97" y="471"/>
                </a:lnTo>
                <a:lnTo>
                  <a:pt x="97" y="470"/>
                </a:lnTo>
                <a:lnTo>
                  <a:pt x="97" y="469"/>
                </a:lnTo>
                <a:lnTo>
                  <a:pt x="96" y="469"/>
                </a:lnTo>
                <a:lnTo>
                  <a:pt x="94" y="468"/>
                </a:lnTo>
                <a:lnTo>
                  <a:pt x="94" y="467"/>
                </a:lnTo>
                <a:lnTo>
                  <a:pt x="93" y="467"/>
                </a:lnTo>
                <a:lnTo>
                  <a:pt x="93" y="468"/>
                </a:lnTo>
                <a:lnTo>
                  <a:pt x="92" y="467"/>
                </a:lnTo>
                <a:lnTo>
                  <a:pt x="92" y="467"/>
                </a:lnTo>
                <a:lnTo>
                  <a:pt x="91" y="467"/>
                </a:lnTo>
                <a:lnTo>
                  <a:pt x="91" y="466"/>
                </a:lnTo>
                <a:lnTo>
                  <a:pt x="90" y="466"/>
                </a:lnTo>
                <a:lnTo>
                  <a:pt x="90" y="465"/>
                </a:lnTo>
                <a:lnTo>
                  <a:pt x="90" y="464"/>
                </a:lnTo>
                <a:lnTo>
                  <a:pt x="90" y="463"/>
                </a:lnTo>
                <a:lnTo>
                  <a:pt x="89" y="463"/>
                </a:lnTo>
                <a:lnTo>
                  <a:pt x="89" y="462"/>
                </a:lnTo>
                <a:lnTo>
                  <a:pt x="90" y="461"/>
                </a:lnTo>
                <a:lnTo>
                  <a:pt x="90" y="460"/>
                </a:lnTo>
                <a:lnTo>
                  <a:pt x="90" y="459"/>
                </a:lnTo>
                <a:lnTo>
                  <a:pt x="89" y="459"/>
                </a:lnTo>
                <a:lnTo>
                  <a:pt x="88" y="458"/>
                </a:lnTo>
                <a:lnTo>
                  <a:pt x="89" y="457"/>
                </a:lnTo>
                <a:lnTo>
                  <a:pt x="89" y="456"/>
                </a:lnTo>
                <a:lnTo>
                  <a:pt x="88" y="456"/>
                </a:lnTo>
                <a:lnTo>
                  <a:pt x="88" y="455"/>
                </a:lnTo>
                <a:lnTo>
                  <a:pt x="88" y="454"/>
                </a:lnTo>
                <a:lnTo>
                  <a:pt x="87" y="454"/>
                </a:lnTo>
                <a:lnTo>
                  <a:pt x="88" y="453"/>
                </a:lnTo>
                <a:lnTo>
                  <a:pt x="87" y="453"/>
                </a:lnTo>
                <a:lnTo>
                  <a:pt x="86" y="452"/>
                </a:lnTo>
                <a:lnTo>
                  <a:pt x="85" y="451"/>
                </a:lnTo>
                <a:lnTo>
                  <a:pt x="84" y="449"/>
                </a:lnTo>
                <a:lnTo>
                  <a:pt x="84" y="448"/>
                </a:lnTo>
                <a:lnTo>
                  <a:pt x="83" y="446"/>
                </a:lnTo>
                <a:lnTo>
                  <a:pt x="83" y="445"/>
                </a:lnTo>
                <a:lnTo>
                  <a:pt x="83" y="444"/>
                </a:lnTo>
                <a:lnTo>
                  <a:pt x="82" y="444"/>
                </a:lnTo>
                <a:lnTo>
                  <a:pt x="81" y="443"/>
                </a:lnTo>
                <a:lnTo>
                  <a:pt x="81" y="443"/>
                </a:lnTo>
                <a:lnTo>
                  <a:pt x="81" y="442"/>
                </a:lnTo>
                <a:lnTo>
                  <a:pt x="80" y="440"/>
                </a:lnTo>
                <a:lnTo>
                  <a:pt x="79" y="439"/>
                </a:lnTo>
                <a:lnTo>
                  <a:pt x="78" y="439"/>
                </a:lnTo>
                <a:lnTo>
                  <a:pt x="77" y="437"/>
                </a:lnTo>
                <a:lnTo>
                  <a:pt x="77" y="435"/>
                </a:lnTo>
                <a:lnTo>
                  <a:pt x="78" y="434"/>
                </a:lnTo>
                <a:lnTo>
                  <a:pt x="77" y="434"/>
                </a:lnTo>
                <a:lnTo>
                  <a:pt x="77" y="433"/>
                </a:lnTo>
                <a:lnTo>
                  <a:pt x="78" y="433"/>
                </a:lnTo>
                <a:lnTo>
                  <a:pt x="79" y="434"/>
                </a:lnTo>
                <a:lnTo>
                  <a:pt x="79" y="433"/>
                </a:lnTo>
                <a:lnTo>
                  <a:pt x="80" y="432"/>
                </a:lnTo>
                <a:lnTo>
                  <a:pt x="80" y="430"/>
                </a:lnTo>
                <a:lnTo>
                  <a:pt x="81" y="429"/>
                </a:lnTo>
                <a:lnTo>
                  <a:pt x="80" y="429"/>
                </a:lnTo>
                <a:lnTo>
                  <a:pt x="80" y="428"/>
                </a:lnTo>
                <a:lnTo>
                  <a:pt x="79" y="427"/>
                </a:lnTo>
                <a:lnTo>
                  <a:pt x="79" y="426"/>
                </a:lnTo>
                <a:lnTo>
                  <a:pt x="79" y="425"/>
                </a:lnTo>
                <a:lnTo>
                  <a:pt x="80" y="425"/>
                </a:lnTo>
                <a:lnTo>
                  <a:pt x="80" y="424"/>
                </a:lnTo>
                <a:lnTo>
                  <a:pt x="79" y="423"/>
                </a:lnTo>
                <a:lnTo>
                  <a:pt x="79" y="420"/>
                </a:lnTo>
                <a:lnTo>
                  <a:pt x="78" y="420"/>
                </a:lnTo>
                <a:lnTo>
                  <a:pt x="77" y="420"/>
                </a:lnTo>
                <a:lnTo>
                  <a:pt x="77" y="419"/>
                </a:lnTo>
                <a:lnTo>
                  <a:pt x="77" y="416"/>
                </a:lnTo>
                <a:lnTo>
                  <a:pt x="78" y="415"/>
                </a:lnTo>
                <a:lnTo>
                  <a:pt x="78" y="413"/>
                </a:lnTo>
                <a:lnTo>
                  <a:pt x="77" y="412"/>
                </a:lnTo>
                <a:lnTo>
                  <a:pt x="77" y="411"/>
                </a:lnTo>
                <a:lnTo>
                  <a:pt x="77" y="410"/>
                </a:lnTo>
                <a:lnTo>
                  <a:pt x="77" y="409"/>
                </a:lnTo>
                <a:lnTo>
                  <a:pt x="76" y="408"/>
                </a:lnTo>
                <a:lnTo>
                  <a:pt x="76" y="407"/>
                </a:lnTo>
                <a:lnTo>
                  <a:pt x="75" y="408"/>
                </a:lnTo>
                <a:lnTo>
                  <a:pt x="74" y="408"/>
                </a:lnTo>
                <a:lnTo>
                  <a:pt x="74" y="406"/>
                </a:lnTo>
                <a:lnTo>
                  <a:pt x="74" y="405"/>
                </a:lnTo>
                <a:lnTo>
                  <a:pt x="74" y="404"/>
                </a:lnTo>
                <a:lnTo>
                  <a:pt x="73" y="404"/>
                </a:lnTo>
                <a:lnTo>
                  <a:pt x="72" y="403"/>
                </a:lnTo>
                <a:lnTo>
                  <a:pt x="70" y="402"/>
                </a:lnTo>
                <a:lnTo>
                  <a:pt x="69" y="401"/>
                </a:lnTo>
                <a:lnTo>
                  <a:pt x="67" y="401"/>
                </a:lnTo>
                <a:lnTo>
                  <a:pt x="66" y="401"/>
                </a:lnTo>
                <a:lnTo>
                  <a:pt x="65" y="400"/>
                </a:lnTo>
                <a:lnTo>
                  <a:pt x="66" y="399"/>
                </a:lnTo>
                <a:lnTo>
                  <a:pt x="66" y="398"/>
                </a:lnTo>
                <a:lnTo>
                  <a:pt x="65" y="396"/>
                </a:lnTo>
                <a:lnTo>
                  <a:pt x="65" y="396"/>
                </a:lnTo>
                <a:lnTo>
                  <a:pt x="65" y="396"/>
                </a:lnTo>
                <a:lnTo>
                  <a:pt x="65" y="395"/>
                </a:lnTo>
                <a:lnTo>
                  <a:pt x="64" y="394"/>
                </a:lnTo>
                <a:lnTo>
                  <a:pt x="64" y="393"/>
                </a:lnTo>
                <a:lnTo>
                  <a:pt x="63" y="393"/>
                </a:lnTo>
                <a:lnTo>
                  <a:pt x="62" y="394"/>
                </a:lnTo>
                <a:lnTo>
                  <a:pt x="61" y="394"/>
                </a:lnTo>
                <a:lnTo>
                  <a:pt x="60" y="393"/>
                </a:lnTo>
                <a:lnTo>
                  <a:pt x="60" y="391"/>
                </a:lnTo>
                <a:lnTo>
                  <a:pt x="59" y="391"/>
                </a:lnTo>
                <a:lnTo>
                  <a:pt x="58" y="390"/>
                </a:lnTo>
                <a:lnTo>
                  <a:pt x="58" y="391"/>
                </a:lnTo>
                <a:lnTo>
                  <a:pt x="57" y="391"/>
                </a:lnTo>
                <a:lnTo>
                  <a:pt x="56" y="391"/>
                </a:lnTo>
                <a:lnTo>
                  <a:pt x="56" y="390"/>
                </a:lnTo>
                <a:lnTo>
                  <a:pt x="57" y="390"/>
                </a:lnTo>
                <a:lnTo>
                  <a:pt x="58" y="388"/>
                </a:lnTo>
                <a:lnTo>
                  <a:pt x="58" y="387"/>
                </a:lnTo>
                <a:lnTo>
                  <a:pt x="57" y="386"/>
                </a:lnTo>
                <a:lnTo>
                  <a:pt x="56" y="385"/>
                </a:lnTo>
                <a:lnTo>
                  <a:pt x="55" y="384"/>
                </a:lnTo>
                <a:lnTo>
                  <a:pt x="54" y="385"/>
                </a:lnTo>
                <a:lnTo>
                  <a:pt x="54" y="386"/>
                </a:lnTo>
                <a:lnTo>
                  <a:pt x="53" y="385"/>
                </a:lnTo>
                <a:lnTo>
                  <a:pt x="52" y="384"/>
                </a:lnTo>
                <a:lnTo>
                  <a:pt x="51" y="384"/>
                </a:lnTo>
                <a:lnTo>
                  <a:pt x="51" y="383"/>
                </a:lnTo>
                <a:lnTo>
                  <a:pt x="51" y="382"/>
                </a:lnTo>
                <a:lnTo>
                  <a:pt x="50" y="383"/>
                </a:lnTo>
                <a:lnTo>
                  <a:pt x="49" y="382"/>
                </a:lnTo>
                <a:lnTo>
                  <a:pt x="48" y="382"/>
                </a:lnTo>
                <a:lnTo>
                  <a:pt x="47" y="382"/>
                </a:lnTo>
                <a:lnTo>
                  <a:pt x="46" y="383"/>
                </a:lnTo>
                <a:lnTo>
                  <a:pt x="46" y="384"/>
                </a:lnTo>
                <a:lnTo>
                  <a:pt x="45" y="384"/>
                </a:lnTo>
                <a:lnTo>
                  <a:pt x="43" y="384"/>
                </a:lnTo>
                <a:lnTo>
                  <a:pt x="43" y="383"/>
                </a:lnTo>
                <a:lnTo>
                  <a:pt x="45" y="383"/>
                </a:lnTo>
                <a:lnTo>
                  <a:pt x="46" y="382"/>
                </a:lnTo>
                <a:lnTo>
                  <a:pt x="46" y="381"/>
                </a:lnTo>
                <a:lnTo>
                  <a:pt x="46" y="380"/>
                </a:lnTo>
                <a:lnTo>
                  <a:pt x="45" y="381"/>
                </a:lnTo>
                <a:lnTo>
                  <a:pt x="44" y="379"/>
                </a:lnTo>
                <a:lnTo>
                  <a:pt x="44" y="378"/>
                </a:lnTo>
                <a:lnTo>
                  <a:pt x="43" y="378"/>
                </a:lnTo>
                <a:lnTo>
                  <a:pt x="42" y="378"/>
                </a:lnTo>
                <a:lnTo>
                  <a:pt x="41" y="379"/>
                </a:lnTo>
                <a:lnTo>
                  <a:pt x="40" y="379"/>
                </a:lnTo>
                <a:lnTo>
                  <a:pt x="39" y="380"/>
                </a:lnTo>
                <a:lnTo>
                  <a:pt x="39" y="379"/>
                </a:lnTo>
                <a:lnTo>
                  <a:pt x="40" y="378"/>
                </a:lnTo>
                <a:lnTo>
                  <a:pt x="41" y="378"/>
                </a:lnTo>
                <a:lnTo>
                  <a:pt x="41" y="377"/>
                </a:lnTo>
                <a:lnTo>
                  <a:pt x="41" y="376"/>
                </a:lnTo>
                <a:lnTo>
                  <a:pt x="41" y="375"/>
                </a:lnTo>
                <a:lnTo>
                  <a:pt x="40" y="375"/>
                </a:lnTo>
                <a:lnTo>
                  <a:pt x="40" y="376"/>
                </a:lnTo>
                <a:lnTo>
                  <a:pt x="39" y="376"/>
                </a:lnTo>
                <a:lnTo>
                  <a:pt x="38" y="375"/>
                </a:lnTo>
                <a:lnTo>
                  <a:pt x="39" y="375"/>
                </a:lnTo>
                <a:lnTo>
                  <a:pt x="40" y="375"/>
                </a:lnTo>
                <a:lnTo>
                  <a:pt x="40" y="374"/>
                </a:lnTo>
                <a:lnTo>
                  <a:pt x="40" y="373"/>
                </a:lnTo>
                <a:lnTo>
                  <a:pt x="39" y="374"/>
                </a:lnTo>
                <a:lnTo>
                  <a:pt x="39" y="373"/>
                </a:lnTo>
                <a:lnTo>
                  <a:pt x="38" y="373"/>
                </a:lnTo>
                <a:lnTo>
                  <a:pt x="37" y="373"/>
                </a:lnTo>
                <a:lnTo>
                  <a:pt x="38" y="373"/>
                </a:lnTo>
                <a:lnTo>
                  <a:pt x="38" y="372"/>
                </a:lnTo>
                <a:lnTo>
                  <a:pt x="38" y="371"/>
                </a:lnTo>
                <a:lnTo>
                  <a:pt x="39" y="370"/>
                </a:lnTo>
                <a:lnTo>
                  <a:pt x="39" y="369"/>
                </a:lnTo>
                <a:lnTo>
                  <a:pt x="38" y="369"/>
                </a:lnTo>
                <a:lnTo>
                  <a:pt x="37" y="370"/>
                </a:lnTo>
                <a:lnTo>
                  <a:pt x="37" y="371"/>
                </a:lnTo>
                <a:lnTo>
                  <a:pt x="35" y="370"/>
                </a:lnTo>
                <a:lnTo>
                  <a:pt x="34" y="372"/>
                </a:lnTo>
                <a:lnTo>
                  <a:pt x="33" y="372"/>
                </a:lnTo>
                <a:lnTo>
                  <a:pt x="33" y="370"/>
                </a:lnTo>
                <a:lnTo>
                  <a:pt x="32" y="369"/>
                </a:lnTo>
                <a:lnTo>
                  <a:pt x="31" y="368"/>
                </a:lnTo>
                <a:lnTo>
                  <a:pt x="30" y="367"/>
                </a:lnTo>
                <a:lnTo>
                  <a:pt x="31" y="367"/>
                </a:lnTo>
                <a:lnTo>
                  <a:pt x="32" y="367"/>
                </a:lnTo>
                <a:lnTo>
                  <a:pt x="32" y="366"/>
                </a:lnTo>
                <a:lnTo>
                  <a:pt x="32" y="364"/>
                </a:lnTo>
                <a:lnTo>
                  <a:pt x="31" y="364"/>
                </a:lnTo>
                <a:lnTo>
                  <a:pt x="31" y="363"/>
                </a:lnTo>
                <a:lnTo>
                  <a:pt x="32" y="362"/>
                </a:lnTo>
                <a:lnTo>
                  <a:pt x="31" y="361"/>
                </a:lnTo>
                <a:lnTo>
                  <a:pt x="30" y="361"/>
                </a:lnTo>
                <a:lnTo>
                  <a:pt x="29" y="360"/>
                </a:lnTo>
                <a:lnTo>
                  <a:pt x="28" y="360"/>
                </a:lnTo>
                <a:lnTo>
                  <a:pt x="28" y="359"/>
                </a:lnTo>
                <a:lnTo>
                  <a:pt x="28" y="358"/>
                </a:lnTo>
                <a:lnTo>
                  <a:pt x="29" y="357"/>
                </a:lnTo>
                <a:lnTo>
                  <a:pt x="29" y="356"/>
                </a:lnTo>
                <a:lnTo>
                  <a:pt x="28" y="355"/>
                </a:lnTo>
                <a:lnTo>
                  <a:pt x="28" y="354"/>
                </a:lnTo>
                <a:lnTo>
                  <a:pt x="27" y="353"/>
                </a:lnTo>
                <a:lnTo>
                  <a:pt x="26" y="352"/>
                </a:lnTo>
                <a:lnTo>
                  <a:pt x="25" y="352"/>
                </a:lnTo>
                <a:lnTo>
                  <a:pt x="24" y="353"/>
                </a:lnTo>
                <a:lnTo>
                  <a:pt x="22" y="352"/>
                </a:lnTo>
                <a:lnTo>
                  <a:pt x="20" y="352"/>
                </a:lnTo>
                <a:lnTo>
                  <a:pt x="19" y="351"/>
                </a:lnTo>
                <a:lnTo>
                  <a:pt x="18" y="351"/>
                </a:lnTo>
                <a:lnTo>
                  <a:pt x="17" y="351"/>
                </a:lnTo>
                <a:lnTo>
                  <a:pt x="16" y="350"/>
                </a:lnTo>
                <a:lnTo>
                  <a:pt x="15" y="350"/>
                </a:lnTo>
                <a:lnTo>
                  <a:pt x="14" y="349"/>
                </a:lnTo>
                <a:lnTo>
                  <a:pt x="14" y="349"/>
                </a:lnTo>
                <a:lnTo>
                  <a:pt x="15" y="349"/>
                </a:lnTo>
                <a:lnTo>
                  <a:pt x="16" y="349"/>
                </a:lnTo>
                <a:lnTo>
                  <a:pt x="16" y="350"/>
                </a:lnTo>
                <a:lnTo>
                  <a:pt x="17" y="350"/>
                </a:lnTo>
                <a:lnTo>
                  <a:pt x="18" y="349"/>
                </a:lnTo>
                <a:lnTo>
                  <a:pt x="18" y="350"/>
                </a:lnTo>
                <a:lnTo>
                  <a:pt x="20" y="350"/>
                </a:lnTo>
                <a:lnTo>
                  <a:pt x="20" y="349"/>
                </a:lnTo>
                <a:lnTo>
                  <a:pt x="20" y="349"/>
                </a:lnTo>
                <a:lnTo>
                  <a:pt x="19" y="347"/>
                </a:lnTo>
                <a:lnTo>
                  <a:pt x="19" y="346"/>
                </a:lnTo>
                <a:lnTo>
                  <a:pt x="18" y="345"/>
                </a:lnTo>
                <a:lnTo>
                  <a:pt x="18" y="345"/>
                </a:lnTo>
                <a:lnTo>
                  <a:pt x="17" y="345"/>
                </a:lnTo>
                <a:lnTo>
                  <a:pt x="15" y="345"/>
                </a:lnTo>
                <a:lnTo>
                  <a:pt x="14" y="344"/>
                </a:lnTo>
                <a:lnTo>
                  <a:pt x="14" y="343"/>
                </a:lnTo>
                <a:lnTo>
                  <a:pt x="15" y="342"/>
                </a:lnTo>
                <a:lnTo>
                  <a:pt x="15" y="341"/>
                </a:lnTo>
                <a:lnTo>
                  <a:pt x="16" y="341"/>
                </a:lnTo>
                <a:lnTo>
                  <a:pt x="17" y="341"/>
                </a:lnTo>
                <a:lnTo>
                  <a:pt x="18" y="342"/>
                </a:lnTo>
                <a:lnTo>
                  <a:pt x="18" y="342"/>
                </a:lnTo>
                <a:lnTo>
                  <a:pt x="19" y="342"/>
                </a:lnTo>
                <a:lnTo>
                  <a:pt x="20" y="342"/>
                </a:lnTo>
                <a:lnTo>
                  <a:pt x="21" y="341"/>
                </a:lnTo>
                <a:lnTo>
                  <a:pt x="21" y="340"/>
                </a:lnTo>
                <a:lnTo>
                  <a:pt x="22" y="339"/>
                </a:lnTo>
                <a:lnTo>
                  <a:pt x="22" y="338"/>
                </a:lnTo>
                <a:lnTo>
                  <a:pt x="22" y="337"/>
                </a:lnTo>
                <a:lnTo>
                  <a:pt x="21" y="337"/>
                </a:lnTo>
                <a:lnTo>
                  <a:pt x="20" y="337"/>
                </a:lnTo>
                <a:lnTo>
                  <a:pt x="20" y="339"/>
                </a:lnTo>
                <a:lnTo>
                  <a:pt x="20" y="341"/>
                </a:lnTo>
                <a:lnTo>
                  <a:pt x="19" y="341"/>
                </a:lnTo>
                <a:lnTo>
                  <a:pt x="18" y="340"/>
                </a:lnTo>
                <a:lnTo>
                  <a:pt x="18" y="339"/>
                </a:lnTo>
                <a:lnTo>
                  <a:pt x="19" y="338"/>
                </a:lnTo>
                <a:lnTo>
                  <a:pt x="19" y="337"/>
                </a:lnTo>
                <a:lnTo>
                  <a:pt x="18" y="337"/>
                </a:lnTo>
                <a:lnTo>
                  <a:pt x="16" y="338"/>
                </a:lnTo>
                <a:lnTo>
                  <a:pt x="15" y="338"/>
                </a:lnTo>
                <a:lnTo>
                  <a:pt x="13" y="339"/>
                </a:lnTo>
                <a:lnTo>
                  <a:pt x="12" y="338"/>
                </a:lnTo>
                <a:lnTo>
                  <a:pt x="12" y="337"/>
                </a:lnTo>
                <a:lnTo>
                  <a:pt x="13" y="336"/>
                </a:lnTo>
                <a:lnTo>
                  <a:pt x="13" y="335"/>
                </a:lnTo>
                <a:lnTo>
                  <a:pt x="11" y="333"/>
                </a:lnTo>
                <a:lnTo>
                  <a:pt x="11" y="332"/>
                </a:lnTo>
                <a:lnTo>
                  <a:pt x="11" y="330"/>
                </a:lnTo>
                <a:lnTo>
                  <a:pt x="10" y="330"/>
                </a:lnTo>
                <a:lnTo>
                  <a:pt x="9" y="329"/>
                </a:lnTo>
                <a:lnTo>
                  <a:pt x="8" y="327"/>
                </a:lnTo>
                <a:lnTo>
                  <a:pt x="9" y="327"/>
                </a:lnTo>
                <a:lnTo>
                  <a:pt x="10" y="328"/>
                </a:lnTo>
                <a:lnTo>
                  <a:pt x="11" y="328"/>
                </a:lnTo>
                <a:lnTo>
                  <a:pt x="12" y="328"/>
                </a:lnTo>
                <a:lnTo>
                  <a:pt x="12" y="327"/>
                </a:lnTo>
                <a:lnTo>
                  <a:pt x="12" y="326"/>
                </a:lnTo>
                <a:lnTo>
                  <a:pt x="11" y="326"/>
                </a:lnTo>
                <a:lnTo>
                  <a:pt x="10" y="326"/>
                </a:lnTo>
                <a:lnTo>
                  <a:pt x="10" y="326"/>
                </a:lnTo>
                <a:lnTo>
                  <a:pt x="10" y="325"/>
                </a:lnTo>
                <a:lnTo>
                  <a:pt x="9" y="324"/>
                </a:lnTo>
                <a:lnTo>
                  <a:pt x="8" y="324"/>
                </a:lnTo>
                <a:lnTo>
                  <a:pt x="7" y="324"/>
                </a:lnTo>
                <a:lnTo>
                  <a:pt x="6" y="323"/>
                </a:lnTo>
                <a:lnTo>
                  <a:pt x="6" y="322"/>
                </a:lnTo>
                <a:lnTo>
                  <a:pt x="6" y="321"/>
                </a:lnTo>
                <a:lnTo>
                  <a:pt x="7" y="321"/>
                </a:lnTo>
                <a:lnTo>
                  <a:pt x="8" y="321"/>
                </a:lnTo>
                <a:lnTo>
                  <a:pt x="9" y="321"/>
                </a:lnTo>
                <a:lnTo>
                  <a:pt x="8" y="320"/>
                </a:lnTo>
                <a:lnTo>
                  <a:pt x="7" y="319"/>
                </a:lnTo>
                <a:lnTo>
                  <a:pt x="5" y="318"/>
                </a:lnTo>
                <a:lnTo>
                  <a:pt x="4" y="316"/>
                </a:lnTo>
                <a:lnTo>
                  <a:pt x="4" y="315"/>
                </a:lnTo>
                <a:lnTo>
                  <a:pt x="5" y="315"/>
                </a:lnTo>
                <a:lnTo>
                  <a:pt x="6" y="316"/>
                </a:lnTo>
                <a:lnTo>
                  <a:pt x="7" y="316"/>
                </a:lnTo>
                <a:lnTo>
                  <a:pt x="8" y="315"/>
                </a:lnTo>
                <a:lnTo>
                  <a:pt x="9" y="315"/>
                </a:lnTo>
                <a:lnTo>
                  <a:pt x="9" y="314"/>
                </a:lnTo>
                <a:lnTo>
                  <a:pt x="7" y="314"/>
                </a:lnTo>
                <a:lnTo>
                  <a:pt x="6" y="314"/>
                </a:lnTo>
                <a:lnTo>
                  <a:pt x="5" y="314"/>
                </a:lnTo>
                <a:lnTo>
                  <a:pt x="4" y="314"/>
                </a:lnTo>
                <a:lnTo>
                  <a:pt x="4" y="313"/>
                </a:lnTo>
                <a:lnTo>
                  <a:pt x="4" y="311"/>
                </a:lnTo>
                <a:lnTo>
                  <a:pt x="4" y="309"/>
                </a:lnTo>
                <a:lnTo>
                  <a:pt x="5" y="308"/>
                </a:lnTo>
                <a:lnTo>
                  <a:pt x="5" y="307"/>
                </a:lnTo>
                <a:lnTo>
                  <a:pt x="4" y="307"/>
                </a:lnTo>
                <a:lnTo>
                  <a:pt x="2" y="308"/>
                </a:lnTo>
                <a:lnTo>
                  <a:pt x="1" y="308"/>
                </a:lnTo>
                <a:lnTo>
                  <a:pt x="0" y="308"/>
                </a:lnTo>
                <a:lnTo>
                  <a:pt x="0" y="307"/>
                </a:lnTo>
                <a:lnTo>
                  <a:pt x="0" y="306"/>
                </a:lnTo>
                <a:lnTo>
                  <a:pt x="0" y="305"/>
                </a:lnTo>
                <a:lnTo>
                  <a:pt x="1" y="305"/>
                </a:lnTo>
                <a:lnTo>
                  <a:pt x="2" y="305"/>
                </a:lnTo>
                <a:lnTo>
                  <a:pt x="3" y="305"/>
                </a:lnTo>
                <a:lnTo>
                  <a:pt x="4" y="305"/>
                </a:lnTo>
                <a:lnTo>
                  <a:pt x="4" y="303"/>
                </a:lnTo>
                <a:lnTo>
                  <a:pt x="5" y="303"/>
                </a:lnTo>
                <a:lnTo>
                  <a:pt x="5" y="301"/>
                </a:lnTo>
                <a:lnTo>
                  <a:pt x="13" y="300"/>
                </a:lnTo>
                <a:lnTo>
                  <a:pt x="30" y="297"/>
                </a:lnTo>
                <a:lnTo>
                  <a:pt x="80" y="297"/>
                </a:lnTo>
                <a:lnTo>
                  <a:pt x="117" y="295"/>
                </a:lnTo>
                <a:lnTo>
                  <a:pt x="150" y="300"/>
                </a:lnTo>
                <a:lnTo>
                  <a:pt x="182" y="318"/>
                </a:lnTo>
                <a:lnTo>
                  <a:pt x="233" y="351"/>
                </a:lnTo>
                <a:lnTo>
                  <a:pt x="255" y="358"/>
                </a:lnTo>
                <a:lnTo>
                  <a:pt x="266" y="340"/>
                </a:lnTo>
                <a:lnTo>
                  <a:pt x="245" y="325"/>
                </a:lnTo>
                <a:lnTo>
                  <a:pt x="231" y="307"/>
                </a:lnTo>
                <a:lnTo>
                  <a:pt x="239" y="279"/>
                </a:lnTo>
                <a:lnTo>
                  <a:pt x="280" y="288"/>
                </a:lnTo>
                <a:lnTo>
                  <a:pt x="286" y="298"/>
                </a:lnTo>
                <a:lnTo>
                  <a:pt x="296" y="311"/>
                </a:lnTo>
                <a:lnTo>
                  <a:pt x="319" y="341"/>
                </a:lnTo>
                <a:lnTo>
                  <a:pt x="324" y="349"/>
                </a:lnTo>
                <a:lnTo>
                  <a:pt x="332" y="362"/>
                </a:lnTo>
                <a:lnTo>
                  <a:pt x="346" y="365"/>
                </a:lnTo>
                <a:lnTo>
                  <a:pt x="347" y="323"/>
                </a:lnTo>
                <a:lnTo>
                  <a:pt x="348" y="313"/>
                </a:lnTo>
                <a:lnTo>
                  <a:pt x="357" y="283"/>
                </a:lnTo>
                <a:lnTo>
                  <a:pt x="383" y="275"/>
                </a:lnTo>
                <a:lnTo>
                  <a:pt x="402" y="288"/>
                </a:lnTo>
                <a:lnTo>
                  <a:pt x="419" y="307"/>
                </a:lnTo>
                <a:lnTo>
                  <a:pt x="434" y="317"/>
                </a:lnTo>
                <a:lnTo>
                  <a:pt x="446" y="310"/>
                </a:lnTo>
                <a:lnTo>
                  <a:pt x="458" y="295"/>
                </a:lnTo>
                <a:lnTo>
                  <a:pt x="470" y="288"/>
                </a:lnTo>
                <a:lnTo>
                  <a:pt x="503" y="296"/>
                </a:lnTo>
                <a:lnTo>
                  <a:pt x="531" y="305"/>
                </a:lnTo>
                <a:lnTo>
                  <a:pt x="559" y="293"/>
                </a:lnTo>
                <a:lnTo>
                  <a:pt x="571" y="289"/>
                </a:lnTo>
                <a:lnTo>
                  <a:pt x="581" y="275"/>
                </a:lnTo>
                <a:lnTo>
                  <a:pt x="582" y="251"/>
                </a:lnTo>
                <a:lnTo>
                  <a:pt x="579" y="233"/>
                </a:lnTo>
                <a:lnTo>
                  <a:pt x="534" y="220"/>
                </a:lnTo>
                <a:lnTo>
                  <a:pt x="429" y="220"/>
                </a:lnTo>
                <a:lnTo>
                  <a:pt x="414" y="204"/>
                </a:lnTo>
                <a:lnTo>
                  <a:pt x="423" y="155"/>
                </a:lnTo>
                <a:lnTo>
                  <a:pt x="431" y="140"/>
                </a:lnTo>
                <a:lnTo>
                  <a:pt x="436" y="109"/>
                </a:lnTo>
                <a:lnTo>
                  <a:pt x="437" y="87"/>
                </a:lnTo>
                <a:lnTo>
                  <a:pt x="445" y="72"/>
                </a:lnTo>
                <a:lnTo>
                  <a:pt x="472" y="85"/>
                </a:lnTo>
                <a:lnTo>
                  <a:pt x="498" y="119"/>
                </a:lnTo>
                <a:lnTo>
                  <a:pt x="518" y="136"/>
                </a:lnTo>
                <a:lnTo>
                  <a:pt x="534" y="138"/>
                </a:lnTo>
                <a:lnTo>
                  <a:pt x="544" y="127"/>
                </a:lnTo>
                <a:lnTo>
                  <a:pt x="553" y="73"/>
                </a:lnTo>
                <a:lnTo>
                  <a:pt x="564" y="45"/>
                </a:lnTo>
                <a:lnTo>
                  <a:pt x="589" y="11"/>
                </a:lnTo>
                <a:lnTo>
                  <a:pt x="609" y="0"/>
                </a:lnTo>
                <a:lnTo>
                  <a:pt x="627" y="7"/>
                </a:lnTo>
                <a:lnTo>
                  <a:pt x="633" y="35"/>
                </a:lnTo>
                <a:lnTo>
                  <a:pt x="598" y="83"/>
                </a:lnTo>
                <a:lnTo>
                  <a:pt x="588" y="114"/>
                </a:lnTo>
                <a:lnTo>
                  <a:pt x="593" y="138"/>
                </a:lnTo>
                <a:lnTo>
                  <a:pt x="621" y="155"/>
                </a:lnTo>
                <a:lnTo>
                  <a:pt x="638" y="168"/>
                </a:lnTo>
                <a:lnTo>
                  <a:pt x="673" y="185"/>
                </a:lnTo>
                <a:lnTo>
                  <a:pt x="687" y="209"/>
                </a:lnTo>
                <a:lnTo>
                  <a:pt x="681" y="234"/>
                </a:lnTo>
                <a:lnTo>
                  <a:pt x="693" y="263"/>
                </a:lnTo>
                <a:lnTo>
                  <a:pt x="719" y="294"/>
                </a:lnTo>
                <a:lnTo>
                  <a:pt x="740" y="305"/>
                </a:lnTo>
                <a:lnTo>
                  <a:pt x="748" y="306"/>
                </a:lnTo>
                <a:close/>
              </a:path>
            </a:pathLst>
          </a:custGeom>
          <a:solidFill>
            <a:schemeClr val="bg1">
              <a:lumMod val="75000"/>
            </a:schemeClr>
          </a:solidFill>
          <a:ln w="9525">
            <a:noFill/>
            <a:round/>
            <a:headEnd/>
            <a:tailEnd/>
          </a:ln>
        </p:spPr>
        <p:txBody>
          <a:bodyPr/>
          <a:lstStyle/>
          <a:p>
            <a:endParaRPr lang="en-US"/>
          </a:p>
        </p:txBody>
      </p:sp>
      <p:sp>
        <p:nvSpPr>
          <p:cNvPr id="15" name="Text Box 16"/>
          <p:cNvSpPr txBox="1">
            <a:spLocks noChangeArrowheads="1"/>
          </p:cNvSpPr>
          <p:nvPr/>
        </p:nvSpPr>
        <p:spPr bwMode="auto">
          <a:xfrm>
            <a:off x="4495800" y="1600200"/>
            <a:ext cx="4495800" cy="1569660"/>
          </a:xfrm>
          <a:prstGeom prst="rect">
            <a:avLst/>
          </a:prstGeom>
          <a:noFill/>
          <a:ln w="9525">
            <a:noFill/>
            <a:miter lim="800000"/>
            <a:headEnd/>
            <a:tailEnd/>
          </a:ln>
          <a:effectLst>
            <a:outerShdw algn="ctr" rotWithShape="0">
              <a:schemeClr val="tx1"/>
            </a:outerShdw>
          </a:effectLst>
        </p:spPr>
        <p:txBody>
          <a:bodyPr>
            <a:spAutoFit/>
          </a:bodyPr>
          <a:lstStyle/>
          <a:p>
            <a:pPr>
              <a:tabLst>
                <a:tab pos="6461125" algn="l"/>
              </a:tabLst>
            </a:pPr>
            <a:r>
              <a:rPr lang="en-US" sz="2400" b="1" dirty="0"/>
              <a:t>Agriculture </a:t>
            </a:r>
            <a:r>
              <a:rPr lang="en-US" sz="2400" b="1" dirty="0" smtClean="0"/>
              <a:t>(+)</a:t>
            </a:r>
          </a:p>
          <a:p>
            <a:pPr>
              <a:tabLst>
                <a:tab pos="6461125" algn="l"/>
              </a:tabLst>
            </a:pPr>
            <a:r>
              <a:rPr lang="en-US" sz="2400" b="1" dirty="0" smtClean="0"/>
              <a:t>Pines (-)</a:t>
            </a:r>
            <a:endParaRPr lang="en-US" sz="2400" b="1" dirty="0"/>
          </a:p>
          <a:p>
            <a:pPr>
              <a:tabLst>
                <a:tab pos="6461125" algn="l"/>
              </a:tabLst>
            </a:pPr>
            <a:r>
              <a:rPr lang="en-US" sz="2400" b="1" dirty="0" smtClean="0"/>
              <a:t>Hardwoods </a:t>
            </a:r>
            <a:r>
              <a:rPr lang="en-US" sz="2400" b="1" dirty="0"/>
              <a:t>(-) </a:t>
            </a:r>
          </a:p>
          <a:p>
            <a:pPr>
              <a:tabLst>
                <a:tab pos="6461125" algn="l"/>
              </a:tabLst>
            </a:pPr>
            <a:r>
              <a:rPr lang="en-US" sz="2400" b="1" dirty="0" smtClean="0"/>
              <a:t>R</a:t>
            </a:r>
            <a:r>
              <a:rPr lang="en-US" sz="2400" b="1" baseline="30000" dirty="0" smtClean="0"/>
              <a:t>2</a:t>
            </a:r>
            <a:r>
              <a:rPr lang="en-US" sz="2400" b="1" dirty="0" smtClean="0"/>
              <a:t> </a:t>
            </a:r>
            <a:r>
              <a:rPr lang="en-US" sz="2400" b="1" dirty="0"/>
              <a:t>= </a:t>
            </a:r>
            <a:r>
              <a:rPr lang="en-US" sz="2400" b="1" dirty="0" smtClean="0"/>
              <a:t>0.42</a:t>
            </a:r>
            <a:endParaRPr lang="en-US" sz="2400" b="1" dirty="0"/>
          </a:p>
        </p:txBody>
      </p:sp>
      <p:pic>
        <p:nvPicPr>
          <p:cNvPr id="16" name="Picture 17"/>
          <p:cNvPicPr>
            <a:picLocks noChangeAspect="1" noChangeArrowheads="1"/>
          </p:cNvPicPr>
          <p:nvPr/>
        </p:nvPicPr>
        <p:blipFill>
          <a:blip r:embed="rId2"/>
          <a:srcRect/>
          <a:stretch>
            <a:fillRect/>
          </a:stretch>
        </p:blipFill>
        <p:spPr bwMode="auto">
          <a:xfrm>
            <a:off x="4613275" y="3276600"/>
            <a:ext cx="4149725" cy="3062288"/>
          </a:xfrm>
          <a:prstGeom prst="rect">
            <a:avLst/>
          </a:prstGeom>
          <a:noFill/>
          <a:ln w="28575">
            <a:solidFill>
              <a:schemeClr val="tx1"/>
            </a:solidFill>
            <a:miter lim="800000"/>
            <a:headEnd/>
            <a:tailEnd/>
          </a:ln>
          <a:effectLst/>
        </p:spPr>
      </p:pic>
      <p:sp>
        <p:nvSpPr>
          <p:cNvPr id="17" name="TextBox 16"/>
          <p:cNvSpPr txBox="1"/>
          <p:nvPr/>
        </p:nvSpPr>
        <p:spPr>
          <a:xfrm>
            <a:off x="3482440" y="6550223"/>
            <a:ext cx="2156360" cy="307777"/>
          </a:xfrm>
          <a:prstGeom prst="rect">
            <a:avLst/>
          </a:prstGeom>
          <a:noFill/>
        </p:spPr>
        <p:txBody>
          <a:bodyPr wrap="none" rtlCol="0">
            <a:spAutoFit/>
          </a:bodyPr>
          <a:lstStyle/>
          <a:p>
            <a:r>
              <a:rPr lang="en-US" sz="1400" dirty="0" smtClean="0"/>
              <a:t>(Strickland et al. 2007)</a:t>
            </a:r>
            <a:endParaRPr lang="en-US" sz="1400" dirty="0"/>
          </a:p>
        </p:txBody>
      </p:sp>
    </p:spTree>
    <p:extLst>
      <p:ext uri="{BB962C8B-B14F-4D97-AF65-F5344CB8AC3E}">
        <p14:creationId xmlns:p14="http://schemas.microsoft.com/office/powerpoint/2010/main" val="110451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800" dirty="0" smtClean="0"/>
              <a:t>Antler</a:t>
            </a:r>
            <a:r>
              <a:rPr lang="en-US" sz="4800" dirty="0" smtClean="0"/>
              <a:t> &amp; Land Use</a:t>
            </a:r>
            <a:r>
              <a:rPr sz="4800" dirty="0" smtClean="0"/>
              <a:t> Models</a:t>
            </a:r>
            <a:r>
              <a:rPr lang="en-US" sz="4800" dirty="0" smtClean="0"/>
              <a:t/>
            </a:r>
            <a:br>
              <a:rPr lang="en-US" sz="4800" dirty="0" smtClean="0"/>
            </a:br>
            <a:r>
              <a:rPr lang="en-US" sz="3100" dirty="0" smtClean="0"/>
              <a:t>(n=45)</a:t>
            </a:r>
            <a:endParaRPr lang="en-US" sz="3100" dirty="0"/>
          </a:p>
        </p:txBody>
      </p:sp>
      <p:sp>
        <p:nvSpPr>
          <p:cNvPr id="3" name="AutoShape 3"/>
          <p:cNvSpPr>
            <a:spLocks noChangeAspect="1" noChangeArrowheads="1" noTextEdit="1"/>
          </p:cNvSpPr>
          <p:nvPr/>
        </p:nvSpPr>
        <p:spPr bwMode="auto">
          <a:xfrm>
            <a:off x="152400" y="1524000"/>
            <a:ext cx="3549650" cy="4876800"/>
          </a:xfrm>
          <a:prstGeom prst="rect">
            <a:avLst/>
          </a:prstGeom>
          <a:noFill/>
          <a:ln w="9525">
            <a:noFill/>
            <a:miter lim="800000"/>
            <a:headEnd/>
            <a:tailEnd/>
          </a:ln>
        </p:spPr>
        <p:txBody>
          <a:bodyPr/>
          <a:lstStyle/>
          <a:p>
            <a:endParaRPr lang="en-US"/>
          </a:p>
        </p:txBody>
      </p:sp>
      <p:sp>
        <p:nvSpPr>
          <p:cNvPr id="4" name="Freeform 4"/>
          <p:cNvSpPr>
            <a:spLocks/>
          </p:cNvSpPr>
          <p:nvPr/>
        </p:nvSpPr>
        <p:spPr bwMode="auto">
          <a:xfrm>
            <a:off x="461963" y="1714500"/>
            <a:ext cx="1362075" cy="3844925"/>
          </a:xfrm>
          <a:custGeom>
            <a:avLst/>
            <a:gdLst/>
            <a:ahLst/>
            <a:cxnLst>
              <a:cxn ang="0">
                <a:pos x="755" y="216"/>
              </a:cxn>
              <a:cxn ang="0">
                <a:pos x="828" y="450"/>
              </a:cxn>
              <a:cxn ang="0">
                <a:pos x="830" y="663"/>
              </a:cxn>
              <a:cxn ang="0">
                <a:pos x="824" y="945"/>
              </a:cxn>
              <a:cxn ang="0">
                <a:pos x="765" y="1093"/>
              </a:cxn>
              <a:cxn ang="0">
                <a:pos x="706" y="1229"/>
              </a:cxn>
              <a:cxn ang="0">
                <a:pos x="575" y="1433"/>
              </a:cxn>
              <a:cxn ang="0">
                <a:pos x="438" y="1563"/>
              </a:cxn>
              <a:cxn ang="0">
                <a:pos x="388" y="1669"/>
              </a:cxn>
              <a:cxn ang="0">
                <a:pos x="323" y="1791"/>
              </a:cxn>
              <a:cxn ang="0">
                <a:pos x="241" y="1895"/>
              </a:cxn>
              <a:cxn ang="0">
                <a:pos x="174" y="1992"/>
              </a:cxn>
              <a:cxn ang="0">
                <a:pos x="122" y="2089"/>
              </a:cxn>
              <a:cxn ang="0">
                <a:pos x="100" y="2303"/>
              </a:cxn>
              <a:cxn ang="0">
                <a:pos x="43" y="2421"/>
              </a:cxn>
              <a:cxn ang="0">
                <a:pos x="17" y="2339"/>
              </a:cxn>
              <a:cxn ang="0">
                <a:pos x="36" y="2266"/>
              </a:cxn>
              <a:cxn ang="0">
                <a:pos x="55" y="2188"/>
              </a:cxn>
              <a:cxn ang="0">
                <a:pos x="101" y="2194"/>
              </a:cxn>
              <a:cxn ang="0">
                <a:pos x="118" y="2092"/>
              </a:cxn>
              <a:cxn ang="0">
                <a:pos x="75" y="2041"/>
              </a:cxn>
              <a:cxn ang="0">
                <a:pos x="149" y="1976"/>
              </a:cxn>
              <a:cxn ang="0">
                <a:pos x="157" y="1959"/>
              </a:cxn>
              <a:cxn ang="0">
                <a:pos x="217" y="1924"/>
              </a:cxn>
              <a:cxn ang="0">
                <a:pos x="248" y="1851"/>
              </a:cxn>
              <a:cxn ang="0">
                <a:pos x="276" y="1790"/>
              </a:cxn>
              <a:cxn ang="0">
                <a:pos x="350" y="1719"/>
              </a:cxn>
              <a:cxn ang="0">
                <a:pos x="266" y="1694"/>
              </a:cxn>
              <a:cxn ang="0">
                <a:pos x="360" y="1672"/>
              </a:cxn>
              <a:cxn ang="0">
                <a:pos x="402" y="1621"/>
              </a:cxn>
              <a:cxn ang="0">
                <a:pos x="349" y="1592"/>
              </a:cxn>
              <a:cxn ang="0">
                <a:pos x="315" y="1545"/>
              </a:cxn>
              <a:cxn ang="0">
                <a:pos x="328" y="1521"/>
              </a:cxn>
              <a:cxn ang="0">
                <a:pos x="339" y="1458"/>
              </a:cxn>
              <a:cxn ang="0">
                <a:pos x="290" y="1461"/>
              </a:cxn>
              <a:cxn ang="0">
                <a:pos x="323" y="1389"/>
              </a:cxn>
              <a:cxn ang="0">
                <a:pos x="268" y="1324"/>
              </a:cxn>
              <a:cxn ang="0">
                <a:pos x="316" y="1246"/>
              </a:cxn>
              <a:cxn ang="0">
                <a:pos x="274" y="1269"/>
              </a:cxn>
              <a:cxn ang="0">
                <a:pos x="270" y="1203"/>
              </a:cxn>
              <a:cxn ang="0">
                <a:pos x="256" y="1126"/>
              </a:cxn>
              <a:cxn ang="0">
                <a:pos x="318" y="1071"/>
              </a:cxn>
              <a:cxn ang="0">
                <a:pos x="292" y="1044"/>
              </a:cxn>
              <a:cxn ang="0">
                <a:pos x="320" y="932"/>
              </a:cxn>
              <a:cxn ang="0">
                <a:pos x="289" y="947"/>
              </a:cxn>
              <a:cxn ang="0">
                <a:pos x="266" y="939"/>
              </a:cxn>
              <a:cxn ang="0">
                <a:pos x="247" y="885"/>
              </a:cxn>
              <a:cxn ang="0">
                <a:pos x="284" y="824"/>
              </a:cxn>
              <a:cxn ang="0">
                <a:pos x="287" y="795"/>
              </a:cxn>
              <a:cxn ang="0">
                <a:pos x="286" y="759"/>
              </a:cxn>
              <a:cxn ang="0">
                <a:pos x="354" y="722"/>
              </a:cxn>
              <a:cxn ang="0">
                <a:pos x="348" y="637"/>
              </a:cxn>
              <a:cxn ang="0">
                <a:pos x="360" y="622"/>
              </a:cxn>
              <a:cxn ang="0">
                <a:pos x="419" y="571"/>
              </a:cxn>
              <a:cxn ang="0">
                <a:pos x="424" y="514"/>
              </a:cxn>
              <a:cxn ang="0">
                <a:pos x="396" y="471"/>
              </a:cxn>
              <a:cxn ang="0">
                <a:pos x="480" y="441"/>
              </a:cxn>
              <a:cxn ang="0">
                <a:pos x="517" y="404"/>
              </a:cxn>
              <a:cxn ang="0">
                <a:pos x="583" y="343"/>
              </a:cxn>
              <a:cxn ang="0">
                <a:pos x="577" y="220"/>
              </a:cxn>
              <a:cxn ang="0">
                <a:pos x="615" y="218"/>
              </a:cxn>
              <a:cxn ang="0">
                <a:pos x="641" y="159"/>
              </a:cxn>
              <a:cxn ang="0">
                <a:pos x="798" y="1"/>
              </a:cxn>
            </a:cxnLst>
            <a:rect l="0" t="0" r="r" b="b"/>
            <a:pathLst>
              <a:path w="858" h="2422">
                <a:moveTo>
                  <a:pt x="798" y="1"/>
                </a:moveTo>
                <a:lnTo>
                  <a:pt x="798" y="2"/>
                </a:lnTo>
                <a:lnTo>
                  <a:pt x="797" y="6"/>
                </a:lnTo>
                <a:lnTo>
                  <a:pt x="799" y="9"/>
                </a:lnTo>
                <a:lnTo>
                  <a:pt x="799" y="12"/>
                </a:lnTo>
                <a:lnTo>
                  <a:pt x="799" y="22"/>
                </a:lnTo>
                <a:lnTo>
                  <a:pt x="798" y="25"/>
                </a:lnTo>
                <a:lnTo>
                  <a:pt x="798" y="29"/>
                </a:lnTo>
                <a:lnTo>
                  <a:pt x="797" y="36"/>
                </a:lnTo>
                <a:lnTo>
                  <a:pt x="794" y="42"/>
                </a:lnTo>
                <a:lnTo>
                  <a:pt x="794" y="52"/>
                </a:lnTo>
                <a:lnTo>
                  <a:pt x="791" y="57"/>
                </a:lnTo>
                <a:lnTo>
                  <a:pt x="788" y="63"/>
                </a:lnTo>
                <a:lnTo>
                  <a:pt x="786" y="67"/>
                </a:lnTo>
                <a:lnTo>
                  <a:pt x="781" y="71"/>
                </a:lnTo>
                <a:lnTo>
                  <a:pt x="780" y="75"/>
                </a:lnTo>
                <a:lnTo>
                  <a:pt x="777" y="80"/>
                </a:lnTo>
                <a:lnTo>
                  <a:pt x="775" y="84"/>
                </a:lnTo>
                <a:lnTo>
                  <a:pt x="774" y="88"/>
                </a:lnTo>
                <a:lnTo>
                  <a:pt x="772" y="93"/>
                </a:lnTo>
                <a:lnTo>
                  <a:pt x="770" y="97"/>
                </a:lnTo>
                <a:lnTo>
                  <a:pt x="770" y="102"/>
                </a:lnTo>
                <a:lnTo>
                  <a:pt x="768" y="105"/>
                </a:lnTo>
                <a:lnTo>
                  <a:pt x="768" y="113"/>
                </a:lnTo>
                <a:lnTo>
                  <a:pt x="767" y="117"/>
                </a:lnTo>
                <a:lnTo>
                  <a:pt x="765" y="121"/>
                </a:lnTo>
                <a:lnTo>
                  <a:pt x="765" y="126"/>
                </a:lnTo>
                <a:lnTo>
                  <a:pt x="767" y="131"/>
                </a:lnTo>
                <a:lnTo>
                  <a:pt x="769" y="136"/>
                </a:lnTo>
                <a:lnTo>
                  <a:pt x="771" y="144"/>
                </a:lnTo>
                <a:lnTo>
                  <a:pt x="773" y="147"/>
                </a:lnTo>
                <a:lnTo>
                  <a:pt x="775" y="155"/>
                </a:lnTo>
                <a:lnTo>
                  <a:pt x="775" y="161"/>
                </a:lnTo>
                <a:lnTo>
                  <a:pt x="776" y="170"/>
                </a:lnTo>
                <a:lnTo>
                  <a:pt x="774" y="174"/>
                </a:lnTo>
                <a:lnTo>
                  <a:pt x="772" y="179"/>
                </a:lnTo>
                <a:lnTo>
                  <a:pt x="769" y="187"/>
                </a:lnTo>
                <a:lnTo>
                  <a:pt x="766" y="194"/>
                </a:lnTo>
                <a:lnTo>
                  <a:pt x="763" y="201"/>
                </a:lnTo>
                <a:lnTo>
                  <a:pt x="759" y="206"/>
                </a:lnTo>
                <a:lnTo>
                  <a:pt x="758" y="212"/>
                </a:lnTo>
                <a:lnTo>
                  <a:pt x="755" y="216"/>
                </a:lnTo>
                <a:lnTo>
                  <a:pt x="753" y="220"/>
                </a:lnTo>
                <a:lnTo>
                  <a:pt x="753" y="229"/>
                </a:lnTo>
                <a:lnTo>
                  <a:pt x="755" y="234"/>
                </a:lnTo>
                <a:lnTo>
                  <a:pt x="758" y="242"/>
                </a:lnTo>
                <a:lnTo>
                  <a:pt x="758" y="250"/>
                </a:lnTo>
                <a:lnTo>
                  <a:pt x="760" y="257"/>
                </a:lnTo>
                <a:lnTo>
                  <a:pt x="763" y="263"/>
                </a:lnTo>
                <a:lnTo>
                  <a:pt x="765" y="271"/>
                </a:lnTo>
                <a:lnTo>
                  <a:pt x="768" y="281"/>
                </a:lnTo>
                <a:lnTo>
                  <a:pt x="771" y="290"/>
                </a:lnTo>
                <a:lnTo>
                  <a:pt x="773" y="297"/>
                </a:lnTo>
                <a:lnTo>
                  <a:pt x="773" y="309"/>
                </a:lnTo>
                <a:lnTo>
                  <a:pt x="778" y="315"/>
                </a:lnTo>
                <a:lnTo>
                  <a:pt x="782" y="319"/>
                </a:lnTo>
                <a:lnTo>
                  <a:pt x="788" y="326"/>
                </a:lnTo>
                <a:lnTo>
                  <a:pt x="791" y="330"/>
                </a:lnTo>
                <a:lnTo>
                  <a:pt x="797" y="333"/>
                </a:lnTo>
                <a:lnTo>
                  <a:pt x="797" y="335"/>
                </a:lnTo>
                <a:lnTo>
                  <a:pt x="798" y="337"/>
                </a:lnTo>
                <a:lnTo>
                  <a:pt x="802" y="343"/>
                </a:lnTo>
                <a:lnTo>
                  <a:pt x="805" y="347"/>
                </a:lnTo>
                <a:lnTo>
                  <a:pt x="810" y="351"/>
                </a:lnTo>
                <a:lnTo>
                  <a:pt x="818" y="356"/>
                </a:lnTo>
                <a:lnTo>
                  <a:pt x="820" y="361"/>
                </a:lnTo>
                <a:lnTo>
                  <a:pt x="823" y="370"/>
                </a:lnTo>
                <a:lnTo>
                  <a:pt x="824" y="373"/>
                </a:lnTo>
                <a:lnTo>
                  <a:pt x="823" y="377"/>
                </a:lnTo>
                <a:lnTo>
                  <a:pt x="828" y="386"/>
                </a:lnTo>
                <a:lnTo>
                  <a:pt x="831" y="392"/>
                </a:lnTo>
                <a:lnTo>
                  <a:pt x="831" y="397"/>
                </a:lnTo>
                <a:lnTo>
                  <a:pt x="829" y="403"/>
                </a:lnTo>
                <a:lnTo>
                  <a:pt x="831" y="406"/>
                </a:lnTo>
                <a:lnTo>
                  <a:pt x="834" y="404"/>
                </a:lnTo>
                <a:lnTo>
                  <a:pt x="838" y="405"/>
                </a:lnTo>
                <a:lnTo>
                  <a:pt x="842" y="407"/>
                </a:lnTo>
                <a:lnTo>
                  <a:pt x="844" y="412"/>
                </a:lnTo>
                <a:lnTo>
                  <a:pt x="843" y="420"/>
                </a:lnTo>
                <a:lnTo>
                  <a:pt x="839" y="427"/>
                </a:lnTo>
                <a:lnTo>
                  <a:pt x="836" y="431"/>
                </a:lnTo>
                <a:lnTo>
                  <a:pt x="832" y="437"/>
                </a:lnTo>
                <a:lnTo>
                  <a:pt x="828" y="442"/>
                </a:lnTo>
                <a:lnTo>
                  <a:pt x="828" y="450"/>
                </a:lnTo>
                <a:lnTo>
                  <a:pt x="829" y="452"/>
                </a:lnTo>
                <a:lnTo>
                  <a:pt x="828" y="454"/>
                </a:lnTo>
                <a:lnTo>
                  <a:pt x="829" y="460"/>
                </a:lnTo>
                <a:lnTo>
                  <a:pt x="829" y="464"/>
                </a:lnTo>
                <a:lnTo>
                  <a:pt x="828" y="468"/>
                </a:lnTo>
                <a:lnTo>
                  <a:pt x="828" y="475"/>
                </a:lnTo>
                <a:lnTo>
                  <a:pt x="826" y="477"/>
                </a:lnTo>
                <a:lnTo>
                  <a:pt x="823" y="481"/>
                </a:lnTo>
                <a:lnTo>
                  <a:pt x="823" y="486"/>
                </a:lnTo>
                <a:lnTo>
                  <a:pt x="823" y="491"/>
                </a:lnTo>
                <a:lnTo>
                  <a:pt x="826" y="493"/>
                </a:lnTo>
                <a:lnTo>
                  <a:pt x="830" y="496"/>
                </a:lnTo>
                <a:lnTo>
                  <a:pt x="830" y="505"/>
                </a:lnTo>
                <a:lnTo>
                  <a:pt x="828" y="507"/>
                </a:lnTo>
                <a:lnTo>
                  <a:pt x="827" y="514"/>
                </a:lnTo>
                <a:lnTo>
                  <a:pt x="827" y="521"/>
                </a:lnTo>
                <a:lnTo>
                  <a:pt x="828" y="524"/>
                </a:lnTo>
                <a:lnTo>
                  <a:pt x="828" y="529"/>
                </a:lnTo>
                <a:lnTo>
                  <a:pt x="828" y="534"/>
                </a:lnTo>
                <a:lnTo>
                  <a:pt x="828" y="541"/>
                </a:lnTo>
                <a:lnTo>
                  <a:pt x="826" y="546"/>
                </a:lnTo>
                <a:lnTo>
                  <a:pt x="822" y="549"/>
                </a:lnTo>
                <a:lnTo>
                  <a:pt x="817" y="551"/>
                </a:lnTo>
                <a:lnTo>
                  <a:pt x="817" y="555"/>
                </a:lnTo>
                <a:lnTo>
                  <a:pt x="819" y="558"/>
                </a:lnTo>
                <a:lnTo>
                  <a:pt x="822" y="560"/>
                </a:lnTo>
                <a:lnTo>
                  <a:pt x="819" y="564"/>
                </a:lnTo>
                <a:lnTo>
                  <a:pt x="819" y="568"/>
                </a:lnTo>
                <a:lnTo>
                  <a:pt x="822" y="571"/>
                </a:lnTo>
                <a:lnTo>
                  <a:pt x="823" y="578"/>
                </a:lnTo>
                <a:lnTo>
                  <a:pt x="824" y="586"/>
                </a:lnTo>
                <a:lnTo>
                  <a:pt x="826" y="594"/>
                </a:lnTo>
                <a:lnTo>
                  <a:pt x="827" y="599"/>
                </a:lnTo>
                <a:lnTo>
                  <a:pt x="828" y="600"/>
                </a:lnTo>
                <a:lnTo>
                  <a:pt x="829" y="608"/>
                </a:lnTo>
                <a:lnTo>
                  <a:pt x="830" y="613"/>
                </a:lnTo>
                <a:lnTo>
                  <a:pt x="829" y="621"/>
                </a:lnTo>
                <a:lnTo>
                  <a:pt x="828" y="630"/>
                </a:lnTo>
                <a:lnTo>
                  <a:pt x="828" y="638"/>
                </a:lnTo>
                <a:lnTo>
                  <a:pt x="831" y="648"/>
                </a:lnTo>
                <a:lnTo>
                  <a:pt x="831" y="655"/>
                </a:lnTo>
                <a:lnTo>
                  <a:pt x="830" y="663"/>
                </a:lnTo>
                <a:lnTo>
                  <a:pt x="830" y="669"/>
                </a:lnTo>
                <a:lnTo>
                  <a:pt x="833" y="675"/>
                </a:lnTo>
                <a:lnTo>
                  <a:pt x="835" y="679"/>
                </a:lnTo>
                <a:lnTo>
                  <a:pt x="833" y="682"/>
                </a:lnTo>
                <a:lnTo>
                  <a:pt x="832" y="689"/>
                </a:lnTo>
                <a:lnTo>
                  <a:pt x="834" y="697"/>
                </a:lnTo>
                <a:lnTo>
                  <a:pt x="838" y="706"/>
                </a:lnTo>
                <a:lnTo>
                  <a:pt x="840" y="715"/>
                </a:lnTo>
                <a:lnTo>
                  <a:pt x="838" y="722"/>
                </a:lnTo>
                <a:lnTo>
                  <a:pt x="841" y="734"/>
                </a:lnTo>
                <a:lnTo>
                  <a:pt x="844" y="735"/>
                </a:lnTo>
                <a:lnTo>
                  <a:pt x="847" y="735"/>
                </a:lnTo>
                <a:lnTo>
                  <a:pt x="850" y="739"/>
                </a:lnTo>
                <a:lnTo>
                  <a:pt x="852" y="741"/>
                </a:lnTo>
                <a:lnTo>
                  <a:pt x="857" y="743"/>
                </a:lnTo>
                <a:lnTo>
                  <a:pt x="858" y="748"/>
                </a:lnTo>
                <a:lnTo>
                  <a:pt x="856" y="754"/>
                </a:lnTo>
                <a:lnTo>
                  <a:pt x="850" y="757"/>
                </a:lnTo>
                <a:lnTo>
                  <a:pt x="847" y="760"/>
                </a:lnTo>
                <a:lnTo>
                  <a:pt x="844" y="775"/>
                </a:lnTo>
                <a:lnTo>
                  <a:pt x="837" y="784"/>
                </a:lnTo>
                <a:lnTo>
                  <a:pt x="838" y="808"/>
                </a:lnTo>
                <a:lnTo>
                  <a:pt x="840" y="824"/>
                </a:lnTo>
                <a:lnTo>
                  <a:pt x="839" y="829"/>
                </a:lnTo>
                <a:lnTo>
                  <a:pt x="838" y="835"/>
                </a:lnTo>
                <a:lnTo>
                  <a:pt x="838" y="842"/>
                </a:lnTo>
                <a:lnTo>
                  <a:pt x="837" y="849"/>
                </a:lnTo>
                <a:lnTo>
                  <a:pt x="835" y="852"/>
                </a:lnTo>
                <a:lnTo>
                  <a:pt x="836" y="861"/>
                </a:lnTo>
                <a:lnTo>
                  <a:pt x="836" y="866"/>
                </a:lnTo>
                <a:lnTo>
                  <a:pt x="836" y="875"/>
                </a:lnTo>
                <a:lnTo>
                  <a:pt x="834" y="884"/>
                </a:lnTo>
                <a:lnTo>
                  <a:pt x="836" y="891"/>
                </a:lnTo>
                <a:lnTo>
                  <a:pt x="837" y="899"/>
                </a:lnTo>
                <a:lnTo>
                  <a:pt x="837" y="902"/>
                </a:lnTo>
                <a:lnTo>
                  <a:pt x="834" y="907"/>
                </a:lnTo>
                <a:lnTo>
                  <a:pt x="832" y="911"/>
                </a:lnTo>
                <a:lnTo>
                  <a:pt x="828" y="915"/>
                </a:lnTo>
                <a:lnTo>
                  <a:pt x="830" y="923"/>
                </a:lnTo>
                <a:lnTo>
                  <a:pt x="829" y="930"/>
                </a:lnTo>
                <a:lnTo>
                  <a:pt x="828" y="935"/>
                </a:lnTo>
                <a:lnTo>
                  <a:pt x="824" y="945"/>
                </a:lnTo>
                <a:lnTo>
                  <a:pt x="822" y="947"/>
                </a:lnTo>
                <a:lnTo>
                  <a:pt x="819" y="953"/>
                </a:lnTo>
                <a:lnTo>
                  <a:pt x="816" y="957"/>
                </a:lnTo>
                <a:lnTo>
                  <a:pt x="812" y="964"/>
                </a:lnTo>
                <a:lnTo>
                  <a:pt x="807" y="965"/>
                </a:lnTo>
                <a:lnTo>
                  <a:pt x="806" y="968"/>
                </a:lnTo>
                <a:lnTo>
                  <a:pt x="807" y="971"/>
                </a:lnTo>
                <a:lnTo>
                  <a:pt x="806" y="975"/>
                </a:lnTo>
                <a:lnTo>
                  <a:pt x="800" y="979"/>
                </a:lnTo>
                <a:lnTo>
                  <a:pt x="798" y="981"/>
                </a:lnTo>
                <a:lnTo>
                  <a:pt x="796" y="980"/>
                </a:lnTo>
                <a:lnTo>
                  <a:pt x="793" y="982"/>
                </a:lnTo>
                <a:lnTo>
                  <a:pt x="792" y="986"/>
                </a:lnTo>
                <a:lnTo>
                  <a:pt x="790" y="986"/>
                </a:lnTo>
                <a:lnTo>
                  <a:pt x="786" y="990"/>
                </a:lnTo>
                <a:lnTo>
                  <a:pt x="785" y="993"/>
                </a:lnTo>
                <a:lnTo>
                  <a:pt x="785" y="999"/>
                </a:lnTo>
                <a:lnTo>
                  <a:pt x="787" y="1009"/>
                </a:lnTo>
                <a:lnTo>
                  <a:pt x="789" y="1017"/>
                </a:lnTo>
                <a:lnTo>
                  <a:pt x="788" y="1023"/>
                </a:lnTo>
                <a:lnTo>
                  <a:pt x="788" y="1030"/>
                </a:lnTo>
                <a:lnTo>
                  <a:pt x="788" y="1032"/>
                </a:lnTo>
                <a:lnTo>
                  <a:pt x="786" y="1035"/>
                </a:lnTo>
                <a:lnTo>
                  <a:pt x="788" y="1039"/>
                </a:lnTo>
                <a:lnTo>
                  <a:pt x="791" y="1042"/>
                </a:lnTo>
                <a:lnTo>
                  <a:pt x="792" y="1049"/>
                </a:lnTo>
                <a:lnTo>
                  <a:pt x="793" y="1052"/>
                </a:lnTo>
                <a:lnTo>
                  <a:pt x="795" y="1054"/>
                </a:lnTo>
                <a:lnTo>
                  <a:pt x="798" y="1056"/>
                </a:lnTo>
                <a:lnTo>
                  <a:pt x="795" y="1061"/>
                </a:lnTo>
                <a:lnTo>
                  <a:pt x="792" y="1063"/>
                </a:lnTo>
                <a:lnTo>
                  <a:pt x="788" y="1067"/>
                </a:lnTo>
                <a:lnTo>
                  <a:pt x="788" y="1069"/>
                </a:lnTo>
                <a:lnTo>
                  <a:pt x="791" y="1071"/>
                </a:lnTo>
                <a:lnTo>
                  <a:pt x="790" y="1076"/>
                </a:lnTo>
                <a:lnTo>
                  <a:pt x="789" y="1082"/>
                </a:lnTo>
                <a:lnTo>
                  <a:pt x="786" y="1085"/>
                </a:lnTo>
                <a:lnTo>
                  <a:pt x="782" y="1089"/>
                </a:lnTo>
                <a:lnTo>
                  <a:pt x="773" y="1091"/>
                </a:lnTo>
                <a:lnTo>
                  <a:pt x="769" y="1091"/>
                </a:lnTo>
                <a:lnTo>
                  <a:pt x="766" y="1091"/>
                </a:lnTo>
                <a:lnTo>
                  <a:pt x="765" y="1093"/>
                </a:lnTo>
                <a:lnTo>
                  <a:pt x="765" y="1099"/>
                </a:lnTo>
                <a:lnTo>
                  <a:pt x="766" y="1105"/>
                </a:lnTo>
                <a:lnTo>
                  <a:pt x="765" y="1110"/>
                </a:lnTo>
                <a:lnTo>
                  <a:pt x="766" y="1111"/>
                </a:lnTo>
                <a:lnTo>
                  <a:pt x="764" y="1115"/>
                </a:lnTo>
                <a:lnTo>
                  <a:pt x="763" y="1119"/>
                </a:lnTo>
                <a:lnTo>
                  <a:pt x="762" y="1126"/>
                </a:lnTo>
                <a:lnTo>
                  <a:pt x="768" y="1144"/>
                </a:lnTo>
                <a:lnTo>
                  <a:pt x="767" y="1147"/>
                </a:lnTo>
                <a:lnTo>
                  <a:pt x="765" y="1152"/>
                </a:lnTo>
                <a:lnTo>
                  <a:pt x="761" y="1154"/>
                </a:lnTo>
                <a:lnTo>
                  <a:pt x="759" y="1157"/>
                </a:lnTo>
                <a:lnTo>
                  <a:pt x="757" y="1159"/>
                </a:lnTo>
                <a:lnTo>
                  <a:pt x="752" y="1157"/>
                </a:lnTo>
                <a:lnTo>
                  <a:pt x="750" y="1161"/>
                </a:lnTo>
                <a:lnTo>
                  <a:pt x="749" y="1165"/>
                </a:lnTo>
                <a:lnTo>
                  <a:pt x="744" y="1168"/>
                </a:lnTo>
                <a:lnTo>
                  <a:pt x="742" y="1172"/>
                </a:lnTo>
                <a:lnTo>
                  <a:pt x="741" y="1176"/>
                </a:lnTo>
                <a:lnTo>
                  <a:pt x="739" y="1180"/>
                </a:lnTo>
                <a:lnTo>
                  <a:pt x="743" y="1181"/>
                </a:lnTo>
                <a:lnTo>
                  <a:pt x="739" y="1183"/>
                </a:lnTo>
                <a:lnTo>
                  <a:pt x="741" y="1187"/>
                </a:lnTo>
                <a:lnTo>
                  <a:pt x="741" y="1191"/>
                </a:lnTo>
                <a:lnTo>
                  <a:pt x="741" y="1193"/>
                </a:lnTo>
                <a:lnTo>
                  <a:pt x="741" y="1195"/>
                </a:lnTo>
                <a:lnTo>
                  <a:pt x="738" y="1197"/>
                </a:lnTo>
                <a:lnTo>
                  <a:pt x="736" y="1198"/>
                </a:lnTo>
                <a:lnTo>
                  <a:pt x="734" y="1200"/>
                </a:lnTo>
                <a:lnTo>
                  <a:pt x="731" y="1203"/>
                </a:lnTo>
                <a:lnTo>
                  <a:pt x="729" y="1206"/>
                </a:lnTo>
                <a:lnTo>
                  <a:pt x="726" y="1209"/>
                </a:lnTo>
                <a:lnTo>
                  <a:pt x="721" y="1211"/>
                </a:lnTo>
                <a:lnTo>
                  <a:pt x="717" y="1212"/>
                </a:lnTo>
                <a:lnTo>
                  <a:pt x="714" y="1214"/>
                </a:lnTo>
                <a:lnTo>
                  <a:pt x="712" y="1217"/>
                </a:lnTo>
                <a:lnTo>
                  <a:pt x="711" y="1220"/>
                </a:lnTo>
                <a:lnTo>
                  <a:pt x="711" y="1223"/>
                </a:lnTo>
                <a:lnTo>
                  <a:pt x="711" y="1225"/>
                </a:lnTo>
                <a:lnTo>
                  <a:pt x="710" y="1227"/>
                </a:lnTo>
                <a:lnTo>
                  <a:pt x="707" y="1227"/>
                </a:lnTo>
                <a:lnTo>
                  <a:pt x="706" y="1229"/>
                </a:lnTo>
                <a:lnTo>
                  <a:pt x="703" y="1229"/>
                </a:lnTo>
                <a:lnTo>
                  <a:pt x="700" y="1230"/>
                </a:lnTo>
                <a:lnTo>
                  <a:pt x="696" y="1233"/>
                </a:lnTo>
                <a:lnTo>
                  <a:pt x="690" y="1236"/>
                </a:lnTo>
                <a:lnTo>
                  <a:pt x="687" y="1237"/>
                </a:lnTo>
                <a:lnTo>
                  <a:pt x="683" y="1241"/>
                </a:lnTo>
                <a:lnTo>
                  <a:pt x="679" y="1246"/>
                </a:lnTo>
                <a:lnTo>
                  <a:pt x="676" y="1251"/>
                </a:lnTo>
                <a:lnTo>
                  <a:pt x="673" y="1255"/>
                </a:lnTo>
                <a:lnTo>
                  <a:pt x="671" y="1260"/>
                </a:lnTo>
                <a:lnTo>
                  <a:pt x="668" y="1265"/>
                </a:lnTo>
                <a:lnTo>
                  <a:pt x="666" y="1274"/>
                </a:lnTo>
                <a:lnTo>
                  <a:pt x="664" y="1281"/>
                </a:lnTo>
                <a:lnTo>
                  <a:pt x="662" y="1285"/>
                </a:lnTo>
                <a:lnTo>
                  <a:pt x="663" y="1295"/>
                </a:lnTo>
                <a:lnTo>
                  <a:pt x="663" y="1298"/>
                </a:lnTo>
                <a:lnTo>
                  <a:pt x="663" y="1303"/>
                </a:lnTo>
                <a:lnTo>
                  <a:pt x="659" y="1303"/>
                </a:lnTo>
                <a:lnTo>
                  <a:pt x="657" y="1305"/>
                </a:lnTo>
                <a:lnTo>
                  <a:pt x="654" y="1308"/>
                </a:lnTo>
                <a:lnTo>
                  <a:pt x="650" y="1309"/>
                </a:lnTo>
                <a:lnTo>
                  <a:pt x="645" y="1311"/>
                </a:lnTo>
                <a:lnTo>
                  <a:pt x="641" y="1315"/>
                </a:lnTo>
                <a:lnTo>
                  <a:pt x="639" y="1319"/>
                </a:lnTo>
                <a:lnTo>
                  <a:pt x="635" y="1324"/>
                </a:lnTo>
                <a:lnTo>
                  <a:pt x="633" y="1327"/>
                </a:lnTo>
                <a:lnTo>
                  <a:pt x="632" y="1332"/>
                </a:lnTo>
                <a:lnTo>
                  <a:pt x="627" y="1338"/>
                </a:lnTo>
                <a:lnTo>
                  <a:pt x="623" y="1345"/>
                </a:lnTo>
                <a:lnTo>
                  <a:pt x="619" y="1352"/>
                </a:lnTo>
                <a:lnTo>
                  <a:pt x="615" y="1362"/>
                </a:lnTo>
                <a:lnTo>
                  <a:pt x="610" y="1371"/>
                </a:lnTo>
                <a:lnTo>
                  <a:pt x="605" y="1378"/>
                </a:lnTo>
                <a:lnTo>
                  <a:pt x="602" y="1386"/>
                </a:lnTo>
                <a:lnTo>
                  <a:pt x="600" y="1390"/>
                </a:lnTo>
                <a:lnTo>
                  <a:pt x="597" y="1391"/>
                </a:lnTo>
                <a:lnTo>
                  <a:pt x="594" y="1396"/>
                </a:lnTo>
                <a:lnTo>
                  <a:pt x="590" y="1404"/>
                </a:lnTo>
                <a:lnTo>
                  <a:pt x="587" y="1412"/>
                </a:lnTo>
                <a:lnTo>
                  <a:pt x="584" y="1419"/>
                </a:lnTo>
                <a:lnTo>
                  <a:pt x="580" y="1427"/>
                </a:lnTo>
                <a:lnTo>
                  <a:pt x="575" y="1433"/>
                </a:lnTo>
                <a:lnTo>
                  <a:pt x="571" y="1439"/>
                </a:lnTo>
                <a:lnTo>
                  <a:pt x="567" y="1445"/>
                </a:lnTo>
                <a:lnTo>
                  <a:pt x="563" y="1448"/>
                </a:lnTo>
                <a:lnTo>
                  <a:pt x="559" y="1453"/>
                </a:lnTo>
                <a:lnTo>
                  <a:pt x="557" y="1455"/>
                </a:lnTo>
                <a:lnTo>
                  <a:pt x="552" y="1458"/>
                </a:lnTo>
                <a:lnTo>
                  <a:pt x="549" y="1460"/>
                </a:lnTo>
                <a:lnTo>
                  <a:pt x="546" y="1462"/>
                </a:lnTo>
                <a:lnTo>
                  <a:pt x="542" y="1464"/>
                </a:lnTo>
                <a:lnTo>
                  <a:pt x="538" y="1466"/>
                </a:lnTo>
                <a:lnTo>
                  <a:pt x="535" y="1467"/>
                </a:lnTo>
                <a:lnTo>
                  <a:pt x="529" y="1467"/>
                </a:lnTo>
                <a:lnTo>
                  <a:pt x="524" y="1469"/>
                </a:lnTo>
                <a:lnTo>
                  <a:pt x="517" y="1470"/>
                </a:lnTo>
                <a:lnTo>
                  <a:pt x="509" y="1470"/>
                </a:lnTo>
                <a:lnTo>
                  <a:pt x="502" y="1471"/>
                </a:lnTo>
                <a:lnTo>
                  <a:pt x="497" y="1476"/>
                </a:lnTo>
                <a:lnTo>
                  <a:pt x="492" y="1481"/>
                </a:lnTo>
                <a:lnTo>
                  <a:pt x="487" y="1485"/>
                </a:lnTo>
                <a:lnTo>
                  <a:pt x="483" y="1488"/>
                </a:lnTo>
                <a:lnTo>
                  <a:pt x="480" y="1490"/>
                </a:lnTo>
                <a:lnTo>
                  <a:pt x="477" y="1493"/>
                </a:lnTo>
                <a:lnTo>
                  <a:pt x="472" y="1495"/>
                </a:lnTo>
                <a:lnTo>
                  <a:pt x="462" y="1500"/>
                </a:lnTo>
                <a:lnTo>
                  <a:pt x="460" y="1504"/>
                </a:lnTo>
                <a:lnTo>
                  <a:pt x="458" y="1506"/>
                </a:lnTo>
                <a:lnTo>
                  <a:pt x="455" y="1508"/>
                </a:lnTo>
                <a:lnTo>
                  <a:pt x="453" y="1512"/>
                </a:lnTo>
                <a:lnTo>
                  <a:pt x="453" y="1518"/>
                </a:lnTo>
                <a:lnTo>
                  <a:pt x="451" y="1522"/>
                </a:lnTo>
                <a:lnTo>
                  <a:pt x="449" y="1526"/>
                </a:lnTo>
                <a:lnTo>
                  <a:pt x="448" y="1529"/>
                </a:lnTo>
                <a:lnTo>
                  <a:pt x="447" y="1533"/>
                </a:lnTo>
                <a:lnTo>
                  <a:pt x="443" y="1539"/>
                </a:lnTo>
                <a:lnTo>
                  <a:pt x="442" y="1546"/>
                </a:lnTo>
                <a:lnTo>
                  <a:pt x="443" y="1550"/>
                </a:lnTo>
                <a:lnTo>
                  <a:pt x="443" y="1552"/>
                </a:lnTo>
                <a:lnTo>
                  <a:pt x="442" y="1554"/>
                </a:lnTo>
                <a:lnTo>
                  <a:pt x="441" y="1555"/>
                </a:lnTo>
                <a:lnTo>
                  <a:pt x="440" y="1558"/>
                </a:lnTo>
                <a:lnTo>
                  <a:pt x="439" y="1562"/>
                </a:lnTo>
                <a:lnTo>
                  <a:pt x="438" y="1563"/>
                </a:lnTo>
                <a:lnTo>
                  <a:pt x="436" y="1564"/>
                </a:lnTo>
                <a:lnTo>
                  <a:pt x="435" y="1566"/>
                </a:lnTo>
                <a:lnTo>
                  <a:pt x="434" y="1567"/>
                </a:lnTo>
                <a:lnTo>
                  <a:pt x="432" y="1568"/>
                </a:lnTo>
                <a:lnTo>
                  <a:pt x="430" y="1570"/>
                </a:lnTo>
                <a:lnTo>
                  <a:pt x="429" y="1572"/>
                </a:lnTo>
                <a:lnTo>
                  <a:pt x="428" y="1573"/>
                </a:lnTo>
                <a:lnTo>
                  <a:pt x="426" y="1575"/>
                </a:lnTo>
                <a:lnTo>
                  <a:pt x="424" y="1578"/>
                </a:lnTo>
                <a:lnTo>
                  <a:pt x="423" y="1580"/>
                </a:lnTo>
                <a:lnTo>
                  <a:pt x="422" y="1583"/>
                </a:lnTo>
                <a:lnTo>
                  <a:pt x="420" y="1585"/>
                </a:lnTo>
                <a:lnTo>
                  <a:pt x="416" y="1589"/>
                </a:lnTo>
                <a:lnTo>
                  <a:pt x="415" y="1591"/>
                </a:lnTo>
                <a:lnTo>
                  <a:pt x="414" y="1595"/>
                </a:lnTo>
                <a:lnTo>
                  <a:pt x="412" y="1599"/>
                </a:lnTo>
                <a:lnTo>
                  <a:pt x="409" y="1602"/>
                </a:lnTo>
                <a:lnTo>
                  <a:pt x="407" y="1608"/>
                </a:lnTo>
                <a:lnTo>
                  <a:pt x="406" y="1610"/>
                </a:lnTo>
                <a:lnTo>
                  <a:pt x="404" y="1616"/>
                </a:lnTo>
                <a:lnTo>
                  <a:pt x="403" y="1621"/>
                </a:lnTo>
                <a:lnTo>
                  <a:pt x="402" y="1622"/>
                </a:lnTo>
                <a:lnTo>
                  <a:pt x="402" y="1623"/>
                </a:lnTo>
                <a:lnTo>
                  <a:pt x="401" y="1625"/>
                </a:lnTo>
                <a:lnTo>
                  <a:pt x="401" y="1626"/>
                </a:lnTo>
                <a:lnTo>
                  <a:pt x="400" y="1626"/>
                </a:lnTo>
                <a:lnTo>
                  <a:pt x="400" y="1627"/>
                </a:lnTo>
                <a:lnTo>
                  <a:pt x="399" y="1628"/>
                </a:lnTo>
                <a:lnTo>
                  <a:pt x="399" y="1629"/>
                </a:lnTo>
                <a:lnTo>
                  <a:pt x="398" y="1630"/>
                </a:lnTo>
                <a:lnTo>
                  <a:pt x="396" y="1632"/>
                </a:lnTo>
                <a:lnTo>
                  <a:pt x="395" y="1633"/>
                </a:lnTo>
                <a:lnTo>
                  <a:pt x="394" y="1634"/>
                </a:lnTo>
                <a:lnTo>
                  <a:pt x="393" y="1636"/>
                </a:lnTo>
                <a:lnTo>
                  <a:pt x="392" y="1638"/>
                </a:lnTo>
                <a:lnTo>
                  <a:pt x="391" y="1641"/>
                </a:lnTo>
                <a:lnTo>
                  <a:pt x="391" y="1645"/>
                </a:lnTo>
                <a:lnTo>
                  <a:pt x="390" y="1648"/>
                </a:lnTo>
                <a:lnTo>
                  <a:pt x="390" y="1649"/>
                </a:lnTo>
                <a:lnTo>
                  <a:pt x="390" y="1654"/>
                </a:lnTo>
                <a:lnTo>
                  <a:pt x="389" y="1664"/>
                </a:lnTo>
                <a:lnTo>
                  <a:pt x="388" y="1669"/>
                </a:lnTo>
                <a:lnTo>
                  <a:pt x="388" y="1671"/>
                </a:lnTo>
                <a:lnTo>
                  <a:pt x="388" y="1673"/>
                </a:lnTo>
                <a:lnTo>
                  <a:pt x="387" y="1675"/>
                </a:lnTo>
                <a:lnTo>
                  <a:pt x="386" y="1678"/>
                </a:lnTo>
                <a:lnTo>
                  <a:pt x="385" y="1681"/>
                </a:lnTo>
                <a:lnTo>
                  <a:pt x="382" y="1682"/>
                </a:lnTo>
                <a:lnTo>
                  <a:pt x="379" y="1683"/>
                </a:lnTo>
                <a:lnTo>
                  <a:pt x="377" y="1686"/>
                </a:lnTo>
                <a:lnTo>
                  <a:pt x="376" y="1690"/>
                </a:lnTo>
                <a:lnTo>
                  <a:pt x="375" y="1694"/>
                </a:lnTo>
                <a:lnTo>
                  <a:pt x="376" y="1697"/>
                </a:lnTo>
                <a:lnTo>
                  <a:pt x="377" y="1702"/>
                </a:lnTo>
                <a:lnTo>
                  <a:pt x="378" y="1708"/>
                </a:lnTo>
                <a:lnTo>
                  <a:pt x="377" y="1714"/>
                </a:lnTo>
                <a:lnTo>
                  <a:pt x="376" y="1720"/>
                </a:lnTo>
                <a:lnTo>
                  <a:pt x="375" y="1725"/>
                </a:lnTo>
                <a:lnTo>
                  <a:pt x="374" y="1731"/>
                </a:lnTo>
                <a:lnTo>
                  <a:pt x="371" y="1738"/>
                </a:lnTo>
                <a:lnTo>
                  <a:pt x="370" y="1742"/>
                </a:lnTo>
                <a:lnTo>
                  <a:pt x="368" y="1746"/>
                </a:lnTo>
                <a:lnTo>
                  <a:pt x="368" y="1751"/>
                </a:lnTo>
                <a:lnTo>
                  <a:pt x="367" y="1755"/>
                </a:lnTo>
                <a:lnTo>
                  <a:pt x="369" y="1756"/>
                </a:lnTo>
                <a:lnTo>
                  <a:pt x="369" y="1758"/>
                </a:lnTo>
                <a:lnTo>
                  <a:pt x="367" y="1759"/>
                </a:lnTo>
                <a:lnTo>
                  <a:pt x="367" y="1762"/>
                </a:lnTo>
                <a:lnTo>
                  <a:pt x="364" y="1764"/>
                </a:lnTo>
                <a:lnTo>
                  <a:pt x="360" y="1764"/>
                </a:lnTo>
                <a:lnTo>
                  <a:pt x="357" y="1764"/>
                </a:lnTo>
                <a:lnTo>
                  <a:pt x="353" y="1764"/>
                </a:lnTo>
                <a:lnTo>
                  <a:pt x="348" y="1765"/>
                </a:lnTo>
                <a:lnTo>
                  <a:pt x="345" y="1766"/>
                </a:lnTo>
                <a:lnTo>
                  <a:pt x="343" y="1768"/>
                </a:lnTo>
                <a:lnTo>
                  <a:pt x="341" y="1772"/>
                </a:lnTo>
                <a:lnTo>
                  <a:pt x="340" y="1772"/>
                </a:lnTo>
                <a:lnTo>
                  <a:pt x="337" y="1775"/>
                </a:lnTo>
                <a:lnTo>
                  <a:pt x="336" y="1777"/>
                </a:lnTo>
                <a:lnTo>
                  <a:pt x="334" y="1780"/>
                </a:lnTo>
                <a:lnTo>
                  <a:pt x="332" y="1784"/>
                </a:lnTo>
                <a:lnTo>
                  <a:pt x="329" y="1788"/>
                </a:lnTo>
                <a:lnTo>
                  <a:pt x="327" y="1790"/>
                </a:lnTo>
                <a:lnTo>
                  <a:pt x="323" y="1791"/>
                </a:lnTo>
                <a:lnTo>
                  <a:pt x="320" y="1790"/>
                </a:lnTo>
                <a:lnTo>
                  <a:pt x="319" y="1793"/>
                </a:lnTo>
                <a:lnTo>
                  <a:pt x="319" y="1798"/>
                </a:lnTo>
                <a:lnTo>
                  <a:pt x="318" y="1803"/>
                </a:lnTo>
                <a:lnTo>
                  <a:pt x="318" y="1807"/>
                </a:lnTo>
                <a:lnTo>
                  <a:pt x="318" y="1809"/>
                </a:lnTo>
                <a:lnTo>
                  <a:pt x="318" y="1810"/>
                </a:lnTo>
                <a:lnTo>
                  <a:pt x="317" y="1813"/>
                </a:lnTo>
                <a:lnTo>
                  <a:pt x="315" y="1816"/>
                </a:lnTo>
                <a:lnTo>
                  <a:pt x="314" y="1819"/>
                </a:lnTo>
                <a:lnTo>
                  <a:pt x="313" y="1824"/>
                </a:lnTo>
                <a:lnTo>
                  <a:pt x="312" y="1827"/>
                </a:lnTo>
                <a:lnTo>
                  <a:pt x="313" y="1830"/>
                </a:lnTo>
                <a:lnTo>
                  <a:pt x="311" y="1832"/>
                </a:lnTo>
                <a:lnTo>
                  <a:pt x="309" y="1833"/>
                </a:lnTo>
                <a:lnTo>
                  <a:pt x="303" y="1835"/>
                </a:lnTo>
                <a:lnTo>
                  <a:pt x="298" y="1836"/>
                </a:lnTo>
                <a:lnTo>
                  <a:pt x="296" y="1837"/>
                </a:lnTo>
                <a:lnTo>
                  <a:pt x="292" y="1839"/>
                </a:lnTo>
                <a:lnTo>
                  <a:pt x="289" y="1841"/>
                </a:lnTo>
                <a:lnTo>
                  <a:pt x="286" y="1843"/>
                </a:lnTo>
                <a:lnTo>
                  <a:pt x="282" y="1843"/>
                </a:lnTo>
                <a:lnTo>
                  <a:pt x="280" y="1845"/>
                </a:lnTo>
                <a:lnTo>
                  <a:pt x="278" y="1847"/>
                </a:lnTo>
                <a:lnTo>
                  <a:pt x="276" y="1850"/>
                </a:lnTo>
                <a:lnTo>
                  <a:pt x="274" y="1852"/>
                </a:lnTo>
                <a:lnTo>
                  <a:pt x="272" y="1854"/>
                </a:lnTo>
                <a:lnTo>
                  <a:pt x="272" y="1856"/>
                </a:lnTo>
                <a:lnTo>
                  <a:pt x="271" y="1858"/>
                </a:lnTo>
                <a:lnTo>
                  <a:pt x="269" y="1859"/>
                </a:lnTo>
                <a:lnTo>
                  <a:pt x="266" y="1860"/>
                </a:lnTo>
                <a:lnTo>
                  <a:pt x="264" y="1861"/>
                </a:lnTo>
                <a:lnTo>
                  <a:pt x="262" y="1862"/>
                </a:lnTo>
                <a:lnTo>
                  <a:pt x="261" y="1863"/>
                </a:lnTo>
                <a:lnTo>
                  <a:pt x="259" y="1868"/>
                </a:lnTo>
                <a:lnTo>
                  <a:pt x="253" y="1870"/>
                </a:lnTo>
                <a:lnTo>
                  <a:pt x="250" y="1874"/>
                </a:lnTo>
                <a:lnTo>
                  <a:pt x="248" y="1878"/>
                </a:lnTo>
                <a:lnTo>
                  <a:pt x="245" y="1881"/>
                </a:lnTo>
                <a:lnTo>
                  <a:pt x="243" y="1884"/>
                </a:lnTo>
                <a:lnTo>
                  <a:pt x="241" y="1890"/>
                </a:lnTo>
                <a:lnTo>
                  <a:pt x="241" y="1895"/>
                </a:lnTo>
                <a:lnTo>
                  <a:pt x="241" y="1899"/>
                </a:lnTo>
                <a:lnTo>
                  <a:pt x="242" y="1903"/>
                </a:lnTo>
                <a:lnTo>
                  <a:pt x="242" y="1905"/>
                </a:lnTo>
                <a:lnTo>
                  <a:pt x="243" y="1906"/>
                </a:lnTo>
                <a:lnTo>
                  <a:pt x="243" y="1910"/>
                </a:lnTo>
                <a:lnTo>
                  <a:pt x="242" y="1914"/>
                </a:lnTo>
                <a:lnTo>
                  <a:pt x="242" y="1917"/>
                </a:lnTo>
                <a:lnTo>
                  <a:pt x="243" y="1920"/>
                </a:lnTo>
                <a:lnTo>
                  <a:pt x="243" y="1923"/>
                </a:lnTo>
                <a:lnTo>
                  <a:pt x="243" y="1928"/>
                </a:lnTo>
                <a:lnTo>
                  <a:pt x="242" y="1931"/>
                </a:lnTo>
                <a:lnTo>
                  <a:pt x="240" y="1934"/>
                </a:lnTo>
                <a:lnTo>
                  <a:pt x="239" y="1937"/>
                </a:lnTo>
                <a:lnTo>
                  <a:pt x="238" y="1939"/>
                </a:lnTo>
                <a:lnTo>
                  <a:pt x="235" y="1942"/>
                </a:lnTo>
                <a:lnTo>
                  <a:pt x="233" y="1945"/>
                </a:lnTo>
                <a:lnTo>
                  <a:pt x="232" y="1951"/>
                </a:lnTo>
                <a:lnTo>
                  <a:pt x="229" y="1954"/>
                </a:lnTo>
                <a:lnTo>
                  <a:pt x="226" y="1958"/>
                </a:lnTo>
                <a:lnTo>
                  <a:pt x="223" y="1961"/>
                </a:lnTo>
                <a:lnTo>
                  <a:pt x="219" y="1963"/>
                </a:lnTo>
                <a:lnTo>
                  <a:pt x="213" y="1965"/>
                </a:lnTo>
                <a:lnTo>
                  <a:pt x="209" y="1968"/>
                </a:lnTo>
                <a:lnTo>
                  <a:pt x="209" y="1970"/>
                </a:lnTo>
                <a:lnTo>
                  <a:pt x="205" y="1973"/>
                </a:lnTo>
                <a:lnTo>
                  <a:pt x="202" y="1975"/>
                </a:lnTo>
                <a:lnTo>
                  <a:pt x="199" y="1977"/>
                </a:lnTo>
                <a:lnTo>
                  <a:pt x="196" y="1980"/>
                </a:lnTo>
                <a:lnTo>
                  <a:pt x="195" y="1982"/>
                </a:lnTo>
                <a:lnTo>
                  <a:pt x="191" y="1984"/>
                </a:lnTo>
                <a:lnTo>
                  <a:pt x="189" y="1986"/>
                </a:lnTo>
                <a:lnTo>
                  <a:pt x="184" y="1988"/>
                </a:lnTo>
                <a:lnTo>
                  <a:pt x="184" y="1990"/>
                </a:lnTo>
                <a:lnTo>
                  <a:pt x="186" y="1991"/>
                </a:lnTo>
                <a:lnTo>
                  <a:pt x="184" y="1992"/>
                </a:lnTo>
                <a:lnTo>
                  <a:pt x="183" y="1991"/>
                </a:lnTo>
                <a:lnTo>
                  <a:pt x="183" y="1989"/>
                </a:lnTo>
                <a:lnTo>
                  <a:pt x="182" y="1990"/>
                </a:lnTo>
                <a:lnTo>
                  <a:pt x="182" y="1992"/>
                </a:lnTo>
                <a:lnTo>
                  <a:pt x="180" y="1992"/>
                </a:lnTo>
                <a:lnTo>
                  <a:pt x="177" y="1992"/>
                </a:lnTo>
                <a:lnTo>
                  <a:pt x="174" y="1992"/>
                </a:lnTo>
                <a:lnTo>
                  <a:pt x="172" y="1993"/>
                </a:lnTo>
                <a:lnTo>
                  <a:pt x="170" y="1995"/>
                </a:lnTo>
                <a:lnTo>
                  <a:pt x="166" y="1995"/>
                </a:lnTo>
                <a:lnTo>
                  <a:pt x="165" y="1997"/>
                </a:lnTo>
                <a:lnTo>
                  <a:pt x="164" y="1998"/>
                </a:lnTo>
                <a:lnTo>
                  <a:pt x="161" y="2000"/>
                </a:lnTo>
                <a:lnTo>
                  <a:pt x="161" y="2000"/>
                </a:lnTo>
                <a:lnTo>
                  <a:pt x="159" y="2002"/>
                </a:lnTo>
                <a:lnTo>
                  <a:pt x="159" y="2005"/>
                </a:lnTo>
                <a:lnTo>
                  <a:pt x="158" y="2008"/>
                </a:lnTo>
                <a:lnTo>
                  <a:pt x="153" y="2011"/>
                </a:lnTo>
                <a:lnTo>
                  <a:pt x="152" y="2013"/>
                </a:lnTo>
                <a:lnTo>
                  <a:pt x="150" y="2018"/>
                </a:lnTo>
                <a:lnTo>
                  <a:pt x="148" y="2024"/>
                </a:lnTo>
                <a:lnTo>
                  <a:pt x="145" y="2027"/>
                </a:lnTo>
                <a:lnTo>
                  <a:pt x="143" y="2031"/>
                </a:lnTo>
                <a:lnTo>
                  <a:pt x="142" y="2035"/>
                </a:lnTo>
                <a:lnTo>
                  <a:pt x="141" y="2038"/>
                </a:lnTo>
                <a:lnTo>
                  <a:pt x="140" y="2039"/>
                </a:lnTo>
                <a:lnTo>
                  <a:pt x="140" y="2041"/>
                </a:lnTo>
                <a:lnTo>
                  <a:pt x="139" y="2042"/>
                </a:lnTo>
                <a:lnTo>
                  <a:pt x="139" y="2043"/>
                </a:lnTo>
                <a:lnTo>
                  <a:pt x="139" y="2047"/>
                </a:lnTo>
                <a:lnTo>
                  <a:pt x="137" y="2048"/>
                </a:lnTo>
                <a:lnTo>
                  <a:pt x="137" y="2051"/>
                </a:lnTo>
                <a:lnTo>
                  <a:pt x="137" y="2054"/>
                </a:lnTo>
                <a:lnTo>
                  <a:pt x="136" y="2058"/>
                </a:lnTo>
                <a:lnTo>
                  <a:pt x="136" y="2062"/>
                </a:lnTo>
                <a:lnTo>
                  <a:pt x="135" y="2066"/>
                </a:lnTo>
                <a:lnTo>
                  <a:pt x="135" y="2069"/>
                </a:lnTo>
                <a:lnTo>
                  <a:pt x="135" y="2072"/>
                </a:lnTo>
                <a:lnTo>
                  <a:pt x="136" y="2074"/>
                </a:lnTo>
                <a:lnTo>
                  <a:pt x="134" y="2077"/>
                </a:lnTo>
                <a:lnTo>
                  <a:pt x="133" y="2078"/>
                </a:lnTo>
                <a:lnTo>
                  <a:pt x="132" y="2079"/>
                </a:lnTo>
                <a:lnTo>
                  <a:pt x="131" y="2080"/>
                </a:lnTo>
                <a:lnTo>
                  <a:pt x="131" y="2082"/>
                </a:lnTo>
                <a:lnTo>
                  <a:pt x="130" y="2083"/>
                </a:lnTo>
                <a:lnTo>
                  <a:pt x="128" y="2084"/>
                </a:lnTo>
                <a:lnTo>
                  <a:pt x="125" y="2086"/>
                </a:lnTo>
                <a:lnTo>
                  <a:pt x="124" y="2087"/>
                </a:lnTo>
                <a:lnTo>
                  <a:pt x="122" y="2089"/>
                </a:lnTo>
                <a:lnTo>
                  <a:pt x="120" y="2093"/>
                </a:lnTo>
                <a:lnTo>
                  <a:pt x="120" y="2095"/>
                </a:lnTo>
                <a:lnTo>
                  <a:pt x="118" y="2098"/>
                </a:lnTo>
                <a:lnTo>
                  <a:pt x="117" y="2102"/>
                </a:lnTo>
                <a:lnTo>
                  <a:pt x="117" y="2108"/>
                </a:lnTo>
                <a:lnTo>
                  <a:pt x="119" y="2117"/>
                </a:lnTo>
                <a:lnTo>
                  <a:pt x="122" y="2125"/>
                </a:lnTo>
                <a:lnTo>
                  <a:pt x="120" y="2138"/>
                </a:lnTo>
                <a:lnTo>
                  <a:pt x="115" y="2148"/>
                </a:lnTo>
                <a:lnTo>
                  <a:pt x="112" y="2163"/>
                </a:lnTo>
                <a:lnTo>
                  <a:pt x="112" y="2171"/>
                </a:lnTo>
                <a:lnTo>
                  <a:pt x="106" y="2176"/>
                </a:lnTo>
                <a:lnTo>
                  <a:pt x="103" y="2180"/>
                </a:lnTo>
                <a:lnTo>
                  <a:pt x="104" y="2189"/>
                </a:lnTo>
                <a:lnTo>
                  <a:pt x="106" y="2194"/>
                </a:lnTo>
                <a:lnTo>
                  <a:pt x="109" y="2200"/>
                </a:lnTo>
                <a:lnTo>
                  <a:pt x="114" y="2204"/>
                </a:lnTo>
                <a:lnTo>
                  <a:pt x="120" y="2211"/>
                </a:lnTo>
                <a:lnTo>
                  <a:pt x="118" y="2216"/>
                </a:lnTo>
                <a:lnTo>
                  <a:pt x="118" y="2219"/>
                </a:lnTo>
                <a:lnTo>
                  <a:pt x="124" y="2220"/>
                </a:lnTo>
                <a:lnTo>
                  <a:pt x="128" y="2213"/>
                </a:lnTo>
                <a:lnTo>
                  <a:pt x="136" y="2216"/>
                </a:lnTo>
                <a:lnTo>
                  <a:pt x="135" y="2235"/>
                </a:lnTo>
                <a:lnTo>
                  <a:pt x="138" y="2238"/>
                </a:lnTo>
                <a:lnTo>
                  <a:pt x="138" y="2243"/>
                </a:lnTo>
                <a:lnTo>
                  <a:pt x="139" y="2248"/>
                </a:lnTo>
                <a:lnTo>
                  <a:pt x="138" y="2253"/>
                </a:lnTo>
                <a:lnTo>
                  <a:pt x="136" y="2258"/>
                </a:lnTo>
                <a:lnTo>
                  <a:pt x="134" y="2263"/>
                </a:lnTo>
                <a:lnTo>
                  <a:pt x="134" y="2269"/>
                </a:lnTo>
                <a:lnTo>
                  <a:pt x="131" y="2276"/>
                </a:lnTo>
                <a:lnTo>
                  <a:pt x="127" y="2279"/>
                </a:lnTo>
                <a:lnTo>
                  <a:pt x="124" y="2282"/>
                </a:lnTo>
                <a:lnTo>
                  <a:pt x="121" y="2282"/>
                </a:lnTo>
                <a:lnTo>
                  <a:pt x="118" y="2282"/>
                </a:lnTo>
                <a:lnTo>
                  <a:pt x="115" y="2285"/>
                </a:lnTo>
                <a:lnTo>
                  <a:pt x="108" y="2294"/>
                </a:lnTo>
                <a:lnTo>
                  <a:pt x="105" y="2296"/>
                </a:lnTo>
                <a:lnTo>
                  <a:pt x="102" y="2299"/>
                </a:lnTo>
                <a:lnTo>
                  <a:pt x="101" y="2301"/>
                </a:lnTo>
                <a:lnTo>
                  <a:pt x="100" y="2303"/>
                </a:lnTo>
                <a:lnTo>
                  <a:pt x="98" y="2305"/>
                </a:lnTo>
                <a:lnTo>
                  <a:pt x="95" y="2306"/>
                </a:lnTo>
                <a:lnTo>
                  <a:pt x="91" y="2309"/>
                </a:lnTo>
                <a:lnTo>
                  <a:pt x="88" y="2311"/>
                </a:lnTo>
                <a:lnTo>
                  <a:pt x="85" y="2314"/>
                </a:lnTo>
                <a:lnTo>
                  <a:pt x="81" y="2317"/>
                </a:lnTo>
                <a:lnTo>
                  <a:pt x="78" y="2320"/>
                </a:lnTo>
                <a:lnTo>
                  <a:pt x="78" y="2322"/>
                </a:lnTo>
                <a:lnTo>
                  <a:pt x="76" y="2325"/>
                </a:lnTo>
                <a:lnTo>
                  <a:pt x="75" y="2328"/>
                </a:lnTo>
                <a:lnTo>
                  <a:pt x="72" y="2331"/>
                </a:lnTo>
                <a:lnTo>
                  <a:pt x="70" y="2336"/>
                </a:lnTo>
                <a:lnTo>
                  <a:pt x="68" y="2340"/>
                </a:lnTo>
                <a:lnTo>
                  <a:pt x="68" y="2343"/>
                </a:lnTo>
                <a:lnTo>
                  <a:pt x="66" y="2345"/>
                </a:lnTo>
                <a:lnTo>
                  <a:pt x="64" y="2350"/>
                </a:lnTo>
                <a:lnTo>
                  <a:pt x="61" y="2353"/>
                </a:lnTo>
                <a:lnTo>
                  <a:pt x="59" y="2360"/>
                </a:lnTo>
                <a:lnTo>
                  <a:pt x="58" y="2363"/>
                </a:lnTo>
                <a:lnTo>
                  <a:pt x="55" y="2366"/>
                </a:lnTo>
                <a:lnTo>
                  <a:pt x="54" y="2369"/>
                </a:lnTo>
                <a:lnTo>
                  <a:pt x="52" y="2373"/>
                </a:lnTo>
                <a:lnTo>
                  <a:pt x="50" y="2376"/>
                </a:lnTo>
                <a:lnTo>
                  <a:pt x="49" y="2380"/>
                </a:lnTo>
                <a:lnTo>
                  <a:pt x="50" y="2384"/>
                </a:lnTo>
                <a:lnTo>
                  <a:pt x="50" y="2388"/>
                </a:lnTo>
                <a:lnTo>
                  <a:pt x="49" y="2392"/>
                </a:lnTo>
                <a:lnTo>
                  <a:pt x="49" y="2394"/>
                </a:lnTo>
                <a:lnTo>
                  <a:pt x="48" y="2396"/>
                </a:lnTo>
                <a:lnTo>
                  <a:pt x="47" y="2398"/>
                </a:lnTo>
                <a:lnTo>
                  <a:pt x="47" y="2399"/>
                </a:lnTo>
                <a:lnTo>
                  <a:pt x="46" y="2401"/>
                </a:lnTo>
                <a:lnTo>
                  <a:pt x="46" y="2404"/>
                </a:lnTo>
                <a:lnTo>
                  <a:pt x="46" y="2405"/>
                </a:lnTo>
                <a:lnTo>
                  <a:pt x="46" y="2408"/>
                </a:lnTo>
                <a:lnTo>
                  <a:pt x="44" y="2411"/>
                </a:lnTo>
                <a:lnTo>
                  <a:pt x="44" y="2413"/>
                </a:lnTo>
                <a:lnTo>
                  <a:pt x="43" y="2414"/>
                </a:lnTo>
                <a:lnTo>
                  <a:pt x="43" y="2415"/>
                </a:lnTo>
                <a:lnTo>
                  <a:pt x="43" y="2418"/>
                </a:lnTo>
                <a:lnTo>
                  <a:pt x="43" y="2420"/>
                </a:lnTo>
                <a:lnTo>
                  <a:pt x="43" y="2421"/>
                </a:lnTo>
                <a:lnTo>
                  <a:pt x="43" y="2422"/>
                </a:lnTo>
                <a:lnTo>
                  <a:pt x="43" y="2422"/>
                </a:lnTo>
                <a:lnTo>
                  <a:pt x="11" y="2422"/>
                </a:lnTo>
                <a:lnTo>
                  <a:pt x="14" y="2420"/>
                </a:lnTo>
                <a:lnTo>
                  <a:pt x="17" y="2420"/>
                </a:lnTo>
                <a:lnTo>
                  <a:pt x="18" y="2419"/>
                </a:lnTo>
                <a:lnTo>
                  <a:pt x="22" y="2418"/>
                </a:lnTo>
                <a:lnTo>
                  <a:pt x="23" y="2417"/>
                </a:lnTo>
                <a:lnTo>
                  <a:pt x="25" y="2416"/>
                </a:lnTo>
                <a:lnTo>
                  <a:pt x="28" y="2414"/>
                </a:lnTo>
                <a:lnTo>
                  <a:pt x="32" y="2413"/>
                </a:lnTo>
                <a:lnTo>
                  <a:pt x="34" y="2411"/>
                </a:lnTo>
                <a:lnTo>
                  <a:pt x="37" y="2409"/>
                </a:lnTo>
                <a:lnTo>
                  <a:pt x="40" y="2407"/>
                </a:lnTo>
                <a:lnTo>
                  <a:pt x="41" y="2405"/>
                </a:lnTo>
                <a:lnTo>
                  <a:pt x="42" y="2404"/>
                </a:lnTo>
                <a:lnTo>
                  <a:pt x="44" y="2402"/>
                </a:lnTo>
                <a:lnTo>
                  <a:pt x="45" y="2400"/>
                </a:lnTo>
                <a:lnTo>
                  <a:pt x="46" y="2398"/>
                </a:lnTo>
                <a:lnTo>
                  <a:pt x="47" y="2395"/>
                </a:lnTo>
                <a:lnTo>
                  <a:pt x="48" y="2394"/>
                </a:lnTo>
                <a:lnTo>
                  <a:pt x="49" y="2392"/>
                </a:lnTo>
                <a:lnTo>
                  <a:pt x="49" y="2390"/>
                </a:lnTo>
                <a:lnTo>
                  <a:pt x="49" y="2386"/>
                </a:lnTo>
                <a:lnTo>
                  <a:pt x="48" y="2384"/>
                </a:lnTo>
                <a:lnTo>
                  <a:pt x="46" y="2381"/>
                </a:lnTo>
                <a:lnTo>
                  <a:pt x="45" y="2378"/>
                </a:lnTo>
                <a:lnTo>
                  <a:pt x="41" y="2375"/>
                </a:lnTo>
                <a:lnTo>
                  <a:pt x="40" y="2374"/>
                </a:lnTo>
                <a:lnTo>
                  <a:pt x="39" y="2373"/>
                </a:lnTo>
                <a:lnTo>
                  <a:pt x="37" y="2371"/>
                </a:lnTo>
                <a:lnTo>
                  <a:pt x="32" y="2367"/>
                </a:lnTo>
                <a:lnTo>
                  <a:pt x="29" y="2364"/>
                </a:lnTo>
                <a:lnTo>
                  <a:pt x="25" y="2361"/>
                </a:lnTo>
                <a:lnTo>
                  <a:pt x="21" y="2358"/>
                </a:lnTo>
                <a:lnTo>
                  <a:pt x="16" y="2354"/>
                </a:lnTo>
                <a:lnTo>
                  <a:pt x="15" y="2353"/>
                </a:lnTo>
                <a:lnTo>
                  <a:pt x="14" y="2350"/>
                </a:lnTo>
                <a:lnTo>
                  <a:pt x="14" y="2347"/>
                </a:lnTo>
                <a:lnTo>
                  <a:pt x="15" y="2345"/>
                </a:lnTo>
                <a:lnTo>
                  <a:pt x="16" y="2342"/>
                </a:lnTo>
                <a:lnTo>
                  <a:pt x="17" y="2339"/>
                </a:lnTo>
                <a:lnTo>
                  <a:pt x="18" y="2338"/>
                </a:lnTo>
                <a:lnTo>
                  <a:pt x="18" y="2337"/>
                </a:lnTo>
                <a:lnTo>
                  <a:pt x="19" y="2336"/>
                </a:lnTo>
                <a:lnTo>
                  <a:pt x="21" y="2334"/>
                </a:lnTo>
                <a:lnTo>
                  <a:pt x="22" y="2333"/>
                </a:lnTo>
                <a:lnTo>
                  <a:pt x="24" y="2331"/>
                </a:lnTo>
                <a:lnTo>
                  <a:pt x="27" y="2329"/>
                </a:lnTo>
                <a:lnTo>
                  <a:pt x="29" y="2328"/>
                </a:lnTo>
                <a:lnTo>
                  <a:pt x="30" y="2325"/>
                </a:lnTo>
                <a:lnTo>
                  <a:pt x="32" y="2322"/>
                </a:lnTo>
                <a:lnTo>
                  <a:pt x="32" y="2320"/>
                </a:lnTo>
                <a:lnTo>
                  <a:pt x="32" y="2317"/>
                </a:lnTo>
                <a:lnTo>
                  <a:pt x="33" y="2314"/>
                </a:lnTo>
                <a:lnTo>
                  <a:pt x="33" y="2312"/>
                </a:lnTo>
                <a:lnTo>
                  <a:pt x="34" y="2308"/>
                </a:lnTo>
                <a:lnTo>
                  <a:pt x="34" y="2306"/>
                </a:lnTo>
                <a:lnTo>
                  <a:pt x="34" y="2304"/>
                </a:lnTo>
                <a:lnTo>
                  <a:pt x="32" y="2301"/>
                </a:lnTo>
                <a:lnTo>
                  <a:pt x="31" y="2298"/>
                </a:lnTo>
                <a:lnTo>
                  <a:pt x="28" y="2294"/>
                </a:lnTo>
                <a:lnTo>
                  <a:pt x="25" y="2291"/>
                </a:lnTo>
                <a:lnTo>
                  <a:pt x="22" y="2288"/>
                </a:lnTo>
                <a:lnTo>
                  <a:pt x="19" y="2285"/>
                </a:lnTo>
                <a:lnTo>
                  <a:pt x="16" y="2283"/>
                </a:lnTo>
                <a:lnTo>
                  <a:pt x="12" y="2281"/>
                </a:lnTo>
                <a:lnTo>
                  <a:pt x="8" y="2279"/>
                </a:lnTo>
                <a:lnTo>
                  <a:pt x="5" y="2277"/>
                </a:lnTo>
                <a:lnTo>
                  <a:pt x="3" y="2274"/>
                </a:lnTo>
                <a:lnTo>
                  <a:pt x="3" y="2273"/>
                </a:lnTo>
                <a:lnTo>
                  <a:pt x="1" y="2272"/>
                </a:lnTo>
                <a:lnTo>
                  <a:pt x="0" y="2269"/>
                </a:lnTo>
                <a:lnTo>
                  <a:pt x="1" y="2268"/>
                </a:lnTo>
                <a:lnTo>
                  <a:pt x="3" y="2265"/>
                </a:lnTo>
                <a:lnTo>
                  <a:pt x="6" y="2263"/>
                </a:lnTo>
                <a:lnTo>
                  <a:pt x="10" y="2262"/>
                </a:lnTo>
                <a:lnTo>
                  <a:pt x="14" y="2262"/>
                </a:lnTo>
                <a:lnTo>
                  <a:pt x="19" y="2262"/>
                </a:lnTo>
                <a:lnTo>
                  <a:pt x="24" y="2264"/>
                </a:lnTo>
                <a:lnTo>
                  <a:pt x="28" y="2265"/>
                </a:lnTo>
                <a:lnTo>
                  <a:pt x="32" y="2265"/>
                </a:lnTo>
                <a:lnTo>
                  <a:pt x="35" y="2266"/>
                </a:lnTo>
                <a:lnTo>
                  <a:pt x="36" y="2266"/>
                </a:lnTo>
                <a:lnTo>
                  <a:pt x="39" y="2266"/>
                </a:lnTo>
                <a:lnTo>
                  <a:pt x="42" y="2266"/>
                </a:lnTo>
                <a:lnTo>
                  <a:pt x="49" y="2265"/>
                </a:lnTo>
                <a:lnTo>
                  <a:pt x="55" y="2264"/>
                </a:lnTo>
                <a:lnTo>
                  <a:pt x="58" y="2263"/>
                </a:lnTo>
                <a:lnTo>
                  <a:pt x="64" y="2262"/>
                </a:lnTo>
                <a:lnTo>
                  <a:pt x="67" y="2260"/>
                </a:lnTo>
                <a:lnTo>
                  <a:pt x="70" y="2258"/>
                </a:lnTo>
                <a:lnTo>
                  <a:pt x="72" y="2258"/>
                </a:lnTo>
                <a:lnTo>
                  <a:pt x="73" y="2255"/>
                </a:lnTo>
                <a:lnTo>
                  <a:pt x="74" y="2254"/>
                </a:lnTo>
                <a:lnTo>
                  <a:pt x="76" y="2251"/>
                </a:lnTo>
                <a:lnTo>
                  <a:pt x="77" y="2248"/>
                </a:lnTo>
                <a:lnTo>
                  <a:pt x="77" y="2245"/>
                </a:lnTo>
                <a:lnTo>
                  <a:pt x="78" y="2241"/>
                </a:lnTo>
                <a:lnTo>
                  <a:pt x="78" y="2236"/>
                </a:lnTo>
                <a:lnTo>
                  <a:pt x="78" y="2234"/>
                </a:lnTo>
                <a:lnTo>
                  <a:pt x="78" y="2232"/>
                </a:lnTo>
                <a:lnTo>
                  <a:pt x="74" y="2229"/>
                </a:lnTo>
                <a:lnTo>
                  <a:pt x="72" y="2227"/>
                </a:lnTo>
                <a:lnTo>
                  <a:pt x="72" y="2226"/>
                </a:lnTo>
                <a:lnTo>
                  <a:pt x="72" y="2225"/>
                </a:lnTo>
                <a:lnTo>
                  <a:pt x="71" y="2223"/>
                </a:lnTo>
                <a:lnTo>
                  <a:pt x="67" y="2221"/>
                </a:lnTo>
                <a:lnTo>
                  <a:pt x="63" y="2218"/>
                </a:lnTo>
                <a:lnTo>
                  <a:pt x="62" y="2217"/>
                </a:lnTo>
                <a:lnTo>
                  <a:pt x="58" y="2214"/>
                </a:lnTo>
                <a:lnTo>
                  <a:pt x="56" y="2212"/>
                </a:lnTo>
                <a:lnTo>
                  <a:pt x="55" y="2211"/>
                </a:lnTo>
                <a:lnTo>
                  <a:pt x="55" y="2211"/>
                </a:lnTo>
                <a:lnTo>
                  <a:pt x="56" y="2209"/>
                </a:lnTo>
                <a:lnTo>
                  <a:pt x="55" y="2208"/>
                </a:lnTo>
                <a:lnTo>
                  <a:pt x="55" y="2206"/>
                </a:lnTo>
                <a:lnTo>
                  <a:pt x="55" y="2203"/>
                </a:lnTo>
                <a:lnTo>
                  <a:pt x="55" y="2201"/>
                </a:lnTo>
                <a:lnTo>
                  <a:pt x="55" y="2199"/>
                </a:lnTo>
                <a:lnTo>
                  <a:pt x="55" y="2197"/>
                </a:lnTo>
                <a:lnTo>
                  <a:pt x="55" y="2193"/>
                </a:lnTo>
                <a:lnTo>
                  <a:pt x="56" y="2191"/>
                </a:lnTo>
                <a:lnTo>
                  <a:pt x="56" y="2189"/>
                </a:lnTo>
                <a:lnTo>
                  <a:pt x="55" y="2189"/>
                </a:lnTo>
                <a:lnTo>
                  <a:pt x="55" y="2188"/>
                </a:lnTo>
                <a:lnTo>
                  <a:pt x="52" y="2188"/>
                </a:lnTo>
                <a:lnTo>
                  <a:pt x="49" y="2188"/>
                </a:lnTo>
                <a:lnTo>
                  <a:pt x="46" y="2191"/>
                </a:lnTo>
                <a:lnTo>
                  <a:pt x="46" y="2190"/>
                </a:lnTo>
                <a:lnTo>
                  <a:pt x="45" y="2188"/>
                </a:lnTo>
                <a:lnTo>
                  <a:pt x="43" y="2185"/>
                </a:lnTo>
                <a:lnTo>
                  <a:pt x="42" y="2183"/>
                </a:lnTo>
                <a:lnTo>
                  <a:pt x="41" y="2180"/>
                </a:lnTo>
                <a:lnTo>
                  <a:pt x="41" y="2178"/>
                </a:lnTo>
                <a:lnTo>
                  <a:pt x="41" y="2176"/>
                </a:lnTo>
                <a:lnTo>
                  <a:pt x="42" y="2173"/>
                </a:lnTo>
                <a:lnTo>
                  <a:pt x="43" y="2170"/>
                </a:lnTo>
                <a:lnTo>
                  <a:pt x="46" y="2167"/>
                </a:lnTo>
                <a:lnTo>
                  <a:pt x="48" y="2165"/>
                </a:lnTo>
                <a:lnTo>
                  <a:pt x="51" y="2164"/>
                </a:lnTo>
                <a:lnTo>
                  <a:pt x="54" y="2162"/>
                </a:lnTo>
                <a:lnTo>
                  <a:pt x="54" y="2161"/>
                </a:lnTo>
                <a:lnTo>
                  <a:pt x="56" y="2160"/>
                </a:lnTo>
                <a:lnTo>
                  <a:pt x="58" y="2160"/>
                </a:lnTo>
                <a:lnTo>
                  <a:pt x="60" y="2160"/>
                </a:lnTo>
                <a:lnTo>
                  <a:pt x="60" y="2162"/>
                </a:lnTo>
                <a:lnTo>
                  <a:pt x="62" y="2164"/>
                </a:lnTo>
                <a:lnTo>
                  <a:pt x="60" y="2168"/>
                </a:lnTo>
                <a:lnTo>
                  <a:pt x="60" y="2169"/>
                </a:lnTo>
                <a:lnTo>
                  <a:pt x="61" y="2174"/>
                </a:lnTo>
                <a:lnTo>
                  <a:pt x="62" y="2177"/>
                </a:lnTo>
                <a:lnTo>
                  <a:pt x="62" y="2179"/>
                </a:lnTo>
                <a:lnTo>
                  <a:pt x="63" y="2183"/>
                </a:lnTo>
                <a:lnTo>
                  <a:pt x="65" y="2187"/>
                </a:lnTo>
                <a:lnTo>
                  <a:pt x="67" y="2192"/>
                </a:lnTo>
                <a:lnTo>
                  <a:pt x="71" y="2196"/>
                </a:lnTo>
                <a:lnTo>
                  <a:pt x="74" y="2198"/>
                </a:lnTo>
                <a:lnTo>
                  <a:pt x="78" y="2201"/>
                </a:lnTo>
                <a:lnTo>
                  <a:pt x="85" y="2201"/>
                </a:lnTo>
                <a:lnTo>
                  <a:pt x="91" y="2201"/>
                </a:lnTo>
                <a:lnTo>
                  <a:pt x="97" y="2202"/>
                </a:lnTo>
                <a:lnTo>
                  <a:pt x="98" y="2200"/>
                </a:lnTo>
                <a:lnTo>
                  <a:pt x="99" y="2198"/>
                </a:lnTo>
                <a:lnTo>
                  <a:pt x="99" y="2197"/>
                </a:lnTo>
                <a:lnTo>
                  <a:pt x="100" y="2196"/>
                </a:lnTo>
                <a:lnTo>
                  <a:pt x="100" y="2195"/>
                </a:lnTo>
                <a:lnTo>
                  <a:pt x="101" y="2194"/>
                </a:lnTo>
                <a:lnTo>
                  <a:pt x="101" y="2192"/>
                </a:lnTo>
                <a:lnTo>
                  <a:pt x="100" y="2191"/>
                </a:lnTo>
                <a:lnTo>
                  <a:pt x="100" y="2189"/>
                </a:lnTo>
                <a:lnTo>
                  <a:pt x="100" y="2188"/>
                </a:lnTo>
                <a:lnTo>
                  <a:pt x="99" y="2187"/>
                </a:lnTo>
                <a:lnTo>
                  <a:pt x="97" y="2182"/>
                </a:lnTo>
                <a:lnTo>
                  <a:pt x="95" y="2179"/>
                </a:lnTo>
                <a:lnTo>
                  <a:pt x="93" y="2175"/>
                </a:lnTo>
                <a:lnTo>
                  <a:pt x="91" y="2173"/>
                </a:lnTo>
                <a:lnTo>
                  <a:pt x="89" y="2170"/>
                </a:lnTo>
                <a:lnTo>
                  <a:pt x="89" y="2167"/>
                </a:lnTo>
                <a:lnTo>
                  <a:pt x="87" y="2165"/>
                </a:lnTo>
                <a:lnTo>
                  <a:pt x="85" y="2164"/>
                </a:lnTo>
                <a:lnTo>
                  <a:pt x="85" y="2163"/>
                </a:lnTo>
                <a:lnTo>
                  <a:pt x="82" y="2158"/>
                </a:lnTo>
                <a:lnTo>
                  <a:pt x="81" y="2161"/>
                </a:lnTo>
                <a:lnTo>
                  <a:pt x="79" y="2157"/>
                </a:lnTo>
                <a:lnTo>
                  <a:pt x="78" y="2153"/>
                </a:lnTo>
                <a:lnTo>
                  <a:pt x="78" y="2151"/>
                </a:lnTo>
                <a:lnTo>
                  <a:pt x="78" y="2149"/>
                </a:lnTo>
                <a:lnTo>
                  <a:pt x="77" y="2145"/>
                </a:lnTo>
                <a:lnTo>
                  <a:pt x="76" y="2143"/>
                </a:lnTo>
                <a:lnTo>
                  <a:pt x="76" y="2141"/>
                </a:lnTo>
                <a:lnTo>
                  <a:pt x="75" y="2138"/>
                </a:lnTo>
                <a:lnTo>
                  <a:pt x="76" y="2132"/>
                </a:lnTo>
                <a:lnTo>
                  <a:pt x="75" y="2130"/>
                </a:lnTo>
                <a:lnTo>
                  <a:pt x="75" y="2125"/>
                </a:lnTo>
                <a:lnTo>
                  <a:pt x="76" y="2119"/>
                </a:lnTo>
                <a:lnTo>
                  <a:pt x="76" y="2116"/>
                </a:lnTo>
                <a:lnTo>
                  <a:pt x="76" y="2113"/>
                </a:lnTo>
                <a:lnTo>
                  <a:pt x="77" y="2111"/>
                </a:lnTo>
                <a:lnTo>
                  <a:pt x="82" y="2109"/>
                </a:lnTo>
                <a:lnTo>
                  <a:pt x="90" y="2109"/>
                </a:lnTo>
                <a:lnTo>
                  <a:pt x="91" y="2106"/>
                </a:lnTo>
                <a:lnTo>
                  <a:pt x="94" y="2104"/>
                </a:lnTo>
                <a:lnTo>
                  <a:pt x="100" y="2101"/>
                </a:lnTo>
                <a:lnTo>
                  <a:pt x="103" y="2100"/>
                </a:lnTo>
                <a:lnTo>
                  <a:pt x="108" y="2098"/>
                </a:lnTo>
                <a:lnTo>
                  <a:pt x="111" y="2096"/>
                </a:lnTo>
                <a:lnTo>
                  <a:pt x="115" y="2094"/>
                </a:lnTo>
                <a:lnTo>
                  <a:pt x="117" y="2093"/>
                </a:lnTo>
                <a:lnTo>
                  <a:pt x="118" y="2092"/>
                </a:lnTo>
                <a:lnTo>
                  <a:pt x="119" y="2091"/>
                </a:lnTo>
                <a:lnTo>
                  <a:pt x="120" y="2090"/>
                </a:lnTo>
                <a:lnTo>
                  <a:pt x="121" y="2089"/>
                </a:lnTo>
                <a:lnTo>
                  <a:pt x="122" y="2088"/>
                </a:lnTo>
                <a:lnTo>
                  <a:pt x="123" y="2088"/>
                </a:lnTo>
                <a:lnTo>
                  <a:pt x="123" y="2087"/>
                </a:lnTo>
                <a:lnTo>
                  <a:pt x="125" y="2086"/>
                </a:lnTo>
                <a:lnTo>
                  <a:pt x="126" y="2085"/>
                </a:lnTo>
                <a:lnTo>
                  <a:pt x="126" y="2084"/>
                </a:lnTo>
                <a:lnTo>
                  <a:pt x="128" y="2083"/>
                </a:lnTo>
                <a:lnTo>
                  <a:pt x="130" y="2082"/>
                </a:lnTo>
                <a:lnTo>
                  <a:pt x="131" y="2081"/>
                </a:lnTo>
                <a:lnTo>
                  <a:pt x="131" y="2080"/>
                </a:lnTo>
                <a:lnTo>
                  <a:pt x="132" y="2079"/>
                </a:lnTo>
                <a:lnTo>
                  <a:pt x="132" y="2078"/>
                </a:lnTo>
                <a:lnTo>
                  <a:pt x="133" y="2077"/>
                </a:lnTo>
                <a:lnTo>
                  <a:pt x="133" y="2075"/>
                </a:lnTo>
                <a:lnTo>
                  <a:pt x="134" y="2073"/>
                </a:lnTo>
                <a:lnTo>
                  <a:pt x="134" y="2071"/>
                </a:lnTo>
                <a:lnTo>
                  <a:pt x="134" y="2069"/>
                </a:lnTo>
                <a:lnTo>
                  <a:pt x="134" y="2066"/>
                </a:lnTo>
                <a:lnTo>
                  <a:pt x="131" y="2064"/>
                </a:lnTo>
                <a:lnTo>
                  <a:pt x="129" y="2062"/>
                </a:lnTo>
                <a:lnTo>
                  <a:pt x="126" y="2061"/>
                </a:lnTo>
                <a:lnTo>
                  <a:pt x="124" y="2060"/>
                </a:lnTo>
                <a:lnTo>
                  <a:pt x="120" y="2060"/>
                </a:lnTo>
                <a:lnTo>
                  <a:pt x="116" y="2062"/>
                </a:lnTo>
                <a:lnTo>
                  <a:pt x="111" y="2063"/>
                </a:lnTo>
                <a:lnTo>
                  <a:pt x="106" y="2065"/>
                </a:lnTo>
                <a:lnTo>
                  <a:pt x="102" y="2067"/>
                </a:lnTo>
                <a:lnTo>
                  <a:pt x="97" y="2067"/>
                </a:lnTo>
                <a:lnTo>
                  <a:pt x="91" y="2067"/>
                </a:lnTo>
                <a:lnTo>
                  <a:pt x="87" y="2065"/>
                </a:lnTo>
                <a:lnTo>
                  <a:pt x="83" y="2062"/>
                </a:lnTo>
                <a:lnTo>
                  <a:pt x="80" y="2059"/>
                </a:lnTo>
                <a:lnTo>
                  <a:pt x="78" y="2056"/>
                </a:lnTo>
                <a:lnTo>
                  <a:pt x="77" y="2054"/>
                </a:lnTo>
                <a:lnTo>
                  <a:pt x="76" y="2052"/>
                </a:lnTo>
                <a:lnTo>
                  <a:pt x="75" y="2050"/>
                </a:lnTo>
                <a:lnTo>
                  <a:pt x="74" y="2047"/>
                </a:lnTo>
                <a:lnTo>
                  <a:pt x="75" y="2043"/>
                </a:lnTo>
                <a:lnTo>
                  <a:pt x="75" y="2041"/>
                </a:lnTo>
                <a:lnTo>
                  <a:pt x="76" y="2039"/>
                </a:lnTo>
                <a:lnTo>
                  <a:pt x="77" y="2037"/>
                </a:lnTo>
                <a:lnTo>
                  <a:pt x="80" y="2033"/>
                </a:lnTo>
                <a:lnTo>
                  <a:pt x="82" y="2031"/>
                </a:lnTo>
                <a:lnTo>
                  <a:pt x="84" y="2030"/>
                </a:lnTo>
                <a:lnTo>
                  <a:pt x="86" y="2030"/>
                </a:lnTo>
                <a:lnTo>
                  <a:pt x="87" y="2031"/>
                </a:lnTo>
                <a:lnTo>
                  <a:pt x="89" y="2035"/>
                </a:lnTo>
                <a:lnTo>
                  <a:pt x="92" y="2038"/>
                </a:lnTo>
                <a:lnTo>
                  <a:pt x="96" y="2042"/>
                </a:lnTo>
                <a:lnTo>
                  <a:pt x="101" y="2045"/>
                </a:lnTo>
                <a:lnTo>
                  <a:pt x="105" y="2047"/>
                </a:lnTo>
                <a:lnTo>
                  <a:pt x="110" y="2048"/>
                </a:lnTo>
                <a:lnTo>
                  <a:pt x="116" y="2050"/>
                </a:lnTo>
                <a:lnTo>
                  <a:pt x="120" y="2051"/>
                </a:lnTo>
                <a:lnTo>
                  <a:pt x="124" y="2051"/>
                </a:lnTo>
                <a:lnTo>
                  <a:pt x="126" y="2050"/>
                </a:lnTo>
                <a:lnTo>
                  <a:pt x="128" y="2049"/>
                </a:lnTo>
                <a:lnTo>
                  <a:pt x="130" y="2048"/>
                </a:lnTo>
                <a:lnTo>
                  <a:pt x="136" y="2048"/>
                </a:lnTo>
                <a:lnTo>
                  <a:pt x="138" y="2045"/>
                </a:lnTo>
                <a:lnTo>
                  <a:pt x="139" y="2042"/>
                </a:lnTo>
                <a:lnTo>
                  <a:pt x="140" y="2039"/>
                </a:lnTo>
                <a:lnTo>
                  <a:pt x="140" y="2036"/>
                </a:lnTo>
                <a:lnTo>
                  <a:pt x="140" y="2032"/>
                </a:lnTo>
                <a:lnTo>
                  <a:pt x="140" y="2028"/>
                </a:lnTo>
                <a:lnTo>
                  <a:pt x="139" y="2025"/>
                </a:lnTo>
                <a:lnTo>
                  <a:pt x="140" y="2023"/>
                </a:lnTo>
                <a:lnTo>
                  <a:pt x="141" y="2020"/>
                </a:lnTo>
                <a:lnTo>
                  <a:pt x="141" y="2016"/>
                </a:lnTo>
                <a:lnTo>
                  <a:pt x="140" y="2014"/>
                </a:lnTo>
                <a:lnTo>
                  <a:pt x="140" y="2010"/>
                </a:lnTo>
                <a:lnTo>
                  <a:pt x="140" y="2005"/>
                </a:lnTo>
                <a:lnTo>
                  <a:pt x="140" y="2002"/>
                </a:lnTo>
                <a:lnTo>
                  <a:pt x="140" y="2000"/>
                </a:lnTo>
                <a:lnTo>
                  <a:pt x="140" y="1997"/>
                </a:lnTo>
                <a:lnTo>
                  <a:pt x="141" y="1993"/>
                </a:lnTo>
                <a:lnTo>
                  <a:pt x="144" y="1989"/>
                </a:lnTo>
                <a:lnTo>
                  <a:pt x="146" y="1985"/>
                </a:lnTo>
                <a:lnTo>
                  <a:pt x="148" y="1982"/>
                </a:lnTo>
                <a:lnTo>
                  <a:pt x="149" y="1980"/>
                </a:lnTo>
                <a:lnTo>
                  <a:pt x="149" y="1976"/>
                </a:lnTo>
                <a:lnTo>
                  <a:pt x="150" y="1974"/>
                </a:lnTo>
                <a:lnTo>
                  <a:pt x="152" y="1972"/>
                </a:lnTo>
                <a:lnTo>
                  <a:pt x="153" y="1970"/>
                </a:lnTo>
                <a:lnTo>
                  <a:pt x="155" y="1969"/>
                </a:lnTo>
                <a:lnTo>
                  <a:pt x="158" y="1969"/>
                </a:lnTo>
                <a:lnTo>
                  <a:pt x="161" y="1968"/>
                </a:lnTo>
                <a:lnTo>
                  <a:pt x="167" y="1968"/>
                </a:lnTo>
                <a:lnTo>
                  <a:pt x="175" y="1968"/>
                </a:lnTo>
                <a:lnTo>
                  <a:pt x="178" y="1968"/>
                </a:lnTo>
                <a:lnTo>
                  <a:pt x="181" y="1969"/>
                </a:lnTo>
                <a:lnTo>
                  <a:pt x="185" y="1969"/>
                </a:lnTo>
                <a:lnTo>
                  <a:pt x="188" y="1971"/>
                </a:lnTo>
                <a:lnTo>
                  <a:pt x="192" y="1972"/>
                </a:lnTo>
                <a:lnTo>
                  <a:pt x="196" y="1971"/>
                </a:lnTo>
                <a:lnTo>
                  <a:pt x="198" y="1972"/>
                </a:lnTo>
                <a:lnTo>
                  <a:pt x="200" y="1972"/>
                </a:lnTo>
                <a:lnTo>
                  <a:pt x="203" y="1970"/>
                </a:lnTo>
                <a:lnTo>
                  <a:pt x="206" y="1968"/>
                </a:lnTo>
                <a:lnTo>
                  <a:pt x="207" y="1966"/>
                </a:lnTo>
                <a:lnTo>
                  <a:pt x="209" y="1964"/>
                </a:lnTo>
                <a:lnTo>
                  <a:pt x="210" y="1962"/>
                </a:lnTo>
                <a:lnTo>
                  <a:pt x="210" y="1961"/>
                </a:lnTo>
                <a:lnTo>
                  <a:pt x="209" y="1959"/>
                </a:lnTo>
                <a:lnTo>
                  <a:pt x="207" y="1957"/>
                </a:lnTo>
                <a:lnTo>
                  <a:pt x="206" y="1956"/>
                </a:lnTo>
                <a:lnTo>
                  <a:pt x="204" y="1956"/>
                </a:lnTo>
                <a:lnTo>
                  <a:pt x="202" y="1955"/>
                </a:lnTo>
                <a:lnTo>
                  <a:pt x="199" y="1954"/>
                </a:lnTo>
                <a:lnTo>
                  <a:pt x="196" y="1954"/>
                </a:lnTo>
                <a:lnTo>
                  <a:pt x="191" y="1956"/>
                </a:lnTo>
                <a:lnTo>
                  <a:pt x="189" y="1957"/>
                </a:lnTo>
                <a:lnTo>
                  <a:pt x="186" y="1958"/>
                </a:lnTo>
                <a:lnTo>
                  <a:pt x="184" y="1958"/>
                </a:lnTo>
                <a:lnTo>
                  <a:pt x="182" y="1959"/>
                </a:lnTo>
                <a:lnTo>
                  <a:pt x="178" y="1960"/>
                </a:lnTo>
                <a:lnTo>
                  <a:pt x="173" y="1961"/>
                </a:lnTo>
                <a:lnTo>
                  <a:pt x="172" y="1961"/>
                </a:lnTo>
                <a:lnTo>
                  <a:pt x="166" y="1962"/>
                </a:lnTo>
                <a:lnTo>
                  <a:pt x="161" y="1963"/>
                </a:lnTo>
                <a:lnTo>
                  <a:pt x="158" y="1962"/>
                </a:lnTo>
                <a:lnTo>
                  <a:pt x="156" y="1962"/>
                </a:lnTo>
                <a:lnTo>
                  <a:pt x="157" y="1959"/>
                </a:lnTo>
                <a:lnTo>
                  <a:pt x="158" y="1956"/>
                </a:lnTo>
                <a:lnTo>
                  <a:pt x="158" y="1955"/>
                </a:lnTo>
                <a:lnTo>
                  <a:pt x="159" y="1953"/>
                </a:lnTo>
                <a:lnTo>
                  <a:pt x="159" y="1950"/>
                </a:lnTo>
                <a:lnTo>
                  <a:pt x="160" y="1948"/>
                </a:lnTo>
                <a:lnTo>
                  <a:pt x="160" y="1947"/>
                </a:lnTo>
                <a:lnTo>
                  <a:pt x="160" y="1943"/>
                </a:lnTo>
                <a:lnTo>
                  <a:pt x="160" y="1939"/>
                </a:lnTo>
                <a:lnTo>
                  <a:pt x="161" y="1935"/>
                </a:lnTo>
                <a:lnTo>
                  <a:pt x="162" y="1931"/>
                </a:lnTo>
                <a:lnTo>
                  <a:pt x="163" y="1929"/>
                </a:lnTo>
                <a:lnTo>
                  <a:pt x="164" y="1927"/>
                </a:lnTo>
                <a:lnTo>
                  <a:pt x="165" y="1925"/>
                </a:lnTo>
                <a:lnTo>
                  <a:pt x="164" y="1925"/>
                </a:lnTo>
                <a:lnTo>
                  <a:pt x="164" y="1923"/>
                </a:lnTo>
                <a:lnTo>
                  <a:pt x="166" y="1922"/>
                </a:lnTo>
                <a:lnTo>
                  <a:pt x="167" y="1921"/>
                </a:lnTo>
                <a:lnTo>
                  <a:pt x="168" y="1919"/>
                </a:lnTo>
                <a:lnTo>
                  <a:pt x="169" y="1916"/>
                </a:lnTo>
                <a:lnTo>
                  <a:pt x="170" y="1915"/>
                </a:lnTo>
                <a:lnTo>
                  <a:pt x="172" y="1913"/>
                </a:lnTo>
                <a:lnTo>
                  <a:pt x="174" y="1910"/>
                </a:lnTo>
                <a:lnTo>
                  <a:pt x="178" y="1909"/>
                </a:lnTo>
                <a:lnTo>
                  <a:pt x="181" y="1907"/>
                </a:lnTo>
                <a:lnTo>
                  <a:pt x="184" y="1907"/>
                </a:lnTo>
                <a:lnTo>
                  <a:pt x="189" y="1906"/>
                </a:lnTo>
                <a:lnTo>
                  <a:pt x="192" y="1906"/>
                </a:lnTo>
                <a:lnTo>
                  <a:pt x="194" y="1906"/>
                </a:lnTo>
                <a:lnTo>
                  <a:pt x="195" y="1909"/>
                </a:lnTo>
                <a:lnTo>
                  <a:pt x="195" y="1913"/>
                </a:lnTo>
                <a:lnTo>
                  <a:pt x="195" y="1918"/>
                </a:lnTo>
                <a:lnTo>
                  <a:pt x="195" y="1921"/>
                </a:lnTo>
                <a:lnTo>
                  <a:pt x="196" y="1924"/>
                </a:lnTo>
                <a:lnTo>
                  <a:pt x="197" y="1929"/>
                </a:lnTo>
                <a:lnTo>
                  <a:pt x="201" y="1931"/>
                </a:lnTo>
                <a:lnTo>
                  <a:pt x="205" y="1932"/>
                </a:lnTo>
                <a:lnTo>
                  <a:pt x="208" y="1932"/>
                </a:lnTo>
                <a:lnTo>
                  <a:pt x="211" y="1931"/>
                </a:lnTo>
                <a:lnTo>
                  <a:pt x="213" y="1930"/>
                </a:lnTo>
                <a:lnTo>
                  <a:pt x="215" y="1928"/>
                </a:lnTo>
                <a:lnTo>
                  <a:pt x="216" y="1926"/>
                </a:lnTo>
                <a:lnTo>
                  <a:pt x="217" y="1924"/>
                </a:lnTo>
                <a:lnTo>
                  <a:pt x="217" y="1921"/>
                </a:lnTo>
                <a:lnTo>
                  <a:pt x="218" y="1919"/>
                </a:lnTo>
                <a:lnTo>
                  <a:pt x="218" y="1918"/>
                </a:lnTo>
                <a:lnTo>
                  <a:pt x="215" y="1916"/>
                </a:lnTo>
                <a:lnTo>
                  <a:pt x="213" y="1914"/>
                </a:lnTo>
                <a:lnTo>
                  <a:pt x="210" y="1911"/>
                </a:lnTo>
                <a:lnTo>
                  <a:pt x="209" y="1909"/>
                </a:lnTo>
                <a:lnTo>
                  <a:pt x="210" y="1908"/>
                </a:lnTo>
                <a:lnTo>
                  <a:pt x="212" y="1906"/>
                </a:lnTo>
                <a:lnTo>
                  <a:pt x="215" y="1903"/>
                </a:lnTo>
                <a:lnTo>
                  <a:pt x="217" y="1902"/>
                </a:lnTo>
                <a:lnTo>
                  <a:pt x="219" y="1901"/>
                </a:lnTo>
                <a:lnTo>
                  <a:pt x="220" y="1899"/>
                </a:lnTo>
                <a:lnTo>
                  <a:pt x="222" y="1897"/>
                </a:lnTo>
                <a:lnTo>
                  <a:pt x="225" y="1895"/>
                </a:lnTo>
                <a:lnTo>
                  <a:pt x="228" y="1893"/>
                </a:lnTo>
                <a:lnTo>
                  <a:pt x="232" y="1890"/>
                </a:lnTo>
                <a:lnTo>
                  <a:pt x="233" y="1889"/>
                </a:lnTo>
                <a:lnTo>
                  <a:pt x="234" y="1888"/>
                </a:lnTo>
                <a:lnTo>
                  <a:pt x="236" y="1886"/>
                </a:lnTo>
                <a:lnTo>
                  <a:pt x="238" y="1884"/>
                </a:lnTo>
                <a:lnTo>
                  <a:pt x="240" y="1882"/>
                </a:lnTo>
                <a:lnTo>
                  <a:pt x="243" y="1880"/>
                </a:lnTo>
                <a:lnTo>
                  <a:pt x="243" y="1876"/>
                </a:lnTo>
                <a:lnTo>
                  <a:pt x="245" y="1873"/>
                </a:lnTo>
                <a:lnTo>
                  <a:pt x="245" y="1872"/>
                </a:lnTo>
                <a:lnTo>
                  <a:pt x="246" y="1870"/>
                </a:lnTo>
                <a:lnTo>
                  <a:pt x="247" y="1869"/>
                </a:lnTo>
                <a:lnTo>
                  <a:pt x="248" y="1869"/>
                </a:lnTo>
                <a:lnTo>
                  <a:pt x="250" y="1868"/>
                </a:lnTo>
                <a:lnTo>
                  <a:pt x="251" y="1868"/>
                </a:lnTo>
                <a:lnTo>
                  <a:pt x="252" y="1867"/>
                </a:lnTo>
                <a:lnTo>
                  <a:pt x="252" y="1866"/>
                </a:lnTo>
                <a:lnTo>
                  <a:pt x="250" y="1864"/>
                </a:lnTo>
                <a:lnTo>
                  <a:pt x="249" y="1863"/>
                </a:lnTo>
                <a:lnTo>
                  <a:pt x="249" y="1862"/>
                </a:lnTo>
                <a:lnTo>
                  <a:pt x="250" y="1858"/>
                </a:lnTo>
                <a:lnTo>
                  <a:pt x="249" y="1857"/>
                </a:lnTo>
                <a:lnTo>
                  <a:pt x="247" y="1857"/>
                </a:lnTo>
                <a:lnTo>
                  <a:pt x="247" y="1856"/>
                </a:lnTo>
                <a:lnTo>
                  <a:pt x="247" y="1853"/>
                </a:lnTo>
                <a:lnTo>
                  <a:pt x="248" y="1851"/>
                </a:lnTo>
                <a:lnTo>
                  <a:pt x="249" y="1848"/>
                </a:lnTo>
                <a:lnTo>
                  <a:pt x="250" y="1846"/>
                </a:lnTo>
                <a:lnTo>
                  <a:pt x="249" y="1845"/>
                </a:lnTo>
                <a:lnTo>
                  <a:pt x="250" y="1843"/>
                </a:lnTo>
                <a:lnTo>
                  <a:pt x="250" y="1842"/>
                </a:lnTo>
                <a:lnTo>
                  <a:pt x="251" y="1842"/>
                </a:lnTo>
                <a:lnTo>
                  <a:pt x="253" y="1840"/>
                </a:lnTo>
                <a:lnTo>
                  <a:pt x="254" y="1837"/>
                </a:lnTo>
                <a:lnTo>
                  <a:pt x="256" y="1836"/>
                </a:lnTo>
                <a:lnTo>
                  <a:pt x="258" y="1834"/>
                </a:lnTo>
                <a:lnTo>
                  <a:pt x="262" y="1832"/>
                </a:lnTo>
                <a:lnTo>
                  <a:pt x="266" y="1831"/>
                </a:lnTo>
                <a:lnTo>
                  <a:pt x="268" y="1830"/>
                </a:lnTo>
                <a:lnTo>
                  <a:pt x="272" y="1830"/>
                </a:lnTo>
                <a:lnTo>
                  <a:pt x="274" y="1830"/>
                </a:lnTo>
                <a:lnTo>
                  <a:pt x="279" y="1830"/>
                </a:lnTo>
                <a:lnTo>
                  <a:pt x="283" y="1830"/>
                </a:lnTo>
                <a:lnTo>
                  <a:pt x="287" y="1829"/>
                </a:lnTo>
                <a:lnTo>
                  <a:pt x="289" y="1829"/>
                </a:lnTo>
                <a:lnTo>
                  <a:pt x="295" y="1826"/>
                </a:lnTo>
                <a:lnTo>
                  <a:pt x="297" y="1825"/>
                </a:lnTo>
                <a:lnTo>
                  <a:pt x="300" y="1822"/>
                </a:lnTo>
                <a:lnTo>
                  <a:pt x="301" y="1821"/>
                </a:lnTo>
                <a:lnTo>
                  <a:pt x="302" y="1821"/>
                </a:lnTo>
                <a:lnTo>
                  <a:pt x="304" y="1821"/>
                </a:lnTo>
                <a:lnTo>
                  <a:pt x="304" y="1820"/>
                </a:lnTo>
                <a:lnTo>
                  <a:pt x="302" y="1820"/>
                </a:lnTo>
                <a:lnTo>
                  <a:pt x="305" y="1817"/>
                </a:lnTo>
                <a:lnTo>
                  <a:pt x="306" y="1815"/>
                </a:lnTo>
                <a:lnTo>
                  <a:pt x="306" y="1814"/>
                </a:lnTo>
                <a:lnTo>
                  <a:pt x="307" y="1813"/>
                </a:lnTo>
                <a:lnTo>
                  <a:pt x="309" y="1811"/>
                </a:lnTo>
                <a:lnTo>
                  <a:pt x="310" y="1808"/>
                </a:lnTo>
                <a:lnTo>
                  <a:pt x="305" y="1807"/>
                </a:lnTo>
                <a:lnTo>
                  <a:pt x="304" y="1803"/>
                </a:lnTo>
                <a:lnTo>
                  <a:pt x="303" y="1800"/>
                </a:lnTo>
                <a:lnTo>
                  <a:pt x="301" y="1797"/>
                </a:lnTo>
                <a:lnTo>
                  <a:pt x="298" y="1795"/>
                </a:lnTo>
                <a:lnTo>
                  <a:pt x="291" y="1793"/>
                </a:lnTo>
                <a:lnTo>
                  <a:pt x="288" y="1792"/>
                </a:lnTo>
                <a:lnTo>
                  <a:pt x="282" y="1791"/>
                </a:lnTo>
                <a:lnTo>
                  <a:pt x="276" y="1790"/>
                </a:lnTo>
                <a:lnTo>
                  <a:pt x="273" y="1790"/>
                </a:lnTo>
                <a:lnTo>
                  <a:pt x="270" y="1789"/>
                </a:lnTo>
                <a:lnTo>
                  <a:pt x="267" y="1788"/>
                </a:lnTo>
                <a:lnTo>
                  <a:pt x="266" y="1786"/>
                </a:lnTo>
                <a:lnTo>
                  <a:pt x="264" y="1783"/>
                </a:lnTo>
                <a:lnTo>
                  <a:pt x="263" y="1780"/>
                </a:lnTo>
                <a:lnTo>
                  <a:pt x="263" y="1776"/>
                </a:lnTo>
                <a:lnTo>
                  <a:pt x="264" y="1773"/>
                </a:lnTo>
                <a:lnTo>
                  <a:pt x="266" y="1771"/>
                </a:lnTo>
                <a:lnTo>
                  <a:pt x="269" y="1768"/>
                </a:lnTo>
                <a:lnTo>
                  <a:pt x="272" y="1767"/>
                </a:lnTo>
                <a:lnTo>
                  <a:pt x="275" y="1768"/>
                </a:lnTo>
                <a:lnTo>
                  <a:pt x="279" y="1769"/>
                </a:lnTo>
                <a:lnTo>
                  <a:pt x="280" y="1772"/>
                </a:lnTo>
                <a:lnTo>
                  <a:pt x="283" y="1774"/>
                </a:lnTo>
                <a:lnTo>
                  <a:pt x="288" y="1783"/>
                </a:lnTo>
                <a:lnTo>
                  <a:pt x="291" y="1787"/>
                </a:lnTo>
                <a:lnTo>
                  <a:pt x="294" y="1789"/>
                </a:lnTo>
                <a:lnTo>
                  <a:pt x="296" y="1789"/>
                </a:lnTo>
                <a:lnTo>
                  <a:pt x="304" y="1789"/>
                </a:lnTo>
                <a:lnTo>
                  <a:pt x="308" y="1787"/>
                </a:lnTo>
                <a:lnTo>
                  <a:pt x="307" y="1785"/>
                </a:lnTo>
                <a:lnTo>
                  <a:pt x="307" y="1783"/>
                </a:lnTo>
                <a:lnTo>
                  <a:pt x="306" y="1778"/>
                </a:lnTo>
                <a:lnTo>
                  <a:pt x="306" y="1774"/>
                </a:lnTo>
                <a:lnTo>
                  <a:pt x="308" y="1772"/>
                </a:lnTo>
                <a:lnTo>
                  <a:pt x="310" y="1767"/>
                </a:lnTo>
                <a:lnTo>
                  <a:pt x="321" y="1761"/>
                </a:lnTo>
                <a:lnTo>
                  <a:pt x="329" y="1757"/>
                </a:lnTo>
                <a:lnTo>
                  <a:pt x="331" y="1752"/>
                </a:lnTo>
                <a:lnTo>
                  <a:pt x="331" y="1751"/>
                </a:lnTo>
                <a:lnTo>
                  <a:pt x="331" y="1748"/>
                </a:lnTo>
                <a:lnTo>
                  <a:pt x="332" y="1747"/>
                </a:lnTo>
                <a:lnTo>
                  <a:pt x="335" y="1746"/>
                </a:lnTo>
                <a:lnTo>
                  <a:pt x="338" y="1745"/>
                </a:lnTo>
                <a:lnTo>
                  <a:pt x="341" y="1743"/>
                </a:lnTo>
                <a:lnTo>
                  <a:pt x="341" y="1742"/>
                </a:lnTo>
                <a:lnTo>
                  <a:pt x="342" y="1739"/>
                </a:lnTo>
                <a:lnTo>
                  <a:pt x="344" y="1736"/>
                </a:lnTo>
                <a:lnTo>
                  <a:pt x="347" y="1727"/>
                </a:lnTo>
                <a:lnTo>
                  <a:pt x="348" y="1726"/>
                </a:lnTo>
                <a:lnTo>
                  <a:pt x="350" y="1719"/>
                </a:lnTo>
                <a:lnTo>
                  <a:pt x="344" y="1719"/>
                </a:lnTo>
                <a:lnTo>
                  <a:pt x="338" y="1720"/>
                </a:lnTo>
                <a:lnTo>
                  <a:pt x="335" y="1719"/>
                </a:lnTo>
                <a:lnTo>
                  <a:pt x="330" y="1716"/>
                </a:lnTo>
                <a:lnTo>
                  <a:pt x="325" y="1712"/>
                </a:lnTo>
                <a:lnTo>
                  <a:pt x="321" y="1710"/>
                </a:lnTo>
                <a:lnTo>
                  <a:pt x="317" y="1708"/>
                </a:lnTo>
                <a:lnTo>
                  <a:pt x="316" y="1714"/>
                </a:lnTo>
                <a:lnTo>
                  <a:pt x="318" y="1719"/>
                </a:lnTo>
                <a:lnTo>
                  <a:pt x="321" y="1722"/>
                </a:lnTo>
                <a:lnTo>
                  <a:pt x="322" y="1727"/>
                </a:lnTo>
                <a:lnTo>
                  <a:pt x="320" y="1731"/>
                </a:lnTo>
                <a:lnTo>
                  <a:pt x="319" y="1742"/>
                </a:lnTo>
                <a:lnTo>
                  <a:pt x="316" y="1740"/>
                </a:lnTo>
                <a:lnTo>
                  <a:pt x="308" y="1737"/>
                </a:lnTo>
                <a:lnTo>
                  <a:pt x="305" y="1736"/>
                </a:lnTo>
                <a:lnTo>
                  <a:pt x="302" y="1736"/>
                </a:lnTo>
                <a:lnTo>
                  <a:pt x="298" y="1737"/>
                </a:lnTo>
                <a:lnTo>
                  <a:pt x="293" y="1739"/>
                </a:lnTo>
                <a:lnTo>
                  <a:pt x="289" y="1742"/>
                </a:lnTo>
                <a:lnTo>
                  <a:pt x="288" y="1742"/>
                </a:lnTo>
                <a:lnTo>
                  <a:pt x="283" y="1741"/>
                </a:lnTo>
                <a:lnTo>
                  <a:pt x="277" y="1741"/>
                </a:lnTo>
                <a:lnTo>
                  <a:pt x="273" y="1739"/>
                </a:lnTo>
                <a:lnTo>
                  <a:pt x="270" y="1738"/>
                </a:lnTo>
                <a:lnTo>
                  <a:pt x="267" y="1737"/>
                </a:lnTo>
                <a:lnTo>
                  <a:pt x="265" y="1737"/>
                </a:lnTo>
                <a:lnTo>
                  <a:pt x="262" y="1736"/>
                </a:lnTo>
                <a:lnTo>
                  <a:pt x="261" y="1734"/>
                </a:lnTo>
                <a:lnTo>
                  <a:pt x="260" y="1732"/>
                </a:lnTo>
                <a:lnTo>
                  <a:pt x="259" y="1731"/>
                </a:lnTo>
                <a:lnTo>
                  <a:pt x="258" y="1728"/>
                </a:lnTo>
                <a:lnTo>
                  <a:pt x="257" y="1726"/>
                </a:lnTo>
                <a:lnTo>
                  <a:pt x="257" y="1723"/>
                </a:lnTo>
                <a:lnTo>
                  <a:pt x="257" y="1719"/>
                </a:lnTo>
                <a:lnTo>
                  <a:pt x="258" y="1715"/>
                </a:lnTo>
                <a:lnTo>
                  <a:pt x="259" y="1710"/>
                </a:lnTo>
                <a:lnTo>
                  <a:pt x="261" y="1703"/>
                </a:lnTo>
                <a:lnTo>
                  <a:pt x="262" y="1701"/>
                </a:lnTo>
                <a:lnTo>
                  <a:pt x="262" y="1698"/>
                </a:lnTo>
                <a:lnTo>
                  <a:pt x="264" y="1696"/>
                </a:lnTo>
                <a:lnTo>
                  <a:pt x="266" y="1694"/>
                </a:lnTo>
                <a:lnTo>
                  <a:pt x="270" y="1692"/>
                </a:lnTo>
                <a:lnTo>
                  <a:pt x="275" y="1690"/>
                </a:lnTo>
                <a:lnTo>
                  <a:pt x="279" y="1688"/>
                </a:lnTo>
                <a:lnTo>
                  <a:pt x="282" y="1688"/>
                </a:lnTo>
                <a:lnTo>
                  <a:pt x="284" y="1690"/>
                </a:lnTo>
                <a:lnTo>
                  <a:pt x="287" y="1692"/>
                </a:lnTo>
                <a:lnTo>
                  <a:pt x="289" y="1692"/>
                </a:lnTo>
                <a:lnTo>
                  <a:pt x="291" y="1691"/>
                </a:lnTo>
                <a:lnTo>
                  <a:pt x="295" y="1685"/>
                </a:lnTo>
                <a:lnTo>
                  <a:pt x="300" y="1681"/>
                </a:lnTo>
                <a:lnTo>
                  <a:pt x="305" y="1680"/>
                </a:lnTo>
                <a:lnTo>
                  <a:pt x="309" y="1679"/>
                </a:lnTo>
                <a:lnTo>
                  <a:pt x="311" y="1680"/>
                </a:lnTo>
                <a:lnTo>
                  <a:pt x="315" y="1685"/>
                </a:lnTo>
                <a:lnTo>
                  <a:pt x="319" y="1682"/>
                </a:lnTo>
                <a:lnTo>
                  <a:pt x="320" y="1679"/>
                </a:lnTo>
                <a:lnTo>
                  <a:pt x="322" y="1673"/>
                </a:lnTo>
                <a:lnTo>
                  <a:pt x="324" y="1672"/>
                </a:lnTo>
                <a:lnTo>
                  <a:pt x="328" y="1671"/>
                </a:lnTo>
                <a:lnTo>
                  <a:pt x="334" y="1673"/>
                </a:lnTo>
                <a:lnTo>
                  <a:pt x="336" y="1674"/>
                </a:lnTo>
                <a:lnTo>
                  <a:pt x="340" y="1679"/>
                </a:lnTo>
                <a:lnTo>
                  <a:pt x="344" y="1682"/>
                </a:lnTo>
                <a:lnTo>
                  <a:pt x="346" y="1683"/>
                </a:lnTo>
                <a:lnTo>
                  <a:pt x="345" y="1689"/>
                </a:lnTo>
                <a:lnTo>
                  <a:pt x="346" y="1698"/>
                </a:lnTo>
                <a:lnTo>
                  <a:pt x="347" y="1702"/>
                </a:lnTo>
                <a:lnTo>
                  <a:pt x="352" y="1702"/>
                </a:lnTo>
                <a:lnTo>
                  <a:pt x="353" y="1700"/>
                </a:lnTo>
                <a:lnTo>
                  <a:pt x="354" y="1698"/>
                </a:lnTo>
                <a:lnTo>
                  <a:pt x="356" y="1696"/>
                </a:lnTo>
                <a:lnTo>
                  <a:pt x="356" y="1695"/>
                </a:lnTo>
                <a:lnTo>
                  <a:pt x="357" y="1694"/>
                </a:lnTo>
                <a:lnTo>
                  <a:pt x="358" y="1691"/>
                </a:lnTo>
                <a:lnTo>
                  <a:pt x="358" y="1688"/>
                </a:lnTo>
                <a:lnTo>
                  <a:pt x="358" y="1685"/>
                </a:lnTo>
                <a:lnTo>
                  <a:pt x="358" y="1683"/>
                </a:lnTo>
                <a:lnTo>
                  <a:pt x="358" y="1680"/>
                </a:lnTo>
                <a:lnTo>
                  <a:pt x="357" y="1679"/>
                </a:lnTo>
                <a:lnTo>
                  <a:pt x="358" y="1678"/>
                </a:lnTo>
                <a:lnTo>
                  <a:pt x="359" y="1674"/>
                </a:lnTo>
                <a:lnTo>
                  <a:pt x="360" y="1672"/>
                </a:lnTo>
                <a:lnTo>
                  <a:pt x="362" y="1669"/>
                </a:lnTo>
                <a:lnTo>
                  <a:pt x="364" y="1668"/>
                </a:lnTo>
                <a:lnTo>
                  <a:pt x="363" y="1665"/>
                </a:lnTo>
                <a:lnTo>
                  <a:pt x="363" y="1664"/>
                </a:lnTo>
                <a:lnTo>
                  <a:pt x="362" y="1661"/>
                </a:lnTo>
                <a:lnTo>
                  <a:pt x="360" y="1658"/>
                </a:lnTo>
                <a:lnTo>
                  <a:pt x="358" y="1657"/>
                </a:lnTo>
                <a:lnTo>
                  <a:pt x="357" y="1654"/>
                </a:lnTo>
                <a:lnTo>
                  <a:pt x="357" y="1652"/>
                </a:lnTo>
                <a:lnTo>
                  <a:pt x="356" y="1649"/>
                </a:lnTo>
                <a:lnTo>
                  <a:pt x="357" y="1648"/>
                </a:lnTo>
                <a:lnTo>
                  <a:pt x="357" y="1645"/>
                </a:lnTo>
                <a:lnTo>
                  <a:pt x="358" y="1641"/>
                </a:lnTo>
                <a:lnTo>
                  <a:pt x="359" y="1640"/>
                </a:lnTo>
                <a:lnTo>
                  <a:pt x="360" y="1638"/>
                </a:lnTo>
                <a:lnTo>
                  <a:pt x="363" y="1637"/>
                </a:lnTo>
                <a:lnTo>
                  <a:pt x="365" y="1638"/>
                </a:lnTo>
                <a:lnTo>
                  <a:pt x="367" y="1638"/>
                </a:lnTo>
                <a:lnTo>
                  <a:pt x="368" y="1641"/>
                </a:lnTo>
                <a:lnTo>
                  <a:pt x="370" y="1642"/>
                </a:lnTo>
                <a:lnTo>
                  <a:pt x="370" y="1643"/>
                </a:lnTo>
                <a:lnTo>
                  <a:pt x="371" y="1645"/>
                </a:lnTo>
                <a:lnTo>
                  <a:pt x="373" y="1647"/>
                </a:lnTo>
                <a:lnTo>
                  <a:pt x="380" y="1649"/>
                </a:lnTo>
                <a:lnTo>
                  <a:pt x="381" y="1647"/>
                </a:lnTo>
                <a:lnTo>
                  <a:pt x="383" y="1645"/>
                </a:lnTo>
                <a:lnTo>
                  <a:pt x="384" y="1645"/>
                </a:lnTo>
                <a:lnTo>
                  <a:pt x="385" y="1644"/>
                </a:lnTo>
                <a:lnTo>
                  <a:pt x="387" y="1641"/>
                </a:lnTo>
                <a:lnTo>
                  <a:pt x="390" y="1639"/>
                </a:lnTo>
                <a:lnTo>
                  <a:pt x="391" y="1637"/>
                </a:lnTo>
                <a:lnTo>
                  <a:pt x="393" y="1635"/>
                </a:lnTo>
                <a:lnTo>
                  <a:pt x="395" y="1633"/>
                </a:lnTo>
                <a:lnTo>
                  <a:pt x="396" y="1631"/>
                </a:lnTo>
                <a:lnTo>
                  <a:pt x="399" y="1629"/>
                </a:lnTo>
                <a:lnTo>
                  <a:pt x="399" y="1628"/>
                </a:lnTo>
                <a:lnTo>
                  <a:pt x="400" y="1627"/>
                </a:lnTo>
                <a:lnTo>
                  <a:pt x="400" y="1626"/>
                </a:lnTo>
                <a:lnTo>
                  <a:pt x="401" y="1625"/>
                </a:lnTo>
                <a:lnTo>
                  <a:pt x="401" y="1624"/>
                </a:lnTo>
                <a:lnTo>
                  <a:pt x="401" y="1623"/>
                </a:lnTo>
                <a:lnTo>
                  <a:pt x="402" y="1621"/>
                </a:lnTo>
                <a:lnTo>
                  <a:pt x="402" y="1620"/>
                </a:lnTo>
                <a:lnTo>
                  <a:pt x="402" y="1618"/>
                </a:lnTo>
                <a:lnTo>
                  <a:pt x="403" y="1616"/>
                </a:lnTo>
                <a:lnTo>
                  <a:pt x="402" y="1615"/>
                </a:lnTo>
                <a:lnTo>
                  <a:pt x="403" y="1613"/>
                </a:lnTo>
                <a:lnTo>
                  <a:pt x="406" y="1608"/>
                </a:lnTo>
                <a:lnTo>
                  <a:pt x="407" y="1605"/>
                </a:lnTo>
                <a:lnTo>
                  <a:pt x="408" y="1603"/>
                </a:lnTo>
                <a:lnTo>
                  <a:pt x="409" y="1602"/>
                </a:lnTo>
                <a:lnTo>
                  <a:pt x="410" y="1599"/>
                </a:lnTo>
                <a:lnTo>
                  <a:pt x="412" y="1596"/>
                </a:lnTo>
                <a:lnTo>
                  <a:pt x="412" y="1593"/>
                </a:lnTo>
                <a:lnTo>
                  <a:pt x="412" y="1592"/>
                </a:lnTo>
                <a:lnTo>
                  <a:pt x="410" y="1591"/>
                </a:lnTo>
                <a:lnTo>
                  <a:pt x="408" y="1591"/>
                </a:lnTo>
                <a:lnTo>
                  <a:pt x="406" y="1592"/>
                </a:lnTo>
                <a:lnTo>
                  <a:pt x="404" y="1594"/>
                </a:lnTo>
                <a:lnTo>
                  <a:pt x="403" y="1600"/>
                </a:lnTo>
                <a:lnTo>
                  <a:pt x="402" y="1602"/>
                </a:lnTo>
                <a:lnTo>
                  <a:pt x="400" y="1606"/>
                </a:lnTo>
                <a:lnTo>
                  <a:pt x="399" y="1607"/>
                </a:lnTo>
                <a:lnTo>
                  <a:pt x="396" y="1610"/>
                </a:lnTo>
                <a:lnTo>
                  <a:pt x="395" y="1609"/>
                </a:lnTo>
                <a:lnTo>
                  <a:pt x="393" y="1609"/>
                </a:lnTo>
                <a:lnTo>
                  <a:pt x="392" y="1608"/>
                </a:lnTo>
                <a:lnTo>
                  <a:pt x="387" y="1607"/>
                </a:lnTo>
                <a:lnTo>
                  <a:pt x="383" y="1606"/>
                </a:lnTo>
                <a:lnTo>
                  <a:pt x="380" y="1605"/>
                </a:lnTo>
                <a:lnTo>
                  <a:pt x="375" y="1605"/>
                </a:lnTo>
                <a:lnTo>
                  <a:pt x="370" y="1605"/>
                </a:lnTo>
                <a:lnTo>
                  <a:pt x="365" y="1604"/>
                </a:lnTo>
                <a:lnTo>
                  <a:pt x="359" y="1603"/>
                </a:lnTo>
                <a:lnTo>
                  <a:pt x="358" y="1603"/>
                </a:lnTo>
                <a:lnTo>
                  <a:pt x="355" y="1602"/>
                </a:lnTo>
                <a:lnTo>
                  <a:pt x="353" y="1602"/>
                </a:lnTo>
                <a:lnTo>
                  <a:pt x="351" y="1600"/>
                </a:lnTo>
                <a:lnTo>
                  <a:pt x="349" y="1598"/>
                </a:lnTo>
                <a:lnTo>
                  <a:pt x="348" y="1596"/>
                </a:lnTo>
                <a:lnTo>
                  <a:pt x="348" y="1595"/>
                </a:lnTo>
                <a:lnTo>
                  <a:pt x="348" y="1594"/>
                </a:lnTo>
                <a:lnTo>
                  <a:pt x="348" y="1593"/>
                </a:lnTo>
                <a:lnTo>
                  <a:pt x="349" y="1592"/>
                </a:lnTo>
                <a:lnTo>
                  <a:pt x="349" y="1590"/>
                </a:lnTo>
                <a:lnTo>
                  <a:pt x="350" y="1589"/>
                </a:lnTo>
                <a:lnTo>
                  <a:pt x="351" y="1588"/>
                </a:lnTo>
                <a:lnTo>
                  <a:pt x="351" y="1587"/>
                </a:lnTo>
                <a:lnTo>
                  <a:pt x="352" y="1586"/>
                </a:lnTo>
                <a:lnTo>
                  <a:pt x="352" y="1585"/>
                </a:lnTo>
                <a:lnTo>
                  <a:pt x="353" y="1584"/>
                </a:lnTo>
                <a:lnTo>
                  <a:pt x="353" y="1582"/>
                </a:lnTo>
                <a:lnTo>
                  <a:pt x="354" y="1580"/>
                </a:lnTo>
                <a:lnTo>
                  <a:pt x="355" y="1579"/>
                </a:lnTo>
                <a:lnTo>
                  <a:pt x="355" y="1578"/>
                </a:lnTo>
                <a:lnTo>
                  <a:pt x="356" y="1576"/>
                </a:lnTo>
                <a:lnTo>
                  <a:pt x="357" y="1575"/>
                </a:lnTo>
                <a:lnTo>
                  <a:pt x="356" y="1573"/>
                </a:lnTo>
                <a:lnTo>
                  <a:pt x="356" y="1571"/>
                </a:lnTo>
                <a:lnTo>
                  <a:pt x="359" y="1570"/>
                </a:lnTo>
                <a:lnTo>
                  <a:pt x="360" y="1569"/>
                </a:lnTo>
                <a:lnTo>
                  <a:pt x="362" y="1568"/>
                </a:lnTo>
                <a:lnTo>
                  <a:pt x="364" y="1566"/>
                </a:lnTo>
                <a:lnTo>
                  <a:pt x="365" y="1564"/>
                </a:lnTo>
                <a:lnTo>
                  <a:pt x="366" y="1561"/>
                </a:lnTo>
                <a:lnTo>
                  <a:pt x="366" y="1559"/>
                </a:lnTo>
                <a:lnTo>
                  <a:pt x="366" y="1557"/>
                </a:lnTo>
                <a:lnTo>
                  <a:pt x="366" y="1555"/>
                </a:lnTo>
                <a:lnTo>
                  <a:pt x="365" y="1553"/>
                </a:lnTo>
                <a:lnTo>
                  <a:pt x="363" y="1550"/>
                </a:lnTo>
                <a:lnTo>
                  <a:pt x="361" y="1548"/>
                </a:lnTo>
                <a:lnTo>
                  <a:pt x="360" y="1546"/>
                </a:lnTo>
                <a:lnTo>
                  <a:pt x="358" y="1545"/>
                </a:lnTo>
                <a:lnTo>
                  <a:pt x="354" y="1545"/>
                </a:lnTo>
                <a:lnTo>
                  <a:pt x="351" y="1544"/>
                </a:lnTo>
                <a:lnTo>
                  <a:pt x="350" y="1544"/>
                </a:lnTo>
                <a:lnTo>
                  <a:pt x="347" y="1547"/>
                </a:lnTo>
                <a:lnTo>
                  <a:pt x="344" y="1549"/>
                </a:lnTo>
                <a:lnTo>
                  <a:pt x="340" y="1551"/>
                </a:lnTo>
                <a:lnTo>
                  <a:pt x="337" y="1553"/>
                </a:lnTo>
                <a:lnTo>
                  <a:pt x="334" y="1552"/>
                </a:lnTo>
                <a:lnTo>
                  <a:pt x="332" y="1551"/>
                </a:lnTo>
                <a:lnTo>
                  <a:pt x="325" y="1549"/>
                </a:lnTo>
                <a:lnTo>
                  <a:pt x="322" y="1548"/>
                </a:lnTo>
                <a:lnTo>
                  <a:pt x="319" y="1547"/>
                </a:lnTo>
                <a:lnTo>
                  <a:pt x="315" y="1545"/>
                </a:lnTo>
                <a:lnTo>
                  <a:pt x="313" y="1544"/>
                </a:lnTo>
                <a:lnTo>
                  <a:pt x="311" y="1543"/>
                </a:lnTo>
                <a:lnTo>
                  <a:pt x="308" y="1542"/>
                </a:lnTo>
                <a:lnTo>
                  <a:pt x="306" y="1540"/>
                </a:lnTo>
                <a:lnTo>
                  <a:pt x="303" y="1538"/>
                </a:lnTo>
                <a:lnTo>
                  <a:pt x="300" y="1536"/>
                </a:lnTo>
                <a:lnTo>
                  <a:pt x="298" y="1533"/>
                </a:lnTo>
                <a:lnTo>
                  <a:pt x="295" y="1531"/>
                </a:lnTo>
                <a:lnTo>
                  <a:pt x="293" y="1529"/>
                </a:lnTo>
                <a:lnTo>
                  <a:pt x="292" y="1527"/>
                </a:lnTo>
                <a:lnTo>
                  <a:pt x="292" y="1525"/>
                </a:lnTo>
                <a:lnTo>
                  <a:pt x="291" y="1523"/>
                </a:lnTo>
                <a:lnTo>
                  <a:pt x="291" y="1520"/>
                </a:lnTo>
                <a:lnTo>
                  <a:pt x="291" y="1517"/>
                </a:lnTo>
                <a:lnTo>
                  <a:pt x="291" y="1516"/>
                </a:lnTo>
                <a:lnTo>
                  <a:pt x="292" y="1513"/>
                </a:lnTo>
                <a:lnTo>
                  <a:pt x="294" y="1509"/>
                </a:lnTo>
                <a:lnTo>
                  <a:pt x="294" y="1508"/>
                </a:lnTo>
                <a:lnTo>
                  <a:pt x="295" y="1506"/>
                </a:lnTo>
                <a:lnTo>
                  <a:pt x="297" y="1504"/>
                </a:lnTo>
                <a:lnTo>
                  <a:pt x="298" y="1501"/>
                </a:lnTo>
                <a:lnTo>
                  <a:pt x="299" y="1498"/>
                </a:lnTo>
                <a:lnTo>
                  <a:pt x="301" y="1496"/>
                </a:lnTo>
                <a:lnTo>
                  <a:pt x="301" y="1494"/>
                </a:lnTo>
                <a:lnTo>
                  <a:pt x="301" y="1493"/>
                </a:lnTo>
                <a:lnTo>
                  <a:pt x="302" y="1489"/>
                </a:lnTo>
                <a:lnTo>
                  <a:pt x="301" y="1486"/>
                </a:lnTo>
                <a:lnTo>
                  <a:pt x="302" y="1485"/>
                </a:lnTo>
                <a:lnTo>
                  <a:pt x="305" y="1487"/>
                </a:lnTo>
                <a:lnTo>
                  <a:pt x="310" y="1492"/>
                </a:lnTo>
                <a:lnTo>
                  <a:pt x="312" y="1494"/>
                </a:lnTo>
                <a:lnTo>
                  <a:pt x="313" y="1497"/>
                </a:lnTo>
                <a:lnTo>
                  <a:pt x="314" y="1499"/>
                </a:lnTo>
                <a:lnTo>
                  <a:pt x="316" y="1503"/>
                </a:lnTo>
                <a:lnTo>
                  <a:pt x="314" y="1504"/>
                </a:lnTo>
                <a:lnTo>
                  <a:pt x="315" y="1506"/>
                </a:lnTo>
                <a:lnTo>
                  <a:pt x="317" y="1509"/>
                </a:lnTo>
                <a:lnTo>
                  <a:pt x="320" y="1513"/>
                </a:lnTo>
                <a:lnTo>
                  <a:pt x="321" y="1515"/>
                </a:lnTo>
                <a:lnTo>
                  <a:pt x="322" y="1516"/>
                </a:lnTo>
                <a:lnTo>
                  <a:pt x="325" y="1519"/>
                </a:lnTo>
                <a:lnTo>
                  <a:pt x="328" y="1521"/>
                </a:lnTo>
                <a:lnTo>
                  <a:pt x="330" y="1522"/>
                </a:lnTo>
                <a:lnTo>
                  <a:pt x="334" y="1524"/>
                </a:lnTo>
                <a:lnTo>
                  <a:pt x="338" y="1525"/>
                </a:lnTo>
                <a:lnTo>
                  <a:pt x="342" y="1526"/>
                </a:lnTo>
                <a:lnTo>
                  <a:pt x="344" y="1527"/>
                </a:lnTo>
                <a:lnTo>
                  <a:pt x="350" y="1527"/>
                </a:lnTo>
                <a:lnTo>
                  <a:pt x="350" y="1526"/>
                </a:lnTo>
                <a:lnTo>
                  <a:pt x="354" y="1525"/>
                </a:lnTo>
                <a:lnTo>
                  <a:pt x="356" y="1523"/>
                </a:lnTo>
                <a:lnTo>
                  <a:pt x="357" y="1521"/>
                </a:lnTo>
                <a:lnTo>
                  <a:pt x="358" y="1519"/>
                </a:lnTo>
                <a:lnTo>
                  <a:pt x="358" y="1516"/>
                </a:lnTo>
                <a:lnTo>
                  <a:pt x="357" y="1513"/>
                </a:lnTo>
                <a:lnTo>
                  <a:pt x="356" y="1510"/>
                </a:lnTo>
                <a:lnTo>
                  <a:pt x="353" y="1508"/>
                </a:lnTo>
                <a:lnTo>
                  <a:pt x="352" y="1507"/>
                </a:lnTo>
                <a:lnTo>
                  <a:pt x="350" y="1505"/>
                </a:lnTo>
                <a:lnTo>
                  <a:pt x="348" y="1503"/>
                </a:lnTo>
                <a:lnTo>
                  <a:pt x="344" y="1501"/>
                </a:lnTo>
                <a:lnTo>
                  <a:pt x="340" y="1499"/>
                </a:lnTo>
                <a:lnTo>
                  <a:pt x="336" y="1498"/>
                </a:lnTo>
                <a:lnTo>
                  <a:pt x="333" y="1496"/>
                </a:lnTo>
                <a:lnTo>
                  <a:pt x="328" y="1494"/>
                </a:lnTo>
                <a:lnTo>
                  <a:pt x="323" y="1493"/>
                </a:lnTo>
                <a:lnTo>
                  <a:pt x="322" y="1494"/>
                </a:lnTo>
                <a:lnTo>
                  <a:pt x="316" y="1490"/>
                </a:lnTo>
                <a:lnTo>
                  <a:pt x="311" y="1485"/>
                </a:lnTo>
                <a:lnTo>
                  <a:pt x="309" y="1480"/>
                </a:lnTo>
                <a:lnTo>
                  <a:pt x="313" y="1476"/>
                </a:lnTo>
                <a:lnTo>
                  <a:pt x="315" y="1475"/>
                </a:lnTo>
                <a:lnTo>
                  <a:pt x="318" y="1473"/>
                </a:lnTo>
                <a:lnTo>
                  <a:pt x="320" y="1472"/>
                </a:lnTo>
                <a:lnTo>
                  <a:pt x="323" y="1471"/>
                </a:lnTo>
                <a:lnTo>
                  <a:pt x="325" y="1470"/>
                </a:lnTo>
                <a:lnTo>
                  <a:pt x="328" y="1469"/>
                </a:lnTo>
                <a:lnTo>
                  <a:pt x="330" y="1468"/>
                </a:lnTo>
                <a:lnTo>
                  <a:pt x="332" y="1466"/>
                </a:lnTo>
                <a:lnTo>
                  <a:pt x="335" y="1464"/>
                </a:lnTo>
                <a:lnTo>
                  <a:pt x="336" y="1462"/>
                </a:lnTo>
                <a:lnTo>
                  <a:pt x="337" y="1461"/>
                </a:lnTo>
                <a:lnTo>
                  <a:pt x="338" y="1459"/>
                </a:lnTo>
                <a:lnTo>
                  <a:pt x="339" y="1458"/>
                </a:lnTo>
                <a:lnTo>
                  <a:pt x="340" y="1457"/>
                </a:lnTo>
                <a:lnTo>
                  <a:pt x="342" y="1456"/>
                </a:lnTo>
                <a:lnTo>
                  <a:pt x="343" y="1455"/>
                </a:lnTo>
                <a:lnTo>
                  <a:pt x="345" y="1454"/>
                </a:lnTo>
                <a:lnTo>
                  <a:pt x="346" y="1452"/>
                </a:lnTo>
                <a:lnTo>
                  <a:pt x="347" y="1451"/>
                </a:lnTo>
                <a:lnTo>
                  <a:pt x="348" y="1450"/>
                </a:lnTo>
                <a:lnTo>
                  <a:pt x="349" y="1447"/>
                </a:lnTo>
                <a:lnTo>
                  <a:pt x="350" y="1443"/>
                </a:lnTo>
                <a:lnTo>
                  <a:pt x="350" y="1441"/>
                </a:lnTo>
                <a:lnTo>
                  <a:pt x="349" y="1438"/>
                </a:lnTo>
                <a:lnTo>
                  <a:pt x="349" y="1435"/>
                </a:lnTo>
                <a:lnTo>
                  <a:pt x="348" y="1433"/>
                </a:lnTo>
                <a:lnTo>
                  <a:pt x="347" y="1433"/>
                </a:lnTo>
                <a:lnTo>
                  <a:pt x="346" y="1431"/>
                </a:lnTo>
                <a:lnTo>
                  <a:pt x="345" y="1430"/>
                </a:lnTo>
                <a:lnTo>
                  <a:pt x="343" y="1428"/>
                </a:lnTo>
                <a:lnTo>
                  <a:pt x="342" y="1427"/>
                </a:lnTo>
                <a:lnTo>
                  <a:pt x="340" y="1425"/>
                </a:lnTo>
                <a:lnTo>
                  <a:pt x="337" y="1424"/>
                </a:lnTo>
                <a:lnTo>
                  <a:pt x="336" y="1426"/>
                </a:lnTo>
                <a:lnTo>
                  <a:pt x="335" y="1426"/>
                </a:lnTo>
                <a:lnTo>
                  <a:pt x="335" y="1428"/>
                </a:lnTo>
                <a:lnTo>
                  <a:pt x="334" y="1429"/>
                </a:lnTo>
                <a:lnTo>
                  <a:pt x="332" y="1430"/>
                </a:lnTo>
                <a:lnTo>
                  <a:pt x="331" y="1431"/>
                </a:lnTo>
                <a:lnTo>
                  <a:pt x="330" y="1434"/>
                </a:lnTo>
                <a:lnTo>
                  <a:pt x="329" y="1438"/>
                </a:lnTo>
                <a:lnTo>
                  <a:pt x="329" y="1438"/>
                </a:lnTo>
                <a:lnTo>
                  <a:pt x="328" y="1441"/>
                </a:lnTo>
                <a:lnTo>
                  <a:pt x="325" y="1445"/>
                </a:lnTo>
                <a:lnTo>
                  <a:pt x="325" y="1449"/>
                </a:lnTo>
                <a:lnTo>
                  <a:pt x="318" y="1450"/>
                </a:lnTo>
                <a:lnTo>
                  <a:pt x="314" y="1451"/>
                </a:lnTo>
                <a:lnTo>
                  <a:pt x="310" y="1452"/>
                </a:lnTo>
                <a:lnTo>
                  <a:pt x="307" y="1454"/>
                </a:lnTo>
                <a:lnTo>
                  <a:pt x="302" y="1456"/>
                </a:lnTo>
                <a:lnTo>
                  <a:pt x="298" y="1458"/>
                </a:lnTo>
                <a:lnTo>
                  <a:pt x="294" y="1459"/>
                </a:lnTo>
                <a:lnTo>
                  <a:pt x="291" y="1459"/>
                </a:lnTo>
                <a:lnTo>
                  <a:pt x="290" y="1459"/>
                </a:lnTo>
                <a:lnTo>
                  <a:pt x="290" y="1461"/>
                </a:lnTo>
                <a:lnTo>
                  <a:pt x="289" y="1462"/>
                </a:lnTo>
                <a:lnTo>
                  <a:pt x="289" y="1462"/>
                </a:lnTo>
                <a:lnTo>
                  <a:pt x="287" y="1461"/>
                </a:lnTo>
                <a:lnTo>
                  <a:pt x="285" y="1459"/>
                </a:lnTo>
                <a:lnTo>
                  <a:pt x="282" y="1457"/>
                </a:lnTo>
                <a:lnTo>
                  <a:pt x="281" y="1455"/>
                </a:lnTo>
                <a:lnTo>
                  <a:pt x="278" y="1453"/>
                </a:lnTo>
                <a:lnTo>
                  <a:pt x="277" y="1450"/>
                </a:lnTo>
                <a:lnTo>
                  <a:pt x="276" y="1448"/>
                </a:lnTo>
                <a:lnTo>
                  <a:pt x="274" y="1445"/>
                </a:lnTo>
                <a:lnTo>
                  <a:pt x="273" y="1441"/>
                </a:lnTo>
                <a:lnTo>
                  <a:pt x="274" y="1440"/>
                </a:lnTo>
                <a:lnTo>
                  <a:pt x="272" y="1435"/>
                </a:lnTo>
                <a:lnTo>
                  <a:pt x="271" y="1434"/>
                </a:lnTo>
                <a:lnTo>
                  <a:pt x="271" y="1431"/>
                </a:lnTo>
                <a:lnTo>
                  <a:pt x="271" y="1429"/>
                </a:lnTo>
                <a:lnTo>
                  <a:pt x="272" y="1428"/>
                </a:lnTo>
                <a:lnTo>
                  <a:pt x="273" y="1426"/>
                </a:lnTo>
                <a:lnTo>
                  <a:pt x="275" y="1424"/>
                </a:lnTo>
                <a:lnTo>
                  <a:pt x="277" y="1422"/>
                </a:lnTo>
                <a:lnTo>
                  <a:pt x="279" y="1422"/>
                </a:lnTo>
                <a:lnTo>
                  <a:pt x="280" y="1421"/>
                </a:lnTo>
                <a:lnTo>
                  <a:pt x="281" y="1418"/>
                </a:lnTo>
                <a:lnTo>
                  <a:pt x="284" y="1416"/>
                </a:lnTo>
                <a:lnTo>
                  <a:pt x="284" y="1415"/>
                </a:lnTo>
                <a:lnTo>
                  <a:pt x="285" y="1413"/>
                </a:lnTo>
                <a:lnTo>
                  <a:pt x="287" y="1414"/>
                </a:lnTo>
                <a:lnTo>
                  <a:pt x="290" y="1415"/>
                </a:lnTo>
                <a:lnTo>
                  <a:pt x="291" y="1415"/>
                </a:lnTo>
                <a:lnTo>
                  <a:pt x="295" y="1413"/>
                </a:lnTo>
                <a:lnTo>
                  <a:pt x="298" y="1411"/>
                </a:lnTo>
                <a:lnTo>
                  <a:pt x="301" y="1410"/>
                </a:lnTo>
                <a:lnTo>
                  <a:pt x="305" y="1409"/>
                </a:lnTo>
                <a:lnTo>
                  <a:pt x="307" y="1408"/>
                </a:lnTo>
                <a:lnTo>
                  <a:pt x="310" y="1407"/>
                </a:lnTo>
                <a:lnTo>
                  <a:pt x="313" y="1404"/>
                </a:lnTo>
                <a:lnTo>
                  <a:pt x="315" y="1403"/>
                </a:lnTo>
                <a:lnTo>
                  <a:pt x="317" y="1399"/>
                </a:lnTo>
                <a:lnTo>
                  <a:pt x="319" y="1397"/>
                </a:lnTo>
                <a:lnTo>
                  <a:pt x="319" y="1395"/>
                </a:lnTo>
                <a:lnTo>
                  <a:pt x="322" y="1391"/>
                </a:lnTo>
                <a:lnTo>
                  <a:pt x="323" y="1389"/>
                </a:lnTo>
                <a:lnTo>
                  <a:pt x="324" y="1388"/>
                </a:lnTo>
                <a:lnTo>
                  <a:pt x="325" y="1386"/>
                </a:lnTo>
                <a:lnTo>
                  <a:pt x="326" y="1384"/>
                </a:lnTo>
                <a:lnTo>
                  <a:pt x="327" y="1381"/>
                </a:lnTo>
                <a:lnTo>
                  <a:pt x="327" y="1379"/>
                </a:lnTo>
                <a:lnTo>
                  <a:pt x="326" y="1378"/>
                </a:lnTo>
                <a:lnTo>
                  <a:pt x="324" y="1375"/>
                </a:lnTo>
                <a:lnTo>
                  <a:pt x="322" y="1373"/>
                </a:lnTo>
                <a:lnTo>
                  <a:pt x="319" y="1372"/>
                </a:lnTo>
                <a:lnTo>
                  <a:pt x="316" y="1371"/>
                </a:lnTo>
                <a:lnTo>
                  <a:pt x="313" y="1370"/>
                </a:lnTo>
                <a:lnTo>
                  <a:pt x="311" y="1369"/>
                </a:lnTo>
                <a:lnTo>
                  <a:pt x="309" y="1369"/>
                </a:lnTo>
                <a:lnTo>
                  <a:pt x="307" y="1368"/>
                </a:lnTo>
                <a:lnTo>
                  <a:pt x="303" y="1369"/>
                </a:lnTo>
                <a:lnTo>
                  <a:pt x="299" y="1369"/>
                </a:lnTo>
                <a:lnTo>
                  <a:pt x="294" y="1368"/>
                </a:lnTo>
                <a:lnTo>
                  <a:pt x="290" y="1367"/>
                </a:lnTo>
                <a:lnTo>
                  <a:pt x="288" y="1366"/>
                </a:lnTo>
                <a:lnTo>
                  <a:pt x="285" y="1366"/>
                </a:lnTo>
                <a:lnTo>
                  <a:pt x="281" y="1366"/>
                </a:lnTo>
                <a:lnTo>
                  <a:pt x="278" y="1366"/>
                </a:lnTo>
                <a:lnTo>
                  <a:pt x="274" y="1367"/>
                </a:lnTo>
                <a:lnTo>
                  <a:pt x="269" y="1366"/>
                </a:lnTo>
                <a:lnTo>
                  <a:pt x="268" y="1365"/>
                </a:lnTo>
                <a:lnTo>
                  <a:pt x="267" y="1363"/>
                </a:lnTo>
                <a:lnTo>
                  <a:pt x="266" y="1361"/>
                </a:lnTo>
                <a:lnTo>
                  <a:pt x="266" y="1358"/>
                </a:lnTo>
                <a:lnTo>
                  <a:pt x="266" y="1356"/>
                </a:lnTo>
                <a:lnTo>
                  <a:pt x="267" y="1353"/>
                </a:lnTo>
                <a:lnTo>
                  <a:pt x="268" y="1349"/>
                </a:lnTo>
                <a:lnTo>
                  <a:pt x="271" y="1348"/>
                </a:lnTo>
                <a:lnTo>
                  <a:pt x="270" y="1345"/>
                </a:lnTo>
                <a:lnTo>
                  <a:pt x="271" y="1343"/>
                </a:lnTo>
                <a:lnTo>
                  <a:pt x="268" y="1341"/>
                </a:lnTo>
                <a:lnTo>
                  <a:pt x="267" y="1340"/>
                </a:lnTo>
                <a:lnTo>
                  <a:pt x="267" y="1339"/>
                </a:lnTo>
                <a:lnTo>
                  <a:pt x="267" y="1336"/>
                </a:lnTo>
                <a:lnTo>
                  <a:pt x="268" y="1331"/>
                </a:lnTo>
                <a:lnTo>
                  <a:pt x="269" y="1329"/>
                </a:lnTo>
                <a:lnTo>
                  <a:pt x="268" y="1327"/>
                </a:lnTo>
                <a:lnTo>
                  <a:pt x="268" y="1324"/>
                </a:lnTo>
                <a:lnTo>
                  <a:pt x="268" y="1323"/>
                </a:lnTo>
                <a:lnTo>
                  <a:pt x="270" y="1321"/>
                </a:lnTo>
                <a:lnTo>
                  <a:pt x="270" y="1318"/>
                </a:lnTo>
                <a:lnTo>
                  <a:pt x="271" y="1317"/>
                </a:lnTo>
                <a:lnTo>
                  <a:pt x="274" y="1315"/>
                </a:lnTo>
                <a:lnTo>
                  <a:pt x="275" y="1311"/>
                </a:lnTo>
                <a:lnTo>
                  <a:pt x="276" y="1307"/>
                </a:lnTo>
                <a:lnTo>
                  <a:pt x="277" y="1305"/>
                </a:lnTo>
                <a:lnTo>
                  <a:pt x="279" y="1303"/>
                </a:lnTo>
                <a:lnTo>
                  <a:pt x="281" y="1301"/>
                </a:lnTo>
                <a:lnTo>
                  <a:pt x="285" y="1298"/>
                </a:lnTo>
                <a:lnTo>
                  <a:pt x="287" y="1298"/>
                </a:lnTo>
                <a:lnTo>
                  <a:pt x="288" y="1298"/>
                </a:lnTo>
                <a:lnTo>
                  <a:pt x="290" y="1298"/>
                </a:lnTo>
                <a:lnTo>
                  <a:pt x="303" y="1298"/>
                </a:lnTo>
                <a:lnTo>
                  <a:pt x="306" y="1295"/>
                </a:lnTo>
                <a:lnTo>
                  <a:pt x="308" y="1292"/>
                </a:lnTo>
                <a:lnTo>
                  <a:pt x="310" y="1289"/>
                </a:lnTo>
                <a:lnTo>
                  <a:pt x="312" y="1286"/>
                </a:lnTo>
                <a:lnTo>
                  <a:pt x="313" y="1284"/>
                </a:lnTo>
                <a:lnTo>
                  <a:pt x="313" y="1283"/>
                </a:lnTo>
                <a:lnTo>
                  <a:pt x="314" y="1283"/>
                </a:lnTo>
                <a:lnTo>
                  <a:pt x="315" y="1282"/>
                </a:lnTo>
                <a:lnTo>
                  <a:pt x="316" y="1281"/>
                </a:lnTo>
                <a:lnTo>
                  <a:pt x="318" y="1278"/>
                </a:lnTo>
                <a:lnTo>
                  <a:pt x="319" y="1275"/>
                </a:lnTo>
                <a:lnTo>
                  <a:pt x="320" y="1274"/>
                </a:lnTo>
                <a:lnTo>
                  <a:pt x="320" y="1274"/>
                </a:lnTo>
                <a:lnTo>
                  <a:pt x="321" y="1274"/>
                </a:lnTo>
                <a:lnTo>
                  <a:pt x="320" y="1272"/>
                </a:lnTo>
                <a:lnTo>
                  <a:pt x="321" y="1271"/>
                </a:lnTo>
                <a:lnTo>
                  <a:pt x="321" y="1270"/>
                </a:lnTo>
                <a:lnTo>
                  <a:pt x="322" y="1267"/>
                </a:lnTo>
                <a:lnTo>
                  <a:pt x="321" y="1262"/>
                </a:lnTo>
                <a:lnTo>
                  <a:pt x="321" y="1259"/>
                </a:lnTo>
                <a:lnTo>
                  <a:pt x="321" y="1257"/>
                </a:lnTo>
                <a:lnTo>
                  <a:pt x="320" y="1254"/>
                </a:lnTo>
                <a:lnTo>
                  <a:pt x="321" y="1252"/>
                </a:lnTo>
                <a:lnTo>
                  <a:pt x="320" y="1251"/>
                </a:lnTo>
                <a:lnTo>
                  <a:pt x="318" y="1250"/>
                </a:lnTo>
                <a:lnTo>
                  <a:pt x="317" y="1247"/>
                </a:lnTo>
                <a:lnTo>
                  <a:pt x="316" y="1246"/>
                </a:lnTo>
                <a:lnTo>
                  <a:pt x="315" y="1244"/>
                </a:lnTo>
                <a:lnTo>
                  <a:pt x="313" y="1243"/>
                </a:lnTo>
                <a:lnTo>
                  <a:pt x="312" y="1242"/>
                </a:lnTo>
                <a:lnTo>
                  <a:pt x="311" y="1241"/>
                </a:lnTo>
                <a:lnTo>
                  <a:pt x="313" y="1239"/>
                </a:lnTo>
                <a:lnTo>
                  <a:pt x="313" y="1237"/>
                </a:lnTo>
                <a:lnTo>
                  <a:pt x="313" y="1236"/>
                </a:lnTo>
                <a:lnTo>
                  <a:pt x="313" y="1232"/>
                </a:lnTo>
                <a:lnTo>
                  <a:pt x="312" y="1230"/>
                </a:lnTo>
                <a:lnTo>
                  <a:pt x="311" y="1228"/>
                </a:lnTo>
                <a:lnTo>
                  <a:pt x="310" y="1227"/>
                </a:lnTo>
                <a:lnTo>
                  <a:pt x="310" y="1226"/>
                </a:lnTo>
                <a:lnTo>
                  <a:pt x="309" y="1224"/>
                </a:lnTo>
                <a:lnTo>
                  <a:pt x="308" y="1221"/>
                </a:lnTo>
                <a:lnTo>
                  <a:pt x="306" y="1220"/>
                </a:lnTo>
                <a:lnTo>
                  <a:pt x="305" y="1219"/>
                </a:lnTo>
                <a:lnTo>
                  <a:pt x="303" y="1217"/>
                </a:lnTo>
                <a:lnTo>
                  <a:pt x="301" y="1216"/>
                </a:lnTo>
                <a:lnTo>
                  <a:pt x="299" y="1216"/>
                </a:lnTo>
                <a:lnTo>
                  <a:pt x="296" y="1216"/>
                </a:lnTo>
                <a:lnTo>
                  <a:pt x="293" y="1217"/>
                </a:lnTo>
                <a:lnTo>
                  <a:pt x="289" y="1218"/>
                </a:lnTo>
                <a:lnTo>
                  <a:pt x="286" y="1220"/>
                </a:lnTo>
                <a:lnTo>
                  <a:pt x="283" y="1222"/>
                </a:lnTo>
                <a:lnTo>
                  <a:pt x="283" y="1225"/>
                </a:lnTo>
                <a:lnTo>
                  <a:pt x="282" y="1226"/>
                </a:lnTo>
                <a:lnTo>
                  <a:pt x="286" y="1232"/>
                </a:lnTo>
                <a:lnTo>
                  <a:pt x="285" y="1234"/>
                </a:lnTo>
                <a:lnTo>
                  <a:pt x="283" y="1234"/>
                </a:lnTo>
                <a:lnTo>
                  <a:pt x="282" y="1238"/>
                </a:lnTo>
                <a:lnTo>
                  <a:pt x="283" y="1240"/>
                </a:lnTo>
                <a:lnTo>
                  <a:pt x="283" y="1242"/>
                </a:lnTo>
                <a:lnTo>
                  <a:pt x="282" y="1242"/>
                </a:lnTo>
                <a:lnTo>
                  <a:pt x="282" y="1243"/>
                </a:lnTo>
                <a:lnTo>
                  <a:pt x="283" y="1248"/>
                </a:lnTo>
                <a:lnTo>
                  <a:pt x="284" y="1251"/>
                </a:lnTo>
                <a:lnTo>
                  <a:pt x="284" y="1255"/>
                </a:lnTo>
                <a:lnTo>
                  <a:pt x="282" y="1259"/>
                </a:lnTo>
                <a:lnTo>
                  <a:pt x="280" y="1262"/>
                </a:lnTo>
                <a:lnTo>
                  <a:pt x="279" y="1264"/>
                </a:lnTo>
                <a:lnTo>
                  <a:pt x="278" y="1267"/>
                </a:lnTo>
                <a:lnTo>
                  <a:pt x="274" y="1269"/>
                </a:lnTo>
                <a:lnTo>
                  <a:pt x="269" y="1271"/>
                </a:lnTo>
                <a:lnTo>
                  <a:pt x="265" y="1271"/>
                </a:lnTo>
                <a:lnTo>
                  <a:pt x="262" y="1270"/>
                </a:lnTo>
                <a:lnTo>
                  <a:pt x="258" y="1269"/>
                </a:lnTo>
                <a:lnTo>
                  <a:pt x="254" y="1267"/>
                </a:lnTo>
                <a:lnTo>
                  <a:pt x="251" y="1266"/>
                </a:lnTo>
                <a:lnTo>
                  <a:pt x="249" y="1264"/>
                </a:lnTo>
                <a:lnTo>
                  <a:pt x="245" y="1261"/>
                </a:lnTo>
                <a:lnTo>
                  <a:pt x="245" y="1259"/>
                </a:lnTo>
                <a:lnTo>
                  <a:pt x="244" y="1258"/>
                </a:lnTo>
                <a:lnTo>
                  <a:pt x="243" y="1257"/>
                </a:lnTo>
                <a:lnTo>
                  <a:pt x="243" y="1254"/>
                </a:lnTo>
                <a:lnTo>
                  <a:pt x="243" y="1251"/>
                </a:lnTo>
                <a:lnTo>
                  <a:pt x="243" y="1250"/>
                </a:lnTo>
                <a:lnTo>
                  <a:pt x="243" y="1247"/>
                </a:lnTo>
                <a:lnTo>
                  <a:pt x="245" y="1245"/>
                </a:lnTo>
                <a:lnTo>
                  <a:pt x="246" y="1244"/>
                </a:lnTo>
                <a:lnTo>
                  <a:pt x="246" y="1243"/>
                </a:lnTo>
                <a:lnTo>
                  <a:pt x="248" y="1241"/>
                </a:lnTo>
                <a:lnTo>
                  <a:pt x="248" y="1240"/>
                </a:lnTo>
                <a:lnTo>
                  <a:pt x="249" y="1240"/>
                </a:lnTo>
                <a:lnTo>
                  <a:pt x="251" y="1240"/>
                </a:lnTo>
                <a:lnTo>
                  <a:pt x="251" y="1238"/>
                </a:lnTo>
                <a:lnTo>
                  <a:pt x="250" y="1237"/>
                </a:lnTo>
                <a:lnTo>
                  <a:pt x="249" y="1235"/>
                </a:lnTo>
                <a:lnTo>
                  <a:pt x="249" y="1232"/>
                </a:lnTo>
                <a:lnTo>
                  <a:pt x="250" y="1231"/>
                </a:lnTo>
                <a:lnTo>
                  <a:pt x="251" y="1230"/>
                </a:lnTo>
                <a:lnTo>
                  <a:pt x="252" y="1229"/>
                </a:lnTo>
                <a:lnTo>
                  <a:pt x="255" y="1227"/>
                </a:lnTo>
                <a:lnTo>
                  <a:pt x="256" y="1225"/>
                </a:lnTo>
                <a:lnTo>
                  <a:pt x="258" y="1224"/>
                </a:lnTo>
                <a:lnTo>
                  <a:pt x="258" y="1223"/>
                </a:lnTo>
                <a:lnTo>
                  <a:pt x="259" y="1223"/>
                </a:lnTo>
                <a:lnTo>
                  <a:pt x="261" y="1221"/>
                </a:lnTo>
                <a:lnTo>
                  <a:pt x="263" y="1219"/>
                </a:lnTo>
                <a:lnTo>
                  <a:pt x="265" y="1218"/>
                </a:lnTo>
                <a:lnTo>
                  <a:pt x="266" y="1216"/>
                </a:lnTo>
                <a:lnTo>
                  <a:pt x="266" y="1214"/>
                </a:lnTo>
                <a:lnTo>
                  <a:pt x="267" y="1211"/>
                </a:lnTo>
                <a:lnTo>
                  <a:pt x="269" y="1204"/>
                </a:lnTo>
                <a:lnTo>
                  <a:pt x="270" y="1203"/>
                </a:lnTo>
                <a:lnTo>
                  <a:pt x="271" y="1201"/>
                </a:lnTo>
                <a:lnTo>
                  <a:pt x="272" y="1199"/>
                </a:lnTo>
                <a:lnTo>
                  <a:pt x="274" y="1198"/>
                </a:lnTo>
                <a:lnTo>
                  <a:pt x="275" y="1194"/>
                </a:lnTo>
                <a:lnTo>
                  <a:pt x="276" y="1194"/>
                </a:lnTo>
                <a:lnTo>
                  <a:pt x="278" y="1193"/>
                </a:lnTo>
                <a:lnTo>
                  <a:pt x="280" y="1193"/>
                </a:lnTo>
                <a:lnTo>
                  <a:pt x="282" y="1193"/>
                </a:lnTo>
                <a:lnTo>
                  <a:pt x="284" y="1192"/>
                </a:lnTo>
                <a:lnTo>
                  <a:pt x="286" y="1191"/>
                </a:lnTo>
                <a:lnTo>
                  <a:pt x="287" y="1189"/>
                </a:lnTo>
                <a:lnTo>
                  <a:pt x="289" y="1188"/>
                </a:lnTo>
                <a:lnTo>
                  <a:pt x="289" y="1185"/>
                </a:lnTo>
                <a:lnTo>
                  <a:pt x="289" y="1184"/>
                </a:lnTo>
                <a:lnTo>
                  <a:pt x="289" y="1182"/>
                </a:lnTo>
                <a:lnTo>
                  <a:pt x="290" y="1180"/>
                </a:lnTo>
                <a:lnTo>
                  <a:pt x="290" y="1180"/>
                </a:lnTo>
                <a:lnTo>
                  <a:pt x="291" y="1178"/>
                </a:lnTo>
                <a:lnTo>
                  <a:pt x="292" y="1177"/>
                </a:lnTo>
                <a:lnTo>
                  <a:pt x="291" y="1174"/>
                </a:lnTo>
                <a:lnTo>
                  <a:pt x="290" y="1171"/>
                </a:lnTo>
                <a:lnTo>
                  <a:pt x="289" y="1169"/>
                </a:lnTo>
                <a:lnTo>
                  <a:pt x="286" y="1166"/>
                </a:lnTo>
                <a:lnTo>
                  <a:pt x="283" y="1164"/>
                </a:lnTo>
                <a:lnTo>
                  <a:pt x="279" y="1161"/>
                </a:lnTo>
                <a:lnTo>
                  <a:pt x="276" y="1159"/>
                </a:lnTo>
                <a:lnTo>
                  <a:pt x="275" y="1158"/>
                </a:lnTo>
                <a:lnTo>
                  <a:pt x="271" y="1157"/>
                </a:lnTo>
                <a:lnTo>
                  <a:pt x="268" y="1157"/>
                </a:lnTo>
                <a:lnTo>
                  <a:pt x="266" y="1155"/>
                </a:lnTo>
                <a:lnTo>
                  <a:pt x="265" y="1153"/>
                </a:lnTo>
                <a:lnTo>
                  <a:pt x="262" y="1149"/>
                </a:lnTo>
                <a:lnTo>
                  <a:pt x="260" y="1148"/>
                </a:lnTo>
                <a:lnTo>
                  <a:pt x="256" y="1147"/>
                </a:lnTo>
                <a:lnTo>
                  <a:pt x="254" y="1145"/>
                </a:lnTo>
                <a:lnTo>
                  <a:pt x="251" y="1144"/>
                </a:lnTo>
                <a:lnTo>
                  <a:pt x="251" y="1142"/>
                </a:lnTo>
                <a:lnTo>
                  <a:pt x="250" y="1138"/>
                </a:lnTo>
                <a:lnTo>
                  <a:pt x="251" y="1134"/>
                </a:lnTo>
                <a:lnTo>
                  <a:pt x="252" y="1132"/>
                </a:lnTo>
                <a:lnTo>
                  <a:pt x="254" y="1129"/>
                </a:lnTo>
                <a:lnTo>
                  <a:pt x="256" y="1126"/>
                </a:lnTo>
                <a:lnTo>
                  <a:pt x="258" y="1124"/>
                </a:lnTo>
                <a:lnTo>
                  <a:pt x="262" y="1123"/>
                </a:lnTo>
                <a:lnTo>
                  <a:pt x="266" y="1123"/>
                </a:lnTo>
                <a:lnTo>
                  <a:pt x="268" y="1122"/>
                </a:lnTo>
                <a:lnTo>
                  <a:pt x="271" y="1123"/>
                </a:lnTo>
                <a:lnTo>
                  <a:pt x="272" y="1124"/>
                </a:lnTo>
                <a:lnTo>
                  <a:pt x="276" y="1128"/>
                </a:lnTo>
                <a:lnTo>
                  <a:pt x="276" y="1129"/>
                </a:lnTo>
                <a:lnTo>
                  <a:pt x="278" y="1130"/>
                </a:lnTo>
                <a:lnTo>
                  <a:pt x="280" y="1131"/>
                </a:lnTo>
                <a:lnTo>
                  <a:pt x="285" y="1131"/>
                </a:lnTo>
                <a:lnTo>
                  <a:pt x="289" y="1131"/>
                </a:lnTo>
                <a:lnTo>
                  <a:pt x="292" y="1131"/>
                </a:lnTo>
                <a:lnTo>
                  <a:pt x="296" y="1131"/>
                </a:lnTo>
                <a:lnTo>
                  <a:pt x="300" y="1130"/>
                </a:lnTo>
                <a:lnTo>
                  <a:pt x="302" y="1129"/>
                </a:lnTo>
                <a:lnTo>
                  <a:pt x="305" y="1127"/>
                </a:lnTo>
                <a:lnTo>
                  <a:pt x="312" y="1126"/>
                </a:lnTo>
                <a:lnTo>
                  <a:pt x="313" y="1121"/>
                </a:lnTo>
                <a:lnTo>
                  <a:pt x="313" y="1118"/>
                </a:lnTo>
                <a:lnTo>
                  <a:pt x="313" y="1113"/>
                </a:lnTo>
                <a:lnTo>
                  <a:pt x="314" y="1110"/>
                </a:lnTo>
                <a:lnTo>
                  <a:pt x="314" y="1106"/>
                </a:lnTo>
                <a:lnTo>
                  <a:pt x="314" y="1101"/>
                </a:lnTo>
                <a:lnTo>
                  <a:pt x="313" y="1097"/>
                </a:lnTo>
                <a:lnTo>
                  <a:pt x="313" y="1092"/>
                </a:lnTo>
                <a:lnTo>
                  <a:pt x="313" y="1090"/>
                </a:lnTo>
                <a:lnTo>
                  <a:pt x="312" y="1087"/>
                </a:lnTo>
                <a:lnTo>
                  <a:pt x="312" y="1085"/>
                </a:lnTo>
                <a:lnTo>
                  <a:pt x="312" y="1081"/>
                </a:lnTo>
                <a:lnTo>
                  <a:pt x="311" y="1080"/>
                </a:lnTo>
                <a:lnTo>
                  <a:pt x="309" y="1078"/>
                </a:lnTo>
                <a:lnTo>
                  <a:pt x="308" y="1076"/>
                </a:lnTo>
                <a:lnTo>
                  <a:pt x="310" y="1075"/>
                </a:lnTo>
                <a:lnTo>
                  <a:pt x="311" y="1075"/>
                </a:lnTo>
                <a:lnTo>
                  <a:pt x="313" y="1075"/>
                </a:lnTo>
                <a:lnTo>
                  <a:pt x="314" y="1074"/>
                </a:lnTo>
                <a:lnTo>
                  <a:pt x="314" y="1072"/>
                </a:lnTo>
                <a:lnTo>
                  <a:pt x="315" y="1072"/>
                </a:lnTo>
                <a:lnTo>
                  <a:pt x="316" y="1072"/>
                </a:lnTo>
                <a:lnTo>
                  <a:pt x="318" y="1072"/>
                </a:lnTo>
                <a:lnTo>
                  <a:pt x="318" y="1071"/>
                </a:lnTo>
                <a:lnTo>
                  <a:pt x="318" y="1070"/>
                </a:lnTo>
                <a:lnTo>
                  <a:pt x="319" y="1069"/>
                </a:lnTo>
                <a:lnTo>
                  <a:pt x="320" y="1068"/>
                </a:lnTo>
                <a:lnTo>
                  <a:pt x="321" y="1068"/>
                </a:lnTo>
                <a:lnTo>
                  <a:pt x="322" y="1067"/>
                </a:lnTo>
                <a:lnTo>
                  <a:pt x="324" y="1067"/>
                </a:lnTo>
                <a:lnTo>
                  <a:pt x="326" y="1067"/>
                </a:lnTo>
                <a:lnTo>
                  <a:pt x="327" y="1065"/>
                </a:lnTo>
                <a:lnTo>
                  <a:pt x="330" y="1063"/>
                </a:lnTo>
                <a:lnTo>
                  <a:pt x="332" y="1060"/>
                </a:lnTo>
                <a:lnTo>
                  <a:pt x="333" y="1056"/>
                </a:lnTo>
                <a:lnTo>
                  <a:pt x="333" y="1051"/>
                </a:lnTo>
                <a:lnTo>
                  <a:pt x="334" y="1047"/>
                </a:lnTo>
                <a:lnTo>
                  <a:pt x="334" y="1044"/>
                </a:lnTo>
                <a:lnTo>
                  <a:pt x="334" y="1040"/>
                </a:lnTo>
                <a:lnTo>
                  <a:pt x="333" y="1039"/>
                </a:lnTo>
                <a:lnTo>
                  <a:pt x="331" y="1036"/>
                </a:lnTo>
                <a:lnTo>
                  <a:pt x="327" y="1034"/>
                </a:lnTo>
                <a:lnTo>
                  <a:pt x="322" y="1034"/>
                </a:lnTo>
                <a:lnTo>
                  <a:pt x="317" y="1034"/>
                </a:lnTo>
                <a:lnTo>
                  <a:pt x="315" y="1036"/>
                </a:lnTo>
                <a:lnTo>
                  <a:pt x="313" y="1036"/>
                </a:lnTo>
                <a:lnTo>
                  <a:pt x="311" y="1037"/>
                </a:lnTo>
                <a:lnTo>
                  <a:pt x="309" y="1040"/>
                </a:lnTo>
                <a:lnTo>
                  <a:pt x="309" y="1041"/>
                </a:lnTo>
                <a:lnTo>
                  <a:pt x="310" y="1040"/>
                </a:lnTo>
                <a:lnTo>
                  <a:pt x="311" y="1040"/>
                </a:lnTo>
                <a:lnTo>
                  <a:pt x="312" y="1041"/>
                </a:lnTo>
                <a:lnTo>
                  <a:pt x="311" y="1043"/>
                </a:lnTo>
                <a:lnTo>
                  <a:pt x="309" y="1054"/>
                </a:lnTo>
                <a:lnTo>
                  <a:pt x="307" y="1057"/>
                </a:lnTo>
                <a:lnTo>
                  <a:pt x="306" y="1061"/>
                </a:lnTo>
                <a:lnTo>
                  <a:pt x="305" y="1063"/>
                </a:lnTo>
                <a:lnTo>
                  <a:pt x="304" y="1064"/>
                </a:lnTo>
                <a:lnTo>
                  <a:pt x="301" y="1063"/>
                </a:lnTo>
                <a:lnTo>
                  <a:pt x="298" y="1061"/>
                </a:lnTo>
                <a:lnTo>
                  <a:pt x="297" y="1056"/>
                </a:lnTo>
                <a:lnTo>
                  <a:pt x="296" y="1053"/>
                </a:lnTo>
                <a:lnTo>
                  <a:pt x="294" y="1050"/>
                </a:lnTo>
                <a:lnTo>
                  <a:pt x="292" y="1048"/>
                </a:lnTo>
                <a:lnTo>
                  <a:pt x="293" y="1045"/>
                </a:lnTo>
                <a:lnTo>
                  <a:pt x="292" y="1044"/>
                </a:lnTo>
                <a:lnTo>
                  <a:pt x="291" y="1042"/>
                </a:lnTo>
                <a:lnTo>
                  <a:pt x="291" y="1039"/>
                </a:lnTo>
                <a:lnTo>
                  <a:pt x="288" y="1036"/>
                </a:lnTo>
                <a:lnTo>
                  <a:pt x="288" y="1034"/>
                </a:lnTo>
                <a:lnTo>
                  <a:pt x="286" y="1032"/>
                </a:lnTo>
                <a:lnTo>
                  <a:pt x="285" y="1030"/>
                </a:lnTo>
                <a:lnTo>
                  <a:pt x="283" y="1028"/>
                </a:lnTo>
                <a:lnTo>
                  <a:pt x="283" y="1025"/>
                </a:lnTo>
                <a:lnTo>
                  <a:pt x="284" y="1021"/>
                </a:lnTo>
                <a:lnTo>
                  <a:pt x="283" y="1017"/>
                </a:lnTo>
                <a:lnTo>
                  <a:pt x="283" y="1016"/>
                </a:lnTo>
                <a:lnTo>
                  <a:pt x="283" y="1014"/>
                </a:lnTo>
                <a:lnTo>
                  <a:pt x="282" y="1011"/>
                </a:lnTo>
                <a:lnTo>
                  <a:pt x="283" y="1008"/>
                </a:lnTo>
                <a:lnTo>
                  <a:pt x="284" y="1006"/>
                </a:lnTo>
                <a:lnTo>
                  <a:pt x="284" y="1003"/>
                </a:lnTo>
                <a:lnTo>
                  <a:pt x="285" y="1002"/>
                </a:lnTo>
                <a:lnTo>
                  <a:pt x="287" y="999"/>
                </a:lnTo>
                <a:lnTo>
                  <a:pt x="289" y="996"/>
                </a:lnTo>
                <a:lnTo>
                  <a:pt x="289" y="993"/>
                </a:lnTo>
                <a:lnTo>
                  <a:pt x="294" y="989"/>
                </a:lnTo>
                <a:lnTo>
                  <a:pt x="296" y="986"/>
                </a:lnTo>
                <a:lnTo>
                  <a:pt x="301" y="978"/>
                </a:lnTo>
                <a:lnTo>
                  <a:pt x="304" y="974"/>
                </a:lnTo>
                <a:lnTo>
                  <a:pt x="308" y="971"/>
                </a:lnTo>
                <a:lnTo>
                  <a:pt x="312" y="968"/>
                </a:lnTo>
                <a:lnTo>
                  <a:pt x="317" y="963"/>
                </a:lnTo>
                <a:lnTo>
                  <a:pt x="320" y="962"/>
                </a:lnTo>
                <a:lnTo>
                  <a:pt x="321" y="960"/>
                </a:lnTo>
                <a:lnTo>
                  <a:pt x="323" y="958"/>
                </a:lnTo>
                <a:lnTo>
                  <a:pt x="325" y="955"/>
                </a:lnTo>
                <a:lnTo>
                  <a:pt x="327" y="953"/>
                </a:lnTo>
                <a:lnTo>
                  <a:pt x="328" y="950"/>
                </a:lnTo>
                <a:lnTo>
                  <a:pt x="328" y="947"/>
                </a:lnTo>
                <a:lnTo>
                  <a:pt x="329" y="946"/>
                </a:lnTo>
                <a:lnTo>
                  <a:pt x="329" y="945"/>
                </a:lnTo>
                <a:lnTo>
                  <a:pt x="328" y="942"/>
                </a:lnTo>
                <a:lnTo>
                  <a:pt x="328" y="940"/>
                </a:lnTo>
                <a:lnTo>
                  <a:pt x="328" y="938"/>
                </a:lnTo>
                <a:lnTo>
                  <a:pt x="326" y="934"/>
                </a:lnTo>
                <a:lnTo>
                  <a:pt x="323" y="932"/>
                </a:lnTo>
                <a:lnTo>
                  <a:pt x="320" y="932"/>
                </a:lnTo>
                <a:lnTo>
                  <a:pt x="317" y="931"/>
                </a:lnTo>
                <a:lnTo>
                  <a:pt x="315" y="933"/>
                </a:lnTo>
                <a:lnTo>
                  <a:pt x="313" y="935"/>
                </a:lnTo>
                <a:lnTo>
                  <a:pt x="310" y="938"/>
                </a:lnTo>
                <a:lnTo>
                  <a:pt x="307" y="943"/>
                </a:lnTo>
                <a:lnTo>
                  <a:pt x="306" y="946"/>
                </a:lnTo>
                <a:lnTo>
                  <a:pt x="308" y="950"/>
                </a:lnTo>
                <a:lnTo>
                  <a:pt x="308" y="957"/>
                </a:lnTo>
                <a:lnTo>
                  <a:pt x="306" y="961"/>
                </a:lnTo>
                <a:lnTo>
                  <a:pt x="301" y="967"/>
                </a:lnTo>
                <a:lnTo>
                  <a:pt x="298" y="970"/>
                </a:lnTo>
                <a:lnTo>
                  <a:pt x="294" y="973"/>
                </a:lnTo>
                <a:lnTo>
                  <a:pt x="291" y="974"/>
                </a:lnTo>
                <a:lnTo>
                  <a:pt x="286" y="977"/>
                </a:lnTo>
                <a:lnTo>
                  <a:pt x="282" y="978"/>
                </a:lnTo>
                <a:lnTo>
                  <a:pt x="277" y="979"/>
                </a:lnTo>
                <a:lnTo>
                  <a:pt x="272" y="978"/>
                </a:lnTo>
                <a:lnTo>
                  <a:pt x="271" y="978"/>
                </a:lnTo>
                <a:lnTo>
                  <a:pt x="269" y="978"/>
                </a:lnTo>
                <a:lnTo>
                  <a:pt x="265" y="976"/>
                </a:lnTo>
                <a:lnTo>
                  <a:pt x="258" y="972"/>
                </a:lnTo>
                <a:lnTo>
                  <a:pt x="255" y="969"/>
                </a:lnTo>
                <a:lnTo>
                  <a:pt x="253" y="968"/>
                </a:lnTo>
                <a:lnTo>
                  <a:pt x="250" y="966"/>
                </a:lnTo>
                <a:lnTo>
                  <a:pt x="249" y="964"/>
                </a:lnTo>
                <a:lnTo>
                  <a:pt x="249" y="962"/>
                </a:lnTo>
                <a:lnTo>
                  <a:pt x="250" y="959"/>
                </a:lnTo>
                <a:lnTo>
                  <a:pt x="252" y="957"/>
                </a:lnTo>
                <a:lnTo>
                  <a:pt x="254" y="955"/>
                </a:lnTo>
                <a:lnTo>
                  <a:pt x="255" y="955"/>
                </a:lnTo>
                <a:lnTo>
                  <a:pt x="258" y="955"/>
                </a:lnTo>
                <a:lnTo>
                  <a:pt x="262" y="954"/>
                </a:lnTo>
                <a:lnTo>
                  <a:pt x="264" y="955"/>
                </a:lnTo>
                <a:lnTo>
                  <a:pt x="265" y="956"/>
                </a:lnTo>
                <a:lnTo>
                  <a:pt x="266" y="956"/>
                </a:lnTo>
                <a:lnTo>
                  <a:pt x="268" y="954"/>
                </a:lnTo>
                <a:lnTo>
                  <a:pt x="272" y="953"/>
                </a:lnTo>
                <a:lnTo>
                  <a:pt x="276" y="951"/>
                </a:lnTo>
                <a:lnTo>
                  <a:pt x="279" y="950"/>
                </a:lnTo>
                <a:lnTo>
                  <a:pt x="282" y="949"/>
                </a:lnTo>
                <a:lnTo>
                  <a:pt x="286" y="949"/>
                </a:lnTo>
                <a:lnTo>
                  <a:pt x="289" y="947"/>
                </a:lnTo>
                <a:lnTo>
                  <a:pt x="290" y="946"/>
                </a:lnTo>
                <a:lnTo>
                  <a:pt x="292" y="943"/>
                </a:lnTo>
                <a:lnTo>
                  <a:pt x="299" y="942"/>
                </a:lnTo>
                <a:lnTo>
                  <a:pt x="300" y="940"/>
                </a:lnTo>
                <a:lnTo>
                  <a:pt x="300" y="938"/>
                </a:lnTo>
                <a:lnTo>
                  <a:pt x="301" y="935"/>
                </a:lnTo>
                <a:lnTo>
                  <a:pt x="300" y="934"/>
                </a:lnTo>
                <a:lnTo>
                  <a:pt x="300" y="933"/>
                </a:lnTo>
                <a:lnTo>
                  <a:pt x="300" y="930"/>
                </a:lnTo>
                <a:lnTo>
                  <a:pt x="300" y="927"/>
                </a:lnTo>
                <a:lnTo>
                  <a:pt x="299" y="924"/>
                </a:lnTo>
                <a:lnTo>
                  <a:pt x="297" y="923"/>
                </a:lnTo>
                <a:lnTo>
                  <a:pt x="297" y="921"/>
                </a:lnTo>
                <a:lnTo>
                  <a:pt x="293" y="918"/>
                </a:lnTo>
                <a:lnTo>
                  <a:pt x="292" y="916"/>
                </a:lnTo>
                <a:lnTo>
                  <a:pt x="290" y="916"/>
                </a:lnTo>
                <a:lnTo>
                  <a:pt x="289" y="915"/>
                </a:lnTo>
                <a:lnTo>
                  <a:pt x="288" y="914"/>
                </a:lnTo>
                <a:lnTo>
                  <a:pt x="285" y="912"/>
                </a:lnTo>
                <a:lnTo>
                  <a:pt x="283" y="911"/>
                </a:lnTo>
                <a:lnTo>
                  <a:pt x="280" y="909"/>
                </a:lnTo>
                <a:lnTo>
                  <a:pt x="278" y="907"/>
                </a:lnTo>
                <a:lnTo>
                  <a:pt x="274" y="905"/>
                </a:lnTo>
                <a:lnTo>
                  <a:pt x="272" y="904"/>
                </a:lnTo>
                <a:lnTo>
                  <a:pt x="268" y="907"/>
                </a:lnTo>
                <a:lnTo>
                  <a:pt x="268" y="909"/>
                </a:lnTo>
                <a:lnTo>
                  <a:pt x="267" y="911"/>
                </a:lnTo>
                <a:lnTo>
                  <a:pt x="266" y="910"/>
                </a:lnTo>
                <a:lnTo>
                  <a:pt x="265" y="910"/>
                </a:lnTo>
                <a:lnTo>
                  <a:pt x="264" y="911"/>
                </a:lnTo>
                <a:lnTo>
                  <a:pt x="264" y="915"/>
                </a:lnTo>
                <a:lnTo>
                  <a:pt x="264" y="916"/>
                </a:lnTo>
                <a:lnTo>
                  <a:pt x="264" y="918"/>
                </a:lnTo>
                <a:lnTo>
                  <a:pt x="265" y="921"/>
                </a:lnTo>
                <a:lnTo>
                  <a:pt x="266" y="924"/>
                </a:lnTo>
                <a:lnTo>
                  <a:pt x="266" y="927"/>
                </a:lnTo>
                <a:lnTo>
                  <a:pt x="268" y="930"/>
                </a:lnTo>
                <a:lnTo>
                  <a:pt x="268" y="931"/>
                </a:lnTo>
                <a:lnTo>
                  <a:pt x="269" y="933"/>
                </a:lnTo>
                <a:lnTo>
                  <a:pt x="270" y="934"/>
                </a:lnTo>
                <a:lnTo>
                  <a:pt x="268" y="935"/>
                </a:lnTo>
                <a:lnTo>
                  <a:pt x="266" y="939"/>
                </a:lnTo>
                <a:lnTo>
                  <a:pt x="264" y="941"/>
                </a:lnTo>
                <a:lnTo>
                  <a:pt x="260" y="943"/>
                </a:lnTo>
                <a:lnTo>
                  <a:pt x="256" y="944"/>
                </a:lnTo>
                <a:lnTo>
                  <a:pt x="251" y="945"/>
                </a:lnTo>
                <a:lnTo>
                  <a:pt x="248" y="945"/>
                </a:lnTo>
                <a:lnTo>
                  <a:pt x="246" y="945"/>
                </a:lnTo>
                <a:lnTo>
                  <a:pt x="243" y="944"/>
                </a:lnTo>
                <a:lnTo>
                  <a:pt x="238" y="943"/>
                </a:lnTo>
                <a:lnTo>
                  <a:pt x="237" y="942"/>
                </a:lnTo>
                <a:lnTo>
                  <a:pt x="237" y="941"/>
                </a:lnTo>
                <a:lnTo>
                  <a:pt x="238" y="940"/>
                </a:lnTo>
                <a:lnTo>
                  <a:pt x="238" y="937"/>
                </a:lnTo>
                <a:lnTo>
                  <a:pt x="239" y="934"/>
                </a:lnTo>
                <a:lnTo>
                  <a:pt x="239" y="933"/>
                </a:lnTo>
                <a:lnTo>
                  <a:pt x="239" y="931"/>
                </a:lnTo>
                <a:lnTo>
                  <a:pt x="241" y="929"/>
                </a:lnTo>
                <a:lnTo>
                  <a:pt x="243" y="927"/>
                </a:lnTo>
                <a:lnTo>
                  <a:pt x="244" y="927"/>
                </a:lnTo>
                <a:lnTo>
                  <a:pt x="247" y="926"/>
                </a:lnTo>
                <a:lnTo>
                  <a:pt x="250" y="924"/>
                </a:lnTo>
                <a:lnTo>
                  <a:pt x="252" y="923"/>
                </a:lnTo>
                <a:lnTo>
                  <a:pt x="252" y="921"/>
                </a:lnTo>
                <a:lnTo>
                  <a:pt x="253" y="919"/>
                </a:lnTo>
                <a:lnTo>
                  <a:pt x="255" y="917"/>
                </a:lnTo>
                <a:lnTo>
                  <a:pt x="256" y="915"/>
                </a:lnTo>
                <a:lnTo>
                  <a:pt x="257" y="913"/>
                </a:lnTo>
                <a:lnTo>
                  <a:pt x="258" y="912"/>
                </a:lnTo>
                <a:lnTo>
                  <a:pt x="260" y="911"/>
                </a:lnTo>
                <a:lnTo>
                  <a:pt x="263" y="907"/>
                </a:lnTo>
                <a:lnTo>
                  <a:pt x="264" y="905"/>
                </a:lnTo>
                <a:lnTo>
                  <a:pt x="264" y="903"/>
                </a:lnTo>
                <a:lnTo>
                  <a:pt x="266" y="899"/>
                </a:lnTo>
                <a:lnTo>
                  <a:pt x="266" y="897"/>
                </a:lnTo>
                <a:lnTo>
                  <a:pt x="265" y="896"/>
                </a:lnTo>
                <a:lnTo>
                  <a:pt x="263" y="895"/>
                </a:lnTo>
                <a:lnTo>
                  <a:pt x="261" y="894"/>
                </a:lnTo>
                <a:lnTo>
                  <a:pt x="258" y="892"/>
                </a:lnTo>
                <a:lnTo>
                  <a:pt x="256" y="891"/>
                </a:lnTo>
                <a:lnTo>
                  <a:pt x="253" y="889"/>
                </a:lnTo>
                <a:lnTo>
                  <a:pt x="251" y="888"/>
                </a:lnTo>
                <a:lnTo>
                  <a:pt x="250" y="887"/>
                </a:lnTo>
                <a:lnTo>
                  <a:pt x="247" y="885"/>
                </a:lnTo>
                <a:lnTo>
                  <a:pt x="245" y="882"/>
                </a:lnTo>
                <a:lnTo>
                  <a:pt x="243" y="879"/>
                </a:lnTo>
                <a:lnTo>
                  <a:pt x="243" y="878"/>
                </a:lnTo>
                <a:lnTo>
                  <a:pt x="242" y="877"/>
                </a:lnTo>
                <a:lnTo>
                  <a:pt x="242" y="875"/>
                </a:lnTo>
                <a:lnTo>
                  <a:pt x="241" y="873"/>
                </a:lnTo>
                <a:lnTo>
                  <a:pt x="241" y="871"/>
                </a:lnTo>
                <a:lnTo>
                  <a:pt x="242" y="868"/>
                </a:lnTo>
                <a:lnTo>
                  <a:pt x="243" y="866"/>
                </a:lnTo>
                <a:lnTo>
                  <a:pt x="244" y="865"/>
                </a:lnTo>
                <a:lnTo>
                  <a:pt x="246" y="865"/>
                </a:lnTo>
                <a:lnTo>
                  <a:pt x="251" y="865"/>
                </a:lnTo>
                <a:lnTo>
                  <a:pt x="258" y="865"/>
                </a:lnTo>
                <a:lnTo>
                  <a:pt x="258" y="863"/>
                </a:lnTo>
                <a:lnTo>
                  <a:pt x="262" y="862"/>
                </a:lnTo>
                <a:lnTo>
                  <a:pt x="263" y="861"/>
                </a:lnTo>
                <a:lnTo>
                  <a:pt x="264" y="861"/>
                </a:lnTo>
                <a:lnTo>
                  <a:pt x="267" y="862"/>
                </a:lnTo>
                <a:lnTo>
                  <a:pt x="270" y="863"/>
                </a:lnTo>
                <a:lnTo>
                  <a:pt x="273" y="861"/>
                </a:lnTo>
                <a:lnTo>
                  <a:pt x="278" y="858"/>
                </a:lnTo>
                <a:lnTo>
                  <a:pt x="280" y="858"/>
                </a:lnTo>
                <a:lnTo>
                  <a:pt x="283" y="854"/>
                </a:lnTo>
                <a:lnTo>
                  <a:pt x="284" y="854"/>
                </a:lnTo>
                <a:lnTo>
                  <a:pt x="285" y="853"/>
                </a:lnTo>
                <a:lnTo>
                  <a:pt x="288" y="852"/>
                </a:lnTo>
                <a:lnTo>
                  <a:pt x="289" y="851"/>
                </a:lnTo>
                <a:lnTo>
                  <a:pt x="290" y="850"/>
                </a:lnTo>
                <a:lnTo>
                  <a:pt x="290" y="849"/>
                </a:lnTo>
                <a:lnTo>
                  <a:pt x="291" y="848"/>
                </a:lnTo>
                <a:lnTo>
                  <a:pt x="292" y="845"/>
                </a:lnTo>
                <a:lnTo>
                  <a:pt x="293" y="843"/>
                </a:lnTo>
                <a:lnTo>
                  <a:pt x="292" y="842"/>
                </a:lnTo>
                <a:lnTo>
                  <a:pt x="292" y="840"/>
                </a:lnTo>
                <a:lnTo>
                  <a:pt x="292" y="837"/>
                </a:lnTo>
                <a:lnTo>
                  <a:pt x="292" y="835"/>
                </a:lnTo>
                <a:lnTo>
                  <a:pt x="291" y="832"/>
                </a:lnTo>
                <a:lnTo>
                  <a:pt x="290" y="830"/>
                </a:lnTo>
                <a:lnTo>
                  <a:pt x="289" y="828"/>
                </a:lnTo>
                <a:lnTo>
                  <a:pt x="289" y="827"/>
                </a:lnTo>
                <a:lnTo>
                  <a:pt x="287" y="825"/>
                </a:lnTo>
                <a:lnTo>
                  <a:pt x="284" y="824"/>
                </a:lnTo>
                <a:lnTo>
                  <a:pt x="282" y="823"/>
                </a:lnTo>
                <a:lnTo>
                  <a:pt x="282" y="821"/>
                </a:lnTo>
                <a:lnTo>
                  <a:pt x="281" y="821"/>
                </a:lnTo>
                <a:lnTo>
                  <a:pt x="279" y="820"/>
                </a:lnTo>
                <a:lnTo>
                  <a:pt x="276" y="817"/>
                </a:lnTo>
                <a:lnTo>
                  <a:pt x="272" y="814"/>
                </a:lnTo>
                <a:lnTo>
                  <a:pt x="269" y="811"/>
                </a:lnTo>
                <a:lnTo>
                  <a:pt x="267" y="811"/>
                </a:lnTo>
                <a:lnTo>
                  <a:pt x="266" y="810"/>
                </a:lnTo>
                <a:lnTo>
                  <a:pt x="265" y="810"/>
                </a:lnTo>
                <a:lnTo>
                  <a:pt x="264" y="809"/>
                </a:lnTo>
                <a:lnTo>
                  <a:pt x="262" y="809"/>
                </a:lnTo>
                <a:lnTo>
                  <a:pt x="259" y="808"/>
                </a:lnTo>
                <a:lnTo>
                  <a:pt x="258" y="809"/>
                </a:lnTo>
                <a:lnTo>
                  <a:pt x="254" y="808"/>
                </a:lnTo>
                <a:lnTo>
                  <a:pt x="253" y="808"/>
                </a:lnTo>
                <a:lnTo>
                  <a:pt x="252" y="806"/>
                </a:lnTo>
                <a:lnTo>
                  <a:pt x="252" y="805"/>
                </a:lnTo>
                <a:lnTo>
                  <a:pt x="251" y="801"/>
                </a:lnTo>
                <a:lnTo>
                  <a:pt x="250" y="798"/>
                </a:lnTo>
                <a:lnTo>
                  <a:pt x="249" y="794"/>
                </a:lnTo>
                <a:lnTo>
                  <a:pt x="249" y="791"/>
                </a:lnTo>
                <a:lnTo>
                  <a:pt x="250" y="788"/>
                </a:lnTo>
                <a:lnTo>
                  <a:pt x="252" y="786"/>
                </a:lnTo>
                <a:lnTo>
                  <a:pt x="254" y="785"/>
                </a:lnTo>
                <a:lnTo>
                  <a:pt x="255" y="784"/>
                </a:lnTo>
                <a:lnTo>
                  <a:pt x="257" y="784"/>
                </a:lnTo>
                <a:lnTo>
                  <a:pt x="260" y="784"/>
                </a:lnTo>
                <a:lnTo>
                  <a:pt x="263" y="783"/>
                </a:lnTo>
                <a:lnTo>
                  <a:pt x="266" y="783"/>
                </a:lnTo>
                <a:lnTo>
                  <a:pt x="270" y="783"/>
                </a:lnTo>
                <a:lnTo>
                  <a:pt x="273" y="782"/>
                </a:lnTo>
                <a:lnTo>
                  <a:pt x="275" y="782"/>
                </a:lnTo>
                <a:lnTo>
                  <a:pt x="278" y="781"/>
                </a:lnTo>
                <a:lnTo>
                  <a:pt x="279" y="782"/>
                </a:lnTo>
                <a:lnTo>
                  <a:pt x="278" y="783"/>
                </a:lnTo>
                <a:lnTo>
                  <a:pt x="278" y="784"/>
                </a:lnTo>
                <a:lnTo>
                  <a:pt x="279" y="785"/>
                </a:lnTo>
                <a:lnTo>
                  <a:pt x="281" y="788"/>
                </a:lnTo>
                <a:lnTo>
                  <a:pt x="282" y="789"/>
                </a:lnTo>
                <a:lnTo>
                  <a:pt x="284" y="792"/>
                </a:lnTo>
                <a:lnTo>
                  <a:pt x="287" y="795"/>
                </a:lnTo>
                <a:lnTo>
                  <a:pt x="289" y="799"/>
                </a:lnTo>
                <a:lnTo>
                  <a:pt x="290" y="801"/>
                </a:lnTo>
                <a:lnTo>
                  <a:pt x="292" y="802"/>
                </a:lnTo>
                <a:lnTo>
                  <a:pt x="294" y="803"/>
                </a:lnTo>
                <a:lnTo>
                  <a:pt x="297" y="805"/>
                </a:lnTo>
                <a:lnTo>
                  <a:pt x="301" y="806"/>
                </a:lnTo>
                <a:lnTo>
                  <a:pt x="304" y="808"/>
                </a:lnTo>
                <a:lnTo>
                  <a:pt x="307" y="809"/>
                </a:lnTo>
                <a:lnTo>
                  <a:pt x="310" y="810"/>
                </a:lnTo>
                <a:lnTo>
                  <a:pt x="312" y="811"/>
                </a:lnTo>
                <a:lnTo>
                  <a:pt x="315" y="811"/>
                </a:lnTo>
                <a:lnTo>
                  <a:pt x="319" y="810"/>
                </a:lnTo>
                <a:lnTo>
                  <a:pt x="322" y="809"/>
                </a:lnTo>
                <a:lnTo>
                  <a:pt x="325" y="807"/>
                </a:lnTo>
                <a:lnTo>
                  <a:pt x="328" y="806"/>
                </a:lnTo>
                <a:lnTo>
                  <a:pt x="331" y="805"/>
                </a:lnTo>
                <a:lnTo>
                  <a:pt x="334" y="804"/>
                </a:lnTo>
                <a:lnTo>
                  <a:pt x="336" y="803"/>
                </a:lnTo>
                <a:lnTo>
                  <a:pt x="340" y="802"/>
                </a:lnTo>
                <a:lnTo>
                  <a:pt x="341" y="800"/>
                </a:lnTo>
                <a:lnTo>
                  <a:pt x="342" y="797"/>
                </a:lnTo>
                <a:lnTo>
                  <a:pt x="343" y="794"/>
                </a:lnTo>
                <a:lnTo>
                  <a:pt x="343" y="792"/>
                </a:lnTo>
                <a:lnTo>
                  <a:pt x="340" y="791"/>
                </a:lnTo>
                <a:lnTo>
                  <a:pt x="338" y="786"/>
                </a:lnTo>
                <a:lnTo>
                  <a:pt x="336" y="783"/>
                </a:lnTo>
                <a:lnTo>
                  <a:pt x="335" y="781"/>
                </a:lnTo>
                <a:lnTo>
                  <a:pt x="332" y="778"/>
                </a:lnTo>
                <a:lnTo>
                  <a:pt x="327" y="775"/>
                </a:lnTo>
                <a:lnTo>
                  <a:pt x="323" y="774"/>
                </a:lnTo>
                <a:lnTo>
                  <a:pt x="322" y="775"/>
                </a:lnTo>
                <a:lnTo>
                  <a:pt x="320" y="775"/>
                </a:lnTo>
                <a:lnTo>
                  <a:pt x="313" y="780"/>
                </a:lnTo>
                <a:lnTo>
                  <a:pt x="307" y="781"/>
                </a:lnTo>
                <a:lnTo>
                  <a:pt x="303" y="781"/>
                </a:lnTo>
                <a:lnTo>
                  <a:pt x="298" y="781"/>
                </a:lnTo>
                <a:lnTo>
                  <a:pt x="294" y="778"/>
                </a:lnTo>
                <a:lnTo>
                  <a:pt x="290" y="774"/>
                </a:lnTo>
                <a:lnTo>
                  <a:pt x="287" y="770"/>
                </a:lnTo>
                <a:lnTo>
                  <a:pt x="285" y="766"/>
                </a:lnTo>
                <a:lnTo>
                  <a:pt x="287" y="761"/>
                </a:lnTo>
                <a:lnTo>
                  <a:pt x="286" y="759"/>
                </a:lnTo>
                <a:lnTo>
                  <a:pt x="286" y="758"/>
                </a:lnTo>
                <a:lnTo>
                  <a:pt x="287" y="756"/>
                </a:lnTo>
                <a:lnTo>
                  <a:pt x="289" y="753"/>
                </a:lnTo>
                <a:lnTo>
                  <a:pt x="292" y="751"/>
                </a:lnTo>
                <a:lnTo>
                  <a:pt x="293" y="750"/>
                </a:lnTo>
                <a:lnTo>
                  <a:pt x="296" y="748"/>
                </a:lnTo>
                <a:lnTo>
                  <a:pt x="300" y="745"/>
                </a:lnTo>
                <a:lnTo>
                  <a:pt x="304" y="744"/>
                </a:lnTo>
                <a:lnTo>
                  <a:pt x="308" y="744"/>
                </a:lnTo>
                <a:lnTo>
                  <a:pt x="312" y="741"/>
                </a:lnTo>
                <a:lnTo>
                  <a:pt x="313" y="740"/>
                </a:lnTo>
                <a:lnTo>
                  <a:pt x="316" y="740"/>
                </a:lnTo>
                <a:lnTo>
                  <a:pt x="319" y="740"/>
                </a:lnTo>
                <a:lnTo>
                  <a:pt x="322" y="740"/>
                </a:lnTo>
                <a:lnTo>
                  <a:pt x="325" y="740"/>
                </a:lnTo>
                <a:lnTo>
                  <a:pt x="327" y="739"/>
                </a:lnTo>
                <a:lnTo>
                  <a:pt x="331" y="738"/>
                </a:lnTo>
                <a:lnTo>
                  <a:pt x="333" y="737"/>
                </a:lnTo>
                <a:lnTo>
                  <a:pt x="336" y="740"/>
                </a:lnTo>
                <a:lnTo>
                  <a:pt x="337" y="741"/>
                </a:lnTo>
                <a:lnTo>
                  <a:pt x="336" y="741"/>
                </a:lnTo>
                <a:lnTo>
                  <a:pt x="336" y="742"/>
                </a:lnTo>
                <a:lnTo>
                  <a:pt x="337" y="744"/>
                </a:lnTo>
                <a:lnTo>
                  <a:pt x="342" y="747"/>
                </a:lnTo>
                <a:lnTo>
                  <a:pt x="342" y="748"/>
                </a:lnTo>
                <a:lnTo>
                  <a:pt x="344" y="748"/>
                </a:lnTo>
                <a:lnTo>
                  <a:pt x="346" y="748"/>
                </a:lnTo>
                <a:lnTo>
                  <a:pt x="351" y="748"/>
                </a:lnTo>
                <a:lnTo>
                  <a:pt x="353" y="747"/>
                </a:lnTo>
                <a:lnTo>
                  <a:pt x="356" y="746"/>
                </a:lnTo>
                <a:lnTo>
                  <a:pt x="359" y="744"/>
                </a:lnTo>
                <a:lnTo>
                  <a:pt x="362" y="741"/>
                </a:lnTo>
                <a:lnTo>
                  <a:pt x="362" y="740"/>
                </a:lnTo>
                <a:lnTo>
                  <a:pt x="363" y="738"/>
                </a:lnTo>
                <a:lnTo>
                  <a:pt x="365" y="736"/>
                </a:lnTo>
                <a:lnTo>
                  <a:pt x="365" y="734"/>
                </a:lnTo>
                <a:lnTo>
                  <a:pt x="365" y="731"/>
                </a:lnTo>
                <a:lnTo>
                  <a:pt x="363" y="729"/>
                </a:lnTo>
                <a:lnTo>
                  <a:pt x="361" y="727"/>
                </a:lnTo>
                <a:lnTo>
                  <a:pt x="359" y="724"/>
                </a:lnTo>
                <a:lnTo>
                  <a:pt x="358" y="723"/>
                </a:lnTo>
                <a:lnTo>
                  <a:pt x="354" y="722"/>
                </a:lnTo>
                <a:lnTo>
                  <a:pt x="349" y="721"/>
                </a:lnTo>
                <a:lnTo>
                  <a:pt x="346" y="720"/>
                </a:lnTo>
                <a:lnTo>
                  <a:pt x="342" y="718"/>
                </a:lnTo>
                <a:lnTo>
                  <a:pt x="340" y="717"/>
                </a:lnTo>
                <a:lnTo>
                  <a:pt x="339" y="716"/>
                </a:lnTo>
                <a:lnTo>
                  <a:pt x="338" y="714"/>
                </a:lnTo>
                <a:lnTo>
                  <a:pt x="337" y="713"/>
                </a:lnTo>
                <a:lnTo>
                  <a:pt x="336" y="711"/>
                </a:lnTo>
                <a:lnTo>
                  <a:pt x="334" y="707"/>
                </a:lnTo>
                <a:lnTo>
                  <a:pt x="333" y="705"/>
                </a:lnTo>
                <a:lnTo>
                  <a:pt x="330" y="704"/>
                </a:lnTo>
                <a:lnTo>
                  <a:pt x="328" y="702"/>
                </a:lnTo>
                <a:lnTo>
                  <a:pt x="327" y="701"/>
                </a:lnTo>
                <a:lnTo>
                  <a:pt x="326" y="699"/>
                </a:lnTo>
                <a:lnTo>
                  <a:pt x="326" y="695"/>
                </a:lnTo>
                <a:lnTo>
                  <a:pt x="325" y="692"/>
                </a:lnTo>
                <a:lnTo>
                  <a:pt x="326" y="689"/>
                </a:lnTo>
                <a:lnTo>
                  <a:pt x="327" y="688"/>
                </a:lnTo>
                <a:lnTo>
                  <a:pt x="328" y="685"/>
                </a:lnTo>
                <a:lnTo>
                  <a:pt x="330" y="682"/>
                </a:lnTo>
                <a:lnTo>
                  <a:pt x="331" y="681"/>
                </a:lnTo>
                <a:lnTo>
                  <a:pt x="332" y="678"/>
                </a:lnTo>
                <a:lnTo>
                  <a:pt x="333" y="676"/>
                </a:lnTo>
                <a:lnTo>
                  <a:pt x="336" y="672"/>
                </a:lnTo>
                <a:lnTo>
                  <a:pt x="336" y="671"/>
                </a:lnTo>
                <a:lnTo>
                  <a:pt x="338" y="669"/>
                </a:lnTo>
                <a:lnTo>
                  <a:pt x="340" y="666"/>
                </a:lnTo>
                <a:lnTo>
                  <a:pt x="343" y="665"/>
                </a:lnTo>
                <a:lnTo>
                  <a:pt x="345" y="663"/>
                </a:lnTo>
                <a:lnTo>
                  <a:pt x="347" y="660"/>
                </a:lnTo>
                <a:lnTo>
                  <a:pt x="349" y="657"/>
                </a:lnTo>
                <a:lnTo>
                  <a:pt x="351" y="654"/>
                </a:lnTo>
                <a:lnTo>
                  <a:pt x="352" y="651"/>
                </a:lnTo>
                <a:lnTo>
                  <a:pt x="354" y="650"/>
                </a:lnTo>
                <a:lnTo>
                  <a:pt x="356" y="648"/>
                </a:lnTo>
                <a:lnTo>
                  <a:pt x="356" y="645"/>
                </a:lnTo>
                <a:lnTo>
                  <a:pt x="356" y="644"/>
                </a:lnTo>
                <a:lnTo>
                  <a:pt x="355" y="642"/>
                </a:lnTo>
                <a:lnTo>
                  <a:pt x="354" y="641"/>
                </a:lnTo>
                <a:lnTo>
                  <a:pt x="352" y="639"/>
                </a:lnTo>
                <a:lnTo>
                  <a:pt x="349" y="638"/>
                </a:lnTo>
                <a:lnTo>
                  <a:pt x="348" y="637"/>
                </a:lnTo>
                <a:lnTo>
                  <a:pt x="347" y="636"/>
                </a:lnTo>
                <a:lnTo>
                  <a:pt x="344" y="635"/>
                </a:lnTo>
                <a:lnTo>
                  <a:pt x="343" y="634"/>
                </a:lnTo>
                <a:lnTo>
                  <a:pt x="342" y="634"/>
                </a:lnTo>
                <a:lnTo>
                  <a:pt x="337" y="633"/>
                </a:lnTo>
                <a:lnTo>
                  <a:pt x="335" y="632"/>
                </a:lnTo>
                <a:lnTo>
                  <a:pt x="333" y="632"/>
                </a:lnTo>
                <a:lnTo>
                  <a:pt x="329" y="631"/>
                </a:lnTo>
                <a:lnTo>
                  <a:pt x="328" y="630"/>
                </a:lnTo>
                <a:lnTo>
                  <a:pt x="326" y="630"/>
                </a:lnTo>
                <a:lnTo>
                  <a:pt x="323" y="630"/>
                </a:lnTo>
                <a:lnTo>
                  <a:pt x="319" y="629"/>
                </a:lnTo>
                <a:lnTo>
                  <a:pt x="317" y="628"/>
                </a:lnTo>
                <a:lnTo>
                  <a:pt x="317" y="626"/>
                </a:lnTo>
                <a:lnTo>
                  <a:pt x="317" y="625"/>
                </a:lnTo>
                <a:lnTo>
                  <a:pt x="317" y="622"/>
                </a:lnTo>
                <a:lnTo>
                  <a:pt x="317" y="619"/>
                </a:lnTo>
                <a:lnTo>
                  <a:pt x="319" y="618"/>
                </a:lnTo>
                <a:lnTo>
                  <a:pt x="320" y="617"/>
                </a:lnTo>
                <a:lnTo>
                  <a:pt x="321" y="617"/>
                </a:lnTo>
                <a:lnTo>
                  <a:pt x="323" y="616"/>
                </a:lnTo>
                <a:lnTo>
                  <a:pt x="323" y="615"/>
                </a:lnTo>
                <a:lnTo>
                  <a:pt x="324" y="614"/>
                </a:lnTo>
                <a:lnTo>
                  <a:pt x="325" y="613"/>
                </a:lnTo>
                <a:lnTo>
                  <a:pt x="327" y="613"/>
                </a:lnTo>
                <a:lnTo>
                  <a:pt x="329" y="613"/>
                </a:lnTo>
                <a:lnTo>
                  <a:pt x="332" y="613"/>
                </a:lnTo>
                <a:lnTo>
                  <a:pt x="336" y="613"/>
                </a:lnTo>
                <a:lnTo>
                  <a:pt x="337" y="613"/>
                </a:lnTo>
                <a:lnTo>
                  <a:pt x="339" y="612"/>
                </a:lnTo>
                <a:lnTo>
                  <a:pt x="340" y="610"/>
                </a:lnTo>
                <a:lnTo>
                  <a:pt x="344" y="609"/>
                </a:lnTo>
                <a:lnTo>
                  <a:pt x="345" y="609"/>
                </a:lnTo>
                <a:lnTo>
                  <a:pt x="347" y="608"/>
                </a:lnTo>
                <a:lnTo>
                  <a:pt x="351" y="606"/>
                </a:lnTo>
                <a:lnTo>
                  <a:pt x="353" y="605"/>
                </a:lnTo>
                <a:lnTo>
                  <a:pt x="354" y="607"/>
                </a:lnTo>
                <a:lnTo>
                  <a:pt x="356" y="612"/>
                </a:lnTo>
                <a:lnTo>
                  <a:pt x="358" y="616"/>
                </a:lnTo>
                <a:lnTo>
                  <a:pt x="358" y="618"/>
                </a:lnTo>
                <a:lnTo>
                  <a:pt x="358" y="620"/>
                </a:lnTo>
                <a:lnTo>
                  <a:pt x="360" y="622"/>
                </a:lnTo>
                <a:lnTo>
                  <a:pt x="360" y="624"/>
                </a:lnTo>
                <a:lnTo>
                  <a:pt x="361" y="625"/>
                </a:lnTo>
                <a:lnTo>
                  <a:pt x="364" y="626"/>
                </a:lnTo>
                <a:lnTo>
                  <a:pt x="367" y="627"/>
                </a:lnTo>
                <a:lnTo>
                  <a:pt x="369" y="627"/>
                </a:lnTo>
                <a:lnTo>
                  <a:pt x="372" y="627"/>
                </a:lnTo>
                <a:lnTo>
                  <a:pt x="375" y="626"/>
                </a:lnTo>
                <a:lnTo>
                  <a:pt x="377" y="625"/>
                </a:lnTo>
                <a:lnTo>
                  <a:pt x="379" y="622"/>
                </a:lnTo>
                <a:lnTo>
                  <a:pt x="380" y="619"/>
                </a:lnTo>
                <a:lnTo>
                  <a:pt x="380" y="616"/>
                </a:lnTo>
                <a:lnTo>
                  <a:pt x="380" y="614"/>
                </a:lnTo>
                <a:lnTo>
                  <a:pt x="379" y="613"/>
                </a:lnTo>
                <a:lnTo>
                  <a:pt x="377" y="610"/>
                </a:lnTo>
                <a:lnTo>
                  <a:pt x="375" y="607"/>
                </a:lnTo>
                <a:lnTo>
                  <a:pt x="373" y="606"/>
                </a:lnTo>
                <a:lnTo>
                  <a:pt x="371" y="603"/>
                </a:lnTo>
                <a:lnTo>
                  <a:pt x="371" y="602"/>
                </a:lnTo>
                <a:lnTo>
                  <a:pt x="370" y="600"/>
                </a:lnTo>
                <a:lnTo>
                  <a:pt x="369" y="596"/>
                </a:lnTo>
                <a:lnTo>
                  <a:pt x="368" y="594"/>
                </a:lnTo>
                <a:lnTo>
                  <a:pt x="369" y="593"/>
                </a:lnTo>
                <a:lnTo>
                  <a:pt x="373" y="592"/>
                </a:lnTo>
                <a:lnTo>
                  <a:pt x="375" y="592"/>
                </a:lnTo>
                <a:lnTo>
                  <a:pt x="378" y="592"/>
                </a:lnTo>
                <a:lnTo>
                  <a:pt x="381" y="593"/>
                </a:lnTo>
                <a:lnTo>
                  <a:pt x="383" y="595"/>
                </a:lnTo>
                <a:lnTo>
                  <a:pt x="384" y="595"/>
                </a:lnTo>
                <a:lnTo>
                  <a:pt x="389" y="594"/>
                </a:lnTo>
                <a:lnTo>
                  <a:pt x="392" y="593"/>
                </a:lnTo>
                <a:lnTo>
                  <a:pt x="396" y="592"/>
                </a:lnTo>
                <a:lnTo>
                  <a:pt x="397" y="592"/>
                </a:lnTo>
                <a:lnTo>
                  <a:pt x="404" y="591"/>
                </a:lnTo>
                <a:lnTo>
                  <a:pt x="407" y="591"/>
                </a:lnTo>
                <a:lnTo>
                  <a:pt x="409" y="590"/>
                </a:lnTo>
                <a:lnTo>
                  <a:pt x="412" y="589"/>
                </a:lnTo>
                <a:lnTo>
                  <a:pt x="414" y="588"/>
                </a:lnTo>
                <a:lnTo>
                  <a:pt x="417" y="587"/>
                </a:lnTo>
                <a:lnTo>
                  <a:pt x="419" y="583"/>
                </a:lnTo>
                <a:lnTo>
                  <a:pt x="419" y="579"/>
                </a:lnTo>
                <a:lnTo>
                  <a:pt x="420" y="575"/>
                </a:lnTo>
                <a:lnTo>
                  <a:pt x="419" y="571"/>
                </a:lnTo>
                <a:lnTo>
                  <a:pt x="419" y="569"/>
                </a:lnTo>
                <a:lnTo>
                  <a:pt x="421" y="565"/>
                </a:lnTo>
                <a:lnTo>
                  <a:pt x="422" y="562"/>
                </a:lnTo>
                <a:lnTo>
                  <a:pt x="424" y="560"/>
                </a:lnTo>
                <a:lnTo>
                  <a:pt x="426" y="557"/>
                </a:lnTo>
                <a:lnTo>
                  <a:pt x="427" y="554"/>
                </a:lnTo>
                <a:lnTo>
                  <a:pt x="427" y="552"/>
                </a:lnTo>
                <a:lnTo>
                  <a:pt x="426" y="550"/>
                </a:lnTo>
                <a:lnTo>
                  <a:pt x="424" y="547"/>
                </a:lnTo>
                <a:lnTo>
                  <a:pt x="422" y="546"/>
                </a:lnTo>
                <a:lnTo>
                  <a:pt x="419" y="544"/>
                </a:lnTo>
                <a:lnTo>
                  <a:pt x="415" y="544"/>
                </a:lnTo>
                <a:lnTo>
                  <a:pt x="412" y="545"/>
                </a:lnTo>
                <a:lnTo>
                  <a:pt x="409" y="546"/>
                </a:lnTo>
                <a:lnTo>
                  <a:pt x="406" y="547"/>
                </a:lnTo>
                <a:lnTo>
                  <a:pt x="403" y="544"/>
                </a:lnTo>
                <a:lnTo>
                  <a:pt x="400" y="542"/>
                </a:lnTo>
                <a:lnTo>
                  <a:pt x="397" y="540"/>
                </a:lnTo>
                <a:lnTo>
                  <a:pt x="394" y="536"/>
                </a:lnTo>
                <a:lnTo>
                  <a:pt x="391" y="533"/>
                </a:lnTo>
                <a:lnTo>
                  <a:pt x="390" y="531"/>
                </a:lnTo>
                <a:lnTo>
                  <a:pt x="390" y="527"/>
                </a:lnTo>
                <a:lnTo>
                  <a:pt x="390" y="524"/>
                </a:lnTo>
                <a:lnTo>
                  <a:pt x="390" y="519"/>
                </a:lnTo>
                <a:lnTo>
                  <a:pt x="391" y="517"/>
                </a:lnTo>
                <a:lnTo>
                  <a:pt x="392" y="515"/>
                </a:lnTo>
                <a:lnTo>
                  <a:pt x="394" y="513"/>
                </a:lnTo>
                <a:lnTo>
                  <a:pt x="397" y="511"/>
                </a:lnTo>
                <a:lnTo>
                  <a:pt x="400" y="509"/>
                </a:lnTo>
                <a:lnTo>
                  <a:pt x="403" y="508"/>
                </a:lnTo>
                <a:lnTo>
                  <a:pt x="404" y="508"/>
                </a:lnTo>
                <a:lnTo>
                  <a:pt x="406" y="507"/>
                </a:lnTo>
                <a:lnTo>
                  <a:pt x="407" y="505"/>
                </a:lnTo>
                <a:lnTo>
                  <a:pt x="409" y="504"/>
                </a:lnTo>
                <a:lnTo>
                  <a:pt x="410" y="502"/>
                </a:lnTo>
                <a:lnTo>
                  <a:pt x="411" y="503"/>
                </a:lnTo>
                <a:lnTo>
                  <a:pt x="413" y="504"/>
                </a:lnTo>
                <a:lnTo>
                  <a:pt x="412" y="505"/>
                </a:lnTo>
                <a:lnTo>
                  <a:pt x="413" y="506"/>
                </a:lnTo>
                <a:lnTo>
                  <a:pt x="415" y="508"/>
                </a:lnTo>
                <a:lnTo>
                  <a:pt x="419" y="512"/>
                </a:lnTo>
                <a:lnTo>
                  <a:pt x="424" y="514"/>
                </a:lnTo>
                <a:lnTo>
                  <a:pt x="426" y="516"/>
                </a:lnTo>
                <a:lnTo>
                  <a:pt x="428" y="518"/>
                </a:lnTo>
                <a:lnTo>
                  <a:pt x="430" y="519"/>
                </a:lnTo>
                <a:lnTo>
                  <a:pt x="432" y="520"/>
                </a:lnTo>
                <a:lnTo>
                  <a:pt x="436" y="521"/>
                </a:lnTo>
                <a:lnTo>
                  <a:pt x="438" y="522"/>
                </a:lnTo>
                <a:lnTo>
                  <a:pt x="441" y="522"/>
                </a:lnTo>
                <a:lnTo>
                  <a:pt x="443" y="521"/>
                </a:lnTo>
                <a:lnTo>
                  <a:pt x="446" y="521"/>
                </a:lnTo>
                <a:lnTo>
                  <a:pt x="448" y="520"/>
                </a:lnTo>
                <a:lnTo>
                  <a:pt x="452" y="518"/>
                </a:lnTo>
                <a:lnTo>
                  <a:pt x="453" y="516"/>
                </a:lnTo>
                <a:lnTo>
                  <a:pt x="454" y="514"/>
                </a:lnTo>
                <a:lnTo>
                  <a:pt x="457" y="511"/>
                </a:lnTo>
                <a:lnTo>
                  <a:pt x="458" y="509"/>
                </a:lnTo>
                <a:lnTo>
                  <a:pt x="459" y="506"/>
                </a:lnTo>
                <a:lnTo>
                  <a:pt x="459" y="504"/>
                </a:lnTo>
                <a:lnTo>
                  <a:pt x="459" y="501"/>
                </a:lnTo>
                <a:lnTo>
                  <a:pt x="458" y="498"/>
                </a:lnTo>
                <a:lnTo>
                  <a:pt x="458" y="495"/>
                </a:lnTo>
                <a:lnTo>
                  <a:pt x="456" y="493"/>
                </a:lnTo>
                <a:lnTo>
                  <a:pt x="454" y="492"/>
                </a:lnTo>
                <a:lnTo>
                  <a:pt x="451" y="491"/>
                </a:lnTo>
                <a:lnTo>
                  <a:pt x="448" y="491"/>
                </a:lnTo>
                <a:lnTo>
                  <a:pt x="444" y="492"/>
                </a:lnTo>
                <a:lnTo>
                  <a:pt x="442" y="491"/>
                </a:lnTo>
                <a:lnTo>
                  <a:pt x="439" y="490"/>
                </a:lnTo>
                <a:lnTo>
                  <a:pt x="435" y="489"/>
                </a:lnTo>
                <a:lnTo>
                  <a:pt x="432" y="490"/>
                </a:lnTo>
                <a:lnTo>
                  <a:pt x="430" y="491"/>
                </a:lnTo>
                <a:lnTo>
                  <a:pt x="429" y="492"/>
                </a:lnTo>
                <a:lnTo>
                  <a:pt x="426" y="492"/>
                </a:lnTo>
                <a:lnTo>
                  <a:pt x="424" y="490"/>
                </a:lnTo>
                <a:lnTo>
                  <a:pt x="421" y="491"/>
                </a:lnTo>
                <a:lnTo>
                  <a:pt x="418" y="492"/>
                </a:lnTo>
                <a:lnTo>
                  <a:pt x="416" y="490"/>
                </a:lnTo>
                <a:lnTo>
                  <a:pt x="415" y="490"/>
                </a:lnTo>
                <a:lnTo>
                  <a:pt x="412" y="488"/>
                </a:lnTo>
                <a:lnTo>
                  <a:pt x="407" y="485"/>
                </a:lnTo>
                <a:lnTo>
                  <a:pt x="405" y="483"/>
                </a:lnTo>
                <a:lnTo>
                  <a:pt x="398" y="475"/>
                </a:lnTo>
                <a:lnTo>
                  <a:pt x="396" y="471"/>
                </a:lnTo>
                <a:lnTo>
                  <a:pt x="394" y="469"/>
                </a:lnTo>
                <a:lnTo>
                  <a:pt x="394" y="464"/>
                </a:lnTo>
                <a:lnTo>
                  <a:pt x="394" y="461"/>
                </a:lnTo>
                <a:lnTo>
                  <a:pt x="394" y="459"/>
                </a:lnTo>
                <a:lnTo>
                  <a:pt x="396" y="456"/>
                </a:lnTo>
                <a:lnTo>
                  <a:pt x="398" y="454"/>
                </a:lnTo>
                <a:lnTo>
                  <a:pt x="403" y="453"/>
                </a:lnTo>
                <a:lnTo>
                  <a:pt x="407" y="454"/>
                </a:lnTo>
                <a:lnTo>
                  <a:pt x="408" y="454"/>
                </a:lnTo>
                <a:lnTo>
                  <a:pt x="409" y="454"/>
                </a:lnTo>
                <a:lnTo>
                  <a:pt x="410" y="457"/>
                </a:lnTo>
                <a:lnTo>
                  <a:pt x="411" y="460"/>
                </a:lnTo>
                <a:lnTo>
                  <a:pt x="413" y="464"/>
                </a:lnTo>
                <a:lnTo>
                  <a:pt x="415" y="466"/>
                </a:lnTo>
                <a:lnTo>
                  <a:pt x="422" y="471"/>
                </a:lnTo>
                <a:lnTo>
                  <a:pt x="425" y="473"/>
                </a:lnTo>
                <a:lnTo>
                  <a:pt x="430" y="474"/>
                </a:lnTo>
                <a:lnTo>
                  <a:pt x="434" y="475"/>
                </a:lnTo>
                <a:lnTo>
                  <a:pt x="439" y="477"/>
                </a:lnTo>
                <a:lnTo>
                  <a:pt x="440" y="478"/>
                </a:lnTo>
                <a:lnTo>
                  <a:pt x="443" y="475"/>
                </a:lnTo>
                <a:lnTo>
                  <a:pt x="445" y="471"/>
                </a:lnTo>
                <a:lnTo>
                  <a:pt x="447" y="467"/>
                </a:lnTo>
                <a:lnTo>
                  <a:pt x="446" y="465"/>
                </a:lnTo>
                <a:lnTo>
                  <a:pt x="446" y="459"/>
                </a:lnTo>
                <a:lnTo>
                  <a:pt x="446" y="454"/>
                </a:lnTo>
                <a:lnTo>
                  <a:pt x="446" y="454"/>
                </a:lnTo>
                <a:lnTo>
                  <a:pt x="448" y="451"/>
                </a:lnTo>
                <a:lnTo>
                  <a:pt x="449" y="445"/>
                </a:lnTo>
                <a:lnTo>
                  <a:pt x="450" y="442"/>
                </a:lnTo>
                <a:lnTo>
                  <a:pt x="452" y="440"/>
                </a:lnTo>
                <a:lnTo>
                  <a:pt x="453" y="438"/>
                </a:lnTo>
                <a:lnTo>
                  <a:pt x="454" y="437"/>
                </a:lnTo>
                <a:lnTo>
                  <a:pt x="458" y="436"/>
                </a:lnTo>
                <a:lnTo>
                  <a:pt x="459" y="436"/>
                </a:lnTo>
                <a:lnTo>
                  <a:pt x="465" y="437"/>
                </a:lnTo>
                <a:lnTo>
                  <a:pt x="466" y="437"/>
                </a:lnTo>
                <a:lnTo>
                  <a:pt x="467" y="438"/>
                </a:lnTo>
                <a:lnTo>
                  <a:pt x="471" y="439"/>
                </a:lnTo>
                <a:lnTo>
                  <a:pt x="474" y="440"/>
                </a:lnTo>
                <a:lnTo>
                  <a:pt x="477" y="440"/>
                </a:lnTo>
                <a:lnTo>
                  <a:pt x="480" y="441"/>
                </a:lnTo>
                <a:lnTo>
                  <a:pt x="485" y="440"/>
                </a:lnTo>
                <a:lnTo>
                  <a:pt x="488" y="435"/>
                </a:lnTo>
                <a:lnTo>
                  <a:pt x="488" y="432"/>
                </a:lnTo>
                <a:lnTo>
                  <a:pt x="489" y="430"/>
                </a:lnTo>
                <a:lnTo>
                  <a:pt x="490" y="429"/>
                </a:lnTo>
                <a:lnTo>
                  <a:pt x="497" y="424"/>
                </a:lnTo>
                <a:lnTo>
                  <a:pt x="497" y="421"/>
                </a:lnTo>
                <a:lnTo>
                  <a:pt x="496" y="418"/>
                </a:lnTo>
                <a:lnTo>
                  <a:pt x="497" y="415"/>
                </a:lnTo>
                <a:lnTo>
                  <a:pt x="498" y="412"/>
                </a:lnTo>
                <a:lnTo>
                  <a:pt x="498" y="407"/>
                </a:lnTo>
                <a:lnTo>
                  <a:pt x="496" y="406"/>
                </a:lnTo>
                <a:lnTo>
                  <a:pt x="494" y="403"/>
                </a:lnTo>
                <a:lnTo>
                  <a:pt x="491" y="400"/>
                </a:lnTo>
                <a:lnTo>
                  <a:pt x="489" y="399"/>
                </a:lnTo>
                <a:lnTo>
                  <a:pt x="489" y="400"/>
                </a:lnTo>
                <a:lnTo>
                  <a:pt x="486" y="398"/>
                </a:lnTo>
                <a:lnTo>
                  <a:pt x="485" y="395"/>
                </a:lnTo>
                <a:lnTo>
                  <a:pt x="484" y="393"/>
                </a:lnTo>
                <a:lnTo>
                  <a:pt x="483" y="394"/>
                </a:lnTo>
                <a:lnTo>
                  <a:pt x="482" y="393"/>
                </a:lnTo>
                <a:lnTo>
                  <a:pt x="482" y="389"/>
                </a:lnTo>
                <a:lnTo>
                  <a:pt x="483" y="386"/>
                </a:lnTo>
                <a:lnTo>
                  <a:pt x="486" y="384"/>
                </a:lnTo>
                <a:lnTo>
                  <a:pt x="488" y="383"/>
                </a:lnTo>
                <a:lnTo>
                  <a:pt x="490" y="382"/>
                </a:lnTo>
                <a:lnTo>
                  <a:pt x="491" y="382"/>
                </a:lnTo>
                <a:lnTo>
                  <a:pt x="493" y="382"/>
                </a:lnTo>
                <a:lnTo>
                  <a:pt x="495" y="384"/>
                </a:lnTo>
                <a:lnTo>
                  <a:pt x="499" y="384"/>
                </a:lnTo>
                <a:lnTo>
                  <a:pt x="500" y="384"/>
                </a:lnTo>
                <a:lnTo>
                  <a:pt x="502" y="385"/>
                </a:lnTo>
                <a:lnTo>
                  <a:pt x="506" y="385"/>
                </a:lnTo>
                <a:lnTo>
                  <a:pt x="510" y="385"/>
                </a:lnTo>
                <a:lnTo>
                  <a:pt x="515" y="385"/>
                </a:lnTo>
                <a:lnTo>
                  <a:pt x="515" y="384"/>
                </a:lnTo>
                <a:lnTo>
                  <a:pt x="517" y="384"/>
                </a:lnTo>
                <a:lnTo>
                  <a:pt x="522" y="383"/>
                </a:lnTo>
                <a:lnTo>
                  <a:pt x="525" y="381"/>
                </a:lnTo>
                <a:lnTo>
                  <a:pt x="524" y="389"/>
                </a:lnTo>
                <a:lnTo>
                  <a:pt x="519" y="398"/>
                </a:lnTo>
                <a:lnTo>
                  <a:pt x="517" y="404"/>
                </a:lnTo>
                <a:lnTo>
                  <a:pt x="518" y="405"/>
                </a:lnTo>
                <a:lnTo>
                  <a:pt x="518" y="407"/>
                </a:lnTo>
                <a:lnTo>
                  <a:pt x="519" y="409"/>
                </a:lnTo>
                <a:lnTo>
                  <a:pt x="522" y="412"/>
                </a:lnTo>
                <a:lnTo>
                  <a:pt x="525" y="413"/>
                </a:lnTo>
                <a:lnTo>
                  <a:pt x="529" y="413"/>
                </a:lnTo>
                <a:lnTo>
                  <a:pt x="533" y="412"/>
                </a:lnTo>
                <a:lnTo>
                  <a:pt x="536" y="407"/>
                </a:lnTo>
                <a:lnTo>
                  <a:pt x="536" y="405"/>
                </a:lnTo>
                <a:lnTo>
                  <a:pt x="535" y="404"/>
                </a:lnTo>
                <a:lnTo>
                  <a:pt x="534" y="399"/>
                </a:lnTo>
                <a:lnTo>
                  <a:pt x="533" y="396"/>
                </a:lnTo>
                <a:lnTo>
                  <a:pt x="531" y="392"/>
                </a:lnTo>
                <a:lnTo>
                  <a:pt x="531" y="387"/>
                </a:lnTo>
                <a:lnTo>
                  <a:pt x="532" y="386"/>
                </a:lnTo>
                <a:lnTo>
                  <a:pt x="536" y="380"/>
                </a:lnTo>
                <a:lnTo>
                  <a:pt x="537" y="381"/>
                </a:lnTo>
                <a:lnTo>
                  <a:pt x="539" y="381"/>
                </a:lnTo>
                <a:lnTo>
                  <a:pt x="540" y="380"/>
                </a:lnTo>
                <a:lnTo>
                  <a:pt x="542" y="379"/>
                </a:lnTo>
                <a:lnTo>
                  <a:pt x="543" y="377"/>
                </a:lnTo>
                <a:lnTo>
                  <a:pt x="546" y="375"/>
                </a:lnTo>
                <a:lnTo>
                  <a:pt x="549" y="372"/>
                </a:lnTo>
                <a:lnTo>
                  <a:pt x="552" y="371"/>
                </a:lnTo>
                <a:lnTo>
                  <a:pt x="553" y="371"/>
                </a:lnTo>
                <a:lnTo>
                  <a:pt x="554" y="370"/>
                </a:lnTo>
                <a:lnTo>
                  <a:pt x="558" y="369"/>
                </a:lnTo>
                <a:lnTo>
                  <a:pt x="559" y="368"/>
                </a:lnTo>
                <a:lnTo>
                  <a:pt x="561" y="367"/>
                </a:lnTo>
                <a:lnTo>
                  <a:pt x="564" y="364"/>
                </a:lnTo>
                <a:lnTo>
                  <a:pt x="567" y="363"/>
                </a:lnTo>
                <a:lnTo>
                  <a:pt x="568" y="362"/>
                </a:lnTo>
                <a:lnTo>
                  <a:pt x="569" y="361"/>
                </a:lnTo>
                <a:lnTo>
                  <a:pt x="570" y="360"/>
                </a:lnTo>
                <a:lnTo>
                  <a:pt x="572" y="359"/>
                </a:lnTo>
                <a:lnTo>
                  <a:pt x="572" y="358"/>
                </a:lnTo>
                <a:lnTo>
                  <a:pt x="575" y="357"/>
                </a:lnTo>
                <a:lnTo>
                  <a:pt x="577" y="355"/>
                </a:lnTo>
                <a:lnTo>
                  <a:pt x="579" y="351"/>
                </a:lnTo>
                <a:lnTo>
                  <a:pt x="580" y="350"/>
                </a:lnTo>
                <a:lnTo>
                  <a:pt x="582" y="347"/>
                </a:lnTo>
                <a:lnTo>
                  <a:pt x="583" y="343"/>
                </a:lnTo>
                <a:lnTo>
                  <a:pt x="584" y="342"/>
                </a:lnTo>
                <a:lnTo>
                  <a:pt x="584" y="338"/>
                </a:lnTo>
                <a:lnTo>
                  <a:pt x="582" y="336"/>
                </a:lnTo>
                <a:lnTo>
                  <a:pt x="581" y="334"/>
                </a:lnTo>
                <a:lnTo>
                  <a:pt x="580" y="331"/>
                </a:lnTo>
                <a:lnTo>
                  <a:pt x="578" y="330"/>
                </a:lnTo>
                <a:lnTo>
                  <a:pt x="576" y="328"/>
                </a:lnTo>
                <a:lnTo>
                  <a:pt x="576" y="327"/>
                </a:lnTo>
                <a:lnTo>
                  <a:pt x="575" y="324"/>
                </a:lnTo>
                <a:lnTo>
                  <a:pt x="574" y="322"/>
                </a:lnTo>
                <a:lnTo>
                  <a:pt x="573" y="318"/>
                </a:lnTo>
                <a:lnTo>
                  <a:pt x="573" y="315"/>
                </a:lnTo>
                <a:lnTo>
                  <a:pt x="573" y="312"/>
                </a:lnTo>
                <a:lnTo>
                  <a:pt x="574" y="309"/>
                </a:lnTo>
                <a:lnTo>
                  <a:pt x="574" y="304"/>
                </a:lnTo>
                <a:lnTo>
                  <a:pt x="574" y="300"/>
                </a:lnTo>
                <a:lnTo>
                  <a:pt x="575" y="300"/>
                </a:lnTo>
                <a:lnTo>
                  <a:pt x="576" y="298"/>
                </a:lnTo>
                <a:lnTo>
                  <a:pt x="577" y="292"/>
                </a:lnTo>
                <a:lnTo>
                  <a:pt x="579" y="290"/>
                </a:lnTo>
                <a:lnTo>
                  <a:pt x="582" y="288"/>
                </a:lnTo>
                <a:lnTo>
                  <a:pt x="584" y="287"/>
                </a:lnTo>
                <a:lnTo>
                  <a:pt x="588" y="285"/>
                </a:lnTo>
                <a:lnTo>
                  <a:pt x="592" y="282"/>
                </a:lnTo>
                <a:lnTo>
                  <a:pt x="594" y="279"/>
                </a:lnTo>
                <a:lnTo>
                  <a:pt x="595" y="276"/>
                </a:lnTo>
                <a:lnTo>
                  <a:pt x="596" y="272"/>
                </a:lnTo>
                <a:lnTo>
                  <a:pt x="597" y="268"/>
                </a:lnTo>
                <a:lnTo>
                  <a:pt x="597" y="264"/>
                </a:lnTo>
                <a:lnTo>
                  <a:pt x="596" y="260"/>
                </a:lnTo>
                <a:lnTo>
                  <a:pt x="594" y="255"/>
                </a:lnTo>
                <a:lnTo>
                  <a:pt x="592" y="253"/>
                </a:lnTo>
                <a:lnTo>
                  <a:pt x="588" y="250"/>
                </a:lnTo>
                <a:lnTo>
                  <a:pt x="586" y="247"/>
                </a:lnTo>
                <a:lnTo>
                  <a:pt x="584" y="244"/>
                </a:lnTo>
                <a:lnTo>
                  <a:pt x="582" y="238"/>
                </a:lnTo>
                <a:lnTo>
                  <a:pt x="580" y="235"/>
                </a:lnTo>
                <a:lnTo>
                  <a:pt x="579" y="232"/>
                </a:lnTo>
                <a:lnTo>
                  <a:pt x="578" y="228"/>
                </a:lnTo>
                <a:lnTo>
                  <a:pt x="578" y="224"/>
                </a:lnTo>
                <a:lnTo>
                  <a:pt x="578" y="222"/>
                </a:lnTo>
                <a:lnTo>
                  <a:pt x="577" y="220"/>
                </a:lnTo>
                <a:lnTo>
                  <a:pt x="577" y="217"/>
                </a:lnTo>
                <a:lnTo>
                  <a:pt x="577" y="215"/>
                </a:lnTo>
                <a:lnTo>
                  <a:pt x="577" y="209"/>
                </a:lnTo>
                <a:lnTo>
                  <a:pt x="577" y="207"/>
                </a:lnTo>
                <a:lnTo>
                  <a:pt x="577" y="205"/>
                </a:lnTo>
                <a:lnTo>
                  <a:pt x="581" y="201"/>
                </a:lnTo>
                <a:lnTo>
                  <a:pt x="583" y="198"/>
                </a:lnTo>
                <a:lnTo>
                  <a:pt x="585" y="196"/>
                </a:lnTo>
                <a:lnTo>
                  <a:pt x="586" y="192"/>
                </a:lnTo>
                <a:lnTo>
                  <a:pt x="586" y="185"/>
                </a:lnTo>
                <a:lnTo>
                  <a:pt x="586" y="183"/>
                </a:lnTo>
                <a:lnTo>
                  <a:pt x="586" y="180"/>
                </a:lnTo>
                <a:lnTo>
                  <a:pt x="589" y="180"/>
                </a:lnTo>
                <a:lnTo>
                  <a:pt x="591" y="180"/>
                </a:lnTo>
                <a:lnTo>
                  <a:pt x="592" y="182"/>
                </a:lnTo>
                <a:lnTo>
                  <a:pt x="593" y="184"/>
                </a:lnTo>
                <a:lnTo>
                  <a:pt x="594" y="185"/>
                </a:lnTo>
                <a:lnTo>
                  <a:pt x="596" y="188"/>
                </a:lnTo>
                <a:lnTo>
                  <a:pt x="597" y="191"/>
                </a:lnTo>
                <a:lnTo>
                  <a:pt x="597" y="195"/>
                </a:lnTo>
                <a:lnTo>
                  <a:pt x="596" y="196"/>
                </a:lnTo>
                <a:lnTo>
                  <a:pt x="595" y="196"/>
                </a:lnTo>
                <a:lnTo>
                  <a:pt x="596" y="193"/>
                </a:lnTo>
                <a:lnTo>
                  <a:pt x="595" y="193"/>
                </a:lnTo>
                <a:lnTo>
                  <a:pt x="594" y="194"/>
                </a:lnTo>
                <a:lnTo>
                  <a:pt x="593" y="195"/>
                </a:lnTo>
                <a:lnTo>
                  <a:pt x="591" y="196"/>
                </a:lnTo>
                <a:lnTo>
                  <a:pt x="590" y="198"/>
                </a:lnTo>
                <a:lnTo>
                  <a:pt x="588" y="204"/>
                </a:lnTo>
                <a:lnTo>
                  <a:pt x="587" y="211"/>
                </a:lnTo>
                <a:lnTo>
                  <a:pt x="587" y="213"/>
                </a:lnTo>
                <a:lnTo>
                  <a:pt x="588" y="216"/>
                </a:lnTo>
                <a:lnTo>
                  <a:pt x="590" y="219"/>
                </a:lnTo>
                <a:lnTo>
                  <a:pt x="593" y="222"/>
                </a:lnTo>
                <a:lnTo>
                  <a:pt x="595" y="224"/>
                </a:lnTo>
                <a:lnTo>
                  <a:pt x="596" y="225"/>
                </a:lnTo>
                <a:lnTo>
                  <a:pt x="599" y="226"/>
                </a:lnTo>
                <a:lnTo>
                  <a:pt x="602" y="226"/>
                </a:lnTo>
                <a:lnTo>
                  <a:pt x="605" y="225"/>
                </a:lnTo>
                <a:lnTo>
                  <a:pt x="610" y="222"/>
                </a:lnTo>
                <a:lnTo>
                  <a:pt x="612" y="221"/>
                </a:lnTo>
                <a:lnTo>
                  <a:pt x="615" y="218"/>
                </a:lnTo>
                <a:lnTo>
                  <a:pt x="617" y="215"/>
                </a:lnTo>
                <a:lnTo>
                  <a:pt x="618" y="213"/>
                </a:lnTo>
                <a:lnTo>
                  <a:pt x="620" y="212"/>
                </a:lnTo>
                <a:lnTo>
                  <a:pt x="623" y="209"/>
                </a:lnTo>
                <a:lnTo>
                  <a:pt x="626" y="207"/>
                </a:lnTo>
                <a:lnTo>
                  <a:pt x="629" y="204"/>
                </a:lnTo>
                <a:lnTo>
                  <a:pt x="631" y="201"/>
                </a:lnTo>
                <a:lnTo>
                  <a:pt x="633" y="199"/>
                </a:lnTo>
                <a:lnTo>
                  <a:pt x="635" y="196"/>
                </a:lnTo>
                <a:lnTo>
                  <a:pt x="636" y="193"/>
                </a:lnTo>
                <a:lnTo>
                  <a:pt x="637" y="191"/>
                </a:lnTo>
                <a:lnTo>
                  <a:pt x="637" y="187"/>
                </a:lnTo>
                <a:lnTo>
                  <a:pt x="637" y="183"/>
                </a:lnTo>
                <a:lnTo>
                  <a:pt x="634" y="178"/>
                </a:lnTo>
                <a:lnTo>
                  <a:pt x="629" y="175"/>
                </a:lnTo>
                <a:lnTo>
                  <a:pt x="627" y="175"/>
                </a:lnTo>
                <a:lnTo>
                  <a:pt x="625" y="176"/>
                </a:lnTo>
                <a:lnTo>
                  <a:pt x="618" y="178"/>
                </a:lnTo>
                <a:lnTo>
                  <a:pt x="615" y="179"/>
                </a:lnTo>
                <a:lnTo>
                  <a:pt x="608" y="181"/>
                </a:lnTo>
                <a:lnTo>
                  <a:pt x="602" y="181"/>
                </a:lnTo>
                <a:lnTo>
                  <a:pt x="597" y="179"/>
                </a:lnTo>
                <a:lnTo>
                  <a:pt x="594" y="177"/>
                </a:lnTo>
                <a:lnTo>
                  <a:pt x="591" y="174"/>
                </a:lnTo>
                <a:lnTo>
                  <a:pt x="587" y="170"/>
                </a:lnTo>
                <a:lnTo>
                  <a:pt x="585" y="167"/>
                </a:lnTo>
                <a:lnTo>
                  <a:pt x="589" y="165"/>
                </a:lnTo>
                <a:lnTo>
                  <a:pt x="588" y="164"/>
                </a:lnTo>
                <a:lnTo>
                  <a:pt x="586" y="164"/>
                </a:lnTo>
                <a:lnTo>
                  <a:pt x="584" y="164"/>
                </a:lnTo>
                <a:lnTo>
                  <a:pt x="587" y="159"/>
                </a:lnTo>
                <a:lnTo>
                  <a:pt x="590" y="158"/>
                </a:lnTo>
                <a:lnTo>
                  <a:pt x="594" y="158"/>
                </a:lnTo>
                <a:lnTo>
                  <a:pt x="594" y="159"/>
                </a:lnTo>
                <a:lnTo>
                  <a:pt x="598" y="158"/>
                </a:lnTo>
                <a:lnTo>
                  <a:pt x="602" y="159"/>
                </a:lnTo>
                <a:lnTo>
                  <a:pt x="605" y="161"/>
                </a:lnTo>
                <a:lnTo>
                  <a:pt x="610" y="164"/>
                </a:lnTo>
                <a:lnTo>
                  <a:pt x="618" y="167"/>
                </a:lnTo>
                <a:lnTo>
                  <a:pt x="627" y="166"/>
                </a:lnTo>
                <a:lnTo>
                  <a:pt x="634" y="163"/>
                </a:lnTo>
                <a:lnTo>
                  <a:pt x="641" y="159"/>
                </a:lnTo>
                <a:lnTo>
                  <a:pt x="645" y="154"/>
                </a:lnTo>
                <a:lnTo>
                  <a:pt x="644" y="149"/>
                </a:lnTo>
                <a:lnTo>
                  <a:pt x="642" y="144"/>
                </a:lnTo>
                <a:lnTo>
                  <a:pt x="638" y="135"/>
                </a:lnTo>
                <a:lnTo>
                  <a:pt x="634" y="130"/>
                </a:lnTo>
                <a:lnTo>
                  <a:pt x="633" y="126"/>
                </a:lnTo>
                <a:lnTo>
                  <a:pt x="633" y="119"/>
                </a:lnTo>
                <a:lnTo>
                  <a:pt x="643" y="114"/>
                </a:lnTo>
                <a:lnTo>
                  <a:pt x="647" y="108"/>
                </a:lnTo>
                <a:lnTo>
                  <a:pt x="660" y="104"/>
                </a:lnTo>
                <a:lnTo>
                  <a:pt x="666" y="102"/>
                </a:lnTo>
                <a:lnTo>
                  <a:pt x="675" y="97"/>
                </a:lnTo>
                <a:lnTo>
                  <a:pt x="681" y="94"/>
                </a:lnTo>
                <a:lnTo>
                  <a:pt x="695" y="90"/>
                </a:lnTo>
                <a:lnTo>
                  <a:pt x="700" y="85"/>
                </a:lnTo>
                <a:lnTo>
                  <a:pt x="704" y="88"/>
                </a:lnTo>
                <a:lnTo>
                  <a:pt x="707" y="91"/>
                </a:lnTo>
                <a:lnTo>
                  <a:pt x="711" y="92"/>
                </a:lnTo>
                <a:lnTo>
                  <a:pt x="711" y="92"/>
                </a:lnTo>
                <a:lnTo>
                  <a:pt x="713" y="91"/>
                </a:lnTo>
                <a:lnTo>
                  <a:pt x="714" y="90"/>
                </a:lnTo>
                <a:lnTo>
                  <a:pt x="716" y="88"/>
                </a:lnTo>
                <a:lnTo>
                  <a:pt x="716" y="85"/>
                </a:lnTo>
                <a:lnTo>
                  <a:pt x="716" y="84"/>
                </a:lnTo>
                <a:lnTo>
                  <a:pt x="716" y="82"/>
                </a:lnTo>
                <a:lnTo>
                  <a:pt x="713" y="79"/>
                </a:lnTo>
                <a:lnTo>
                  <a:pt x="723" y="73"/>
                </a:lnTo>
                <a:lnTo>
                  <a:pt x="733" y="67"/>
                </a:lnTo>
                <a:lnTo>
                  <a:pt x="741" y="62"/>
                </a:lnTo>
                <a:lnTo>
                  <a:pt x="748" y="55"/>
                </a:lnTo>
                <a:lnTo>
                  <a:pt x="748" y="50"/>
                </a:lnTo>
                <a:lnTo>
                  <a:pt x="748" y="40"/>
                </a:lnTo>
                <a:lnTo>
                  <a:pt x="747" y="30"/>
                </a:lnTo>
                <a:lnTo>
                  <a:pt x="742" y="24"/>
                </a:lnTo>
                <a:lnTo>
                  <a:pt x="734" y="19"/>
                </a:lnTo>
                <a:lnTo>
                  <a:pt x="729" y="17"/>
                </a:lnTo>
                <a:lnTo>
                  <a:pt x="726" y="13"/>
                </a:lnTo>
                <a:lnTo>
                  <a:pt x="724" y="10"/>
                </a:lnTo>
                <a:lnTo>
                  <a:pt x="723" y="7"/>
                </a:lnTo>
                <a:lnTo>
                  <a:pt x="722" y="4"/>
                </a:lnTo>
                <a:lnTo>
                  <a:pt x="722" y="0"/>
                </a:lnTo>
                <a:lnTo>
                  <a:pt x="798" y="1"/>
                </a:lnTo>
                <a:close/>
              </a:path>
            </a:pathLst>
          </a:custGeom>
          <a:solidFill>
            <a:schemeClr val="bg1">
              <a:lumMod val="75000"/>
            </a:schemeClr>
          </a:solidFill>
          <a:ln w="9525">
            <a:noFill/>
            <a:round/>
            <a:headEnd/>
            <a:tailEnd/>
          </a:ln>
        </p:spPr>
        <p:txBody>
          <a:bodyPr/>
          <a:lstStyle/>
          <a:p>
            <a:endParaRPr lang="en-US"/>
          </a:p>
        </p:txBody>
      </p:sp>
      <p:sp>
        <p:nvSpPr>
          <p:cNvPr id="5" name="Freeform 5"/>
          <p:cNvSpPr>
            <a:spLocks/>
          </p:cNvSpPr>
          <p:nvPr/>
        </p:nvSpPr>
        <p:spPr bwMode="auto">
          <a:xfrm>
            <a:off x="530225" y="4535488"/>
            <a:ext cx="631825" cy="1025525"/>
          </a:xfrm>
          <a:custGeom>
            <a:avLst/>
            <a:gdLst/>
            <a:ahLst/>
            <a:cxnLst>
              <a:cxn ang="0">
                <a:pos x="349" y="73"/>
              </a:cxn>
              <a:cxn ang="0">
                <a:pos x="287" y="201"/>
              </a:cxn>
              <a:cxn ang="0">
                <a:pos x="192" y="336"/>
              </a:cxn>
              <a:cxn ang="0">
                <a:pos x="126" y="412"/>
              </a:cxn>
              <a:cxn ang="0">
                <a:pos x="112" y="555"/>
              </a:cxn>
              <a:cxn ang="0">
                <a:pos x="53" y="646"/>
              </a:cxn>
              <a:cxn ang="0">
                <a:pos x="25" y="646"/>
              </a:cxn>
              <a:cxn ang="0">
                <a:pos x="0" y="645"/>
              </a:cxn>
              <a:cxn ang="0">
                <a:pos x="0" y="638"/>
              </a:cxn>
              <a:cxn ang="0">
                <a:pos x="3" y="631"/>
              </a:cxn>
              <a:cxn ang="0">
                <a:pos x="4" y="622"/>
              </a:cxn>
              <a:cxn ang="0">
                <a:pos x="6" y="615"/>
              </a:cxn>
              <a:cxn ang="0">
                <a:pos x="7" y="599"/>
              </a:cxn>
              <a:cxn ang="0">
                <a:pos x="15" y="586"/>
              </a:cxn>
              <a:cxn ang="0">
                <a:pos x="23" y="568"/>
              </a:cxn>
              <a:cxn ang="0">
                <a:pos x="29" y="554"/>
              </a:cxn>
              <a:cxn ang="0">
                <a:pos x="35" y="543"/>
              </a:cxn>
              <a:cxn ang="0">
                <a:pos x="48" y="532"/>
              </a:cxn>
              <a:cxn ang="0">
                <a:pos x="58" y="524"/>
              </a:cxn>
              <a:cxn ang="0">
                <a:pos x="72" y="508"/>
              </a:cxn>
              <a:cxn ang="0">
                <a:pos x="84" y="502"/>
              </a:cxn>
              <a:cxn ang="0">
                <a:pos x="93" y="481"/>
              </a:cxn>
              <a:cxn ang="0">
                <a:pos x="95" y="461"/>
              </a:cxn>
              <a:cxn ang="0">
                <a:pos x="81" y="443"/>
              </a:cxn>
              <a:cxn ang="0">
                <a:pos x="71" y="427"/>
              </a:cxn>
              <a:cxn ang="0">
                <a:pos x="60" y="403"/>
              </a:cxn>
              <a:cxn ang="0">
                <a:pos x="72" y="371"/>
              </a:cxn>
              <a:cxn ang="0">
                <a:pos x="74" y="331"/>
              </a:cxn>
              <a:cxn ang="0">
                <a:pos x="77" y="316"/>
              </a:cxn>
              <a:cxn ang="0">
                <a:pos x="85" y="307"/>
              </a:cxn>
              <a:cxn ang="0">
                <a:pos x="89" y="302"/>
              </a:cxn>
              <a:cxn ang="0">
                <a:pos x="92" y="295"/>
              </a:cxn>
              <a:cxn ang="0">
                <a:pos x="93" y="281"/>
              </a:cxn>
              <a:cxn ang="0">
                <a:pos x="96" y="270"/>
              </a:cxn>
              <a:cxn ang="0">
                <a:pos x="97" y="262"/>
              </a:cxn>
              <a:cxn ang="0">
                <a:pos x="102" y="250"/>
              </a:cxn>
              <a:cxn ang="0">
                <a:pos x="110" y="234"/>
              </a:cxn>
              <a:cxn ang="0">
                <a:pos x="118" y="223"/>
              </a:cxn>
              <a:cxn ang="0">
                <a:pos x="123" y="218"/>
              </a:cxn>
              <a:cxn ang="0">
                <a:pos x="134" y="215"/>
              </a:cxn>
              <a:cxn ang="0">
                <a:pos x="140" y="212"/>
              </a:cxn>
              <a:cxn ang="0">
                <a:pos x="141" y="213"/>
              </a:cxn>
              <a:cxn ang="0">
                <a:pos x="152" y="205"/>
              </a:cxn>
              <a:cxn ang="0">
                <a:pos x="162" y="196"/>
              </a:cxn>
              <a:cxn ang="0">
                <a:pos x="176" y="186"/>
              </a:cxn>
              <a:cxn ang="0">
                <a:pos x="189" y="174"/>
              </a:cxn>
              <a:cxn ang="0">
                <a:pos x="196" y="160"/>
              </a:cxn>
              <a:cxn ang="0">
                <a:pos x="200" y="146"/>
              </a:cxn>
              <a:cxn ang="0">
                <a:pos x="200" y="133"/>
              </a:cxn>
              <a:cxn ang="0">
                <a:pos x="198" y="122"/>
              </a:cxn>
              <a:cxn ang="0">
                <a:pos x="202" y="104"/>
              </a:cxn>
              <a:cxn ang="0">
                <a:pos x="216" y="91"/>
              </a:cxn>
              <a:cxn ang="0">
                <a:pos x="223" y="83"/>
              </a:cxn>
              <a:cxn ang="0">
                <a:pos x="229" y="77"/>
              </a:cxn>
              <a:cxn ang="0">
                <a:pos x="237" y="68"/>
              </a:cxn>
              <a:cxn ang="0">
                <a:pos x="249" y="62"/>
              </a:cxn>
              <a:cxn ang="0">
                <a:pos x="266" y="56"/>
              </a:cxn>
              <a:cxn ang="0">
                <a:pos x="270" y="47"/>
              </a:cxn>
              <a:cxn ang="0">
                <a:pos x="275" y="33"/>
              </a:cxn>
              <a:cxn ang="0">
                <a:pos x="338" y="15"/>
              </a:cxn>
            </a:cxnLst>
            <a:rect l="0" t="0" r="r" b="b"/>
            <a:pathLst>
              <a:path w="398" h="646">
                <a:moveTo>
                  <a:pt x="398" y="13"/>
                </a:moveTo>
                <a:lnTo>
                  <a:pt x="394" y="13"/>
                </a:lnTo>
                <a:lnTo>
                  <a:pt x="364" y="38"/>
                </a:lnTo>
                <a:lnTo>
                  <a:pt x="349" y="73"/>
                </a:lnTo>
                <a:lnTo>
                  <a:pt x="343" y="97"/>
                </a:lnTo>
                <a:lnTo>
                  <a:pt x="343" y="114"/>
                </a:lnTo>
                <a:lnTo>
                  <a:pt x="327" y="150"/>
                </a:lnTo>
                <a:lnTo>
                  <a:pt x="287" y="201"/>
                </a:lnTo>
                <a:lnTo>
                  <a:pt x="270" y="237"/>
                </a:lnTo>
                <a:lnTo>
                  <a:pt x="234" y="278"/>
                </a:lnTo>
                <a:lnTo>
                  <a:pt x="210" y="310"/>
                </a:lnTo>
                <a:lnTo>
                  <a:pt x="192" y="336"/>
                </a:lnTo>
                <a:lnTo>
                  <a:pt x="182" y="349"/>
                </a:lnTo>
                <a:lnTo>
                  <a:pt x="160" y="377"/>
                </a:lnTo>
                <a:lnTo>
                  <a:pt x="157" y="380"/>
                </a:lnTo>
                <a:lnTo>
                  <a:pt x="126" y="412"/>
                </a:lnTo>
                <a:lnTo>
                  <a:pt x="120" y="437"/>
                </a:lnTo>
                <a:lnTo>
                  <a:pt x="113" y="478"/>
                </a:lnTo>
                <a:lnTo>
                  <a:pt x="114" y="516"/>
                </a:lnTo>
                <a:lnTo>
                  <a:pt x="112" y="555"/>
                </a:lnTo>
                <a:lnTo>
                  <a:pt x="90" y="606"/>
                </a:lnTo>
                <a:lnTo>
                  <a:pt x="75" y="645"/>
                </a:lnTo>
                <a:lnTo>
                  <a:pt x="75" y="646"/>
                </a:lnTo>
                <a:lnTo>
                  <a:pt x="53" y="646"/>
                </a:lnTo>
                <a:lnTo>
                  <a:pt x="35" y="646"/>
                </a:lnTo>
                <a:lnTo>
                  <a:pt x="35" y="646"/>
                </a:lnTo>
                <a:lnTo>
                  <a:pt x="33" y="646"/>
                </a:lnTo>
                <a:lnTo>
                  <a:pt x="25" y="646"/>
                </a:lnTo>
                <a:lnTo>
                  <a:pt x="12" y="645"/>
                </a:lnTo>
                <a:lnTo>
                  <a:pt x="1" y="645"/>
                </a:lnTo>
                <a:lnTo>
                  <a:pt x="0" y="645"/>
                </a:lnTo>
                <a:lnTo>
                  <a:pt x="0" y="645"/>
                </a:lnTo>
                <a:lnTo>
                  <a:pt x="0" y="644"/>
                </a:lnTo>
                <a:lnTo>
                  <a:pt x="0" y="643"/>
                </a:lnTo>
                <a:lnTo>
                  <a:pt x="0" y="641"/>
                </a:lnTo>
                <a:lnTo>
                  <a:pt x="0" y="638"/>
                </a:lnTo>
                <a:lnTo>
                  <a:pt x="0" y="637"/>
                </a:lnTo>
                <a:lnTo>
                  <a:pt x="1" y="636"/>
                </a:lnTo>
                <a:lnTo>
                  <a:pt x="1" y="634"/>
                </a:lnTo>
                <a:lnTo>
                  <a:pt x="3" y="631"/>
                </a:lnTo>
                <a:lnTo>
                  <a:pt x="3" y="628"/>
                </a:lnTo>
                <a:lnTo>
                  <a:pt x="3" y="627"/>
                </a:lnTo>
                <a:lnTo>
                  <a:pt x="3" y="624"/>
                </a:lnTo>
                <a:lnTo>
                  <a:pt x="4" y="622"/>
                </a:lnTo>
                <a:lnTo>
                  <a:pt x="4" y="621"/>
                </a:lnTo>
                <a:lnTo>
                  <a:pt x="5" y="619"/>
                </a:lnTo>
                <a:lnTo>
                  <a:pt x="6" y="617"/>
                </a:lnTo>
                <a:lnTo>
                  <a:pt x="6" y="615"/>
                </a:lnTo>
                <a:lnTo>
                  <a:pt x="7" y="611"/>
                </a:lnTo>
                <a:lnTo>
                  <a:pt x="7" y="607"/>
                </a:lnTo>
                <a:lnTo>
                  <a:pt x="6" y="603"/>
                </a:lnTo>
                <a:lnTo>
                  <a:pt x="7" y="599"/>
                </a:lnTo>
                <a:lnTo>
                  <a:pt x="9" y="596"/>
                </a:lnTo>
                <a:lnTo>
                  <a:pt x="11" y="592"/>
                </a:lnTo>
                <a:lnTo>
                  <a:pt x="12" y="589"/>
                </a:lnTo>
                <a:lnTo>
                  <a:pt x="15" y="586"/>
                </a:lnTo>
                <a:lnTo>
                  <a:pt x="16" y="583"/>
                </a:lnTo>
                <a:lnTo>
                  <a:pt x="18" y="576"/>
                </a:lnTo>
                <a:lnTo>
                  <a:pt x="21" y="573"/>
                </a:lnTo>
                <a:lnTo>
                  <a:pt x="23" y="568"/>
                </a:lnTo>
                <a:lnTo>
                  <a:pt x="25" y="566"/>
                </a:lnTo>
                <a:lnTo>
                  <a:pt x="25" y="563"/>
                </a:lnTo>
                <a:lnTo>
                  <a:pt x="27" y="559"/>
                </a:lnTo>
                <a:lnTo>
                  <a:pt x="29" y="554"/>
                </a:lnTo>
                <a:lnTo>
                  <a:pt x="32" y="551"/>
                </a:lnTo>
                <a:lnTo>
                  <a:pt x="33" y="548"/>
                </a:lnTo>
                <a:lnTo>
                  <a:pt x="35" y="545"/>
                </a:lnTo>
                <a:lnTo>
                  <a:pt x="35" y="543"/>
                </a:lnTo>
                <a:lnTo>
                  <a:pt x="38" y="540"/>
                </a:lnTo>
                <a:lnTo>
                  <a:pt x="42" y="537"/>
                </a:lnTo>
                <a:lnTo>
                  <a:pt x="45" y="534"/>
                </a:lnTo>
                <a:lnTo>
                  <a:pt x="48" y="532"/>
                </a:lnTo>
                <a:lnTo>
                  <a:pt x="52" y="529"/>
                </a:lnTo>
                <a:lnTo>
                  <a:pt x="55" y="528"/>
                </a:lnTo>
                <a:lnTo>
                  <a:pt x="57" y="526"/>
                </a:lnTo>
                <a:lnTo>
                  <a:pt x="58" y="524"/>
                </a:lnTo>
                <a:lnTo>
                  <a:pt x="59" y="522"/>
                </a:lnTo>
                <a:lnTo>
                  <a:pt x="62" y="519"/>
                </a:lnTo>
                <a:lnTo>
                  <a:pt x="65" y="517"/>
                </a:lnTo>
                <a:lnTo>
                  <a:pt x="72" y="508"/>
                </a:lnTo>
                <a:lnTo>
                  <a:pt x="75" y="505"/>
                </a:lnTo>
                <a:lnTo>
                  <a:pt x="78" y="505"/>
                </a:lnTo>
                <a:lnTo>
                  <a:pt x="81" y="505"/>
                </a:lnTo>
                <a:lnTo>
                  <a:pt x="84" y="502"/>
                </a:lnTo>
                <a:lnTo>
                  <a:pt x="88" y="499"/>
                </a:lnTo>
                <a:lnTo>
                  <a:pt x="91" y="492"/>
                </a:lnTo>
                <a:lnTo>
                  <a:pt x="91" y="486"/>
                </a:lnTo>
                <a:lnTo>
                  <a:pt x="93" y="481"/>
                </a:lnTo>
                <a:lnTo>
                  <a:pt x="95" y="476"/>
                </a:lnTo>
                <a:lnTo>
                  <a:pt x="96" y="471"/>
                </a:lnTo>
                <a:lnTo>
                  <a:pt x="95" y="466"/>
                </a:lnTo>
                <a:lnTo>
                  <a:pt x="95" y="461"/>
                </a:lnTo>
                <a:lnTo>
                  <a:pt x="92" y="458"/>
                </a:lnTo>
                <a:lnTo>
                  <a:pt x="93" y="439"/>
                </a:lnTo>
                <a:lnTo>
                  <a:pt x="85" y="436"/>
                </a:lnTo>
                <a:lnTo>
                  <a:pt x="81" y="443"/>
                </a:lnTo>
                <a:lnTo>
                  <a:pt x="75" y="442"/>
                </a:lnTo>
                <a:lnTo>
                  <a:pt x="75" y="439"/>
                </a:lnTo>
                <a:lnTo>
                  <a:pt x="77" y="434"/>
                </a:lnTo>
                <a:lnTo>
                  <a:pt x="71" y="427"/>
                </a:lnTo>
                <a:lnTo>
                  <a:pt x="66" y="423"/>
                </a:lnTo>
                <a:lnTo>
                  <a:pt x="63" y="417"/>
                </a:lnTo>
                <a:lnTo>
                  <a:pt x="61" y="412"/>
                </a:lnTo>
                <a:lnTo>
                  <a:pt x="60" y="403"/>
                </a:lnTo>
                <a:lnTo>
                  <a:pt x="63" y="399"/>
                </a:lnTo>
                <a:lnTo>
                  <a:pt x="69" y="394"/>
                </a:lnTo>
                <a:lnTo>
                  <a:pt x="69" y="386"/>
                </a:lnTo>
                <a:lnTo>
                  <a:pt x="72" y="371"/>
                </a:lnTo>
                <a:lnTo>
                  <a:pt x="77" y="361"/>
                </a:lnTo>
                <a:lnTo>
                  <a:pt x="79" y="348"/>
                </a:lnTo>
                <a:lnTo>
                  <a:pt x="76" y="340"/>
                </a:lnTo>
                <a:lnTo>
                  <a:pt x="74" y="331"/>
                </a:lnTo>
                <a:lnTo>
                  <a:pt x="74" y="325"/>
                </a:lnTo>
                <a:lnTo>
                  <a:pt x="75" y="321"/>
                </a:lnTo>
                <a:lnTo>
                  <a:pt x="77" y="318"/>
                </a:lnTo>
                <a:lnTo>
                  <a:pt x="77" y="316"/>
                </a:lnTo>
                <a:lnTo>
                  <a:pt x="79" y="312"/>
                </a:lnTo>
                <a:lnTo>
                  <a:pt x="81" y="310"/>
                </a:lnTo>
                <a:lnTo>
                  <a:pt x="82" y="309"/>
                </a:lnTo>
                <a:lnTo>
                  <a:pt x="85" y="307"/>
                </a:lnTo>
                <a:lnTo>
                  <a:pt x="87" y="306"/>
                </a:lnTo>
                <a:lnTo>
                  <a:pt x="88" y="305"/>
                </a:lnTo>
                <a:lnTo>
                  <a:pt x="88" y="303"/>
                </a:lnTo>
                <a:lnTo>
                  <a:pt x="89" y="302"/>
                </a:lnTo>
                <a:lnTo>
                  <a:pt x="90" y="301"/>
                </a:lnTo>
                <a:lnTo>
                  <a:pt x="91" y="300"/>
                </a:lnTo>
                <a:lnTo>
                  <a:pt x="93" y="297"/>
                </a:lnTo>
                <a:lnTo>
                  <a:pt x="92" y="295"/>
                </a:lnTo>
                <a:lnTo>
                  <a:pt x="92" y="292"/>
                </a:lnTo>
                <a:lnTo>
                  <a:pt x="92" y="289"/>
                </a:lnTo>
                <a:lnTo>
                  <a:pt x="93" y="285"/>
                </a:lnTo>
                <a:lnTo>
                  <a:pt x="93" y="281"/>
                </a:lnTo>
                <a:lnTo>
                  <a:pt x="94" y="277"/>
                </a:lnTo>
                <a:lnTo>
                  <a:pt x="94" y="274"/>
                </a:lnTo>
                <a:lnTo>
                  <a:pt x="94" y="271"/>
                </a:lnTo>
                <a:lnTo>
                  <a:pt x="96" y="270"/>
                </a:lnTo>
                <a:lnTo>
                  <a:pt x="96" y="266"/>
                </a:lnTo>
                <a:lnTo>
                  <a:pt x="96" y="265"/>
                </a:lnTo>
                <a:lnTo>
                  <a:pt x="97" y="264"/>
                </a:lnTo>
                <a:lnTo>
                  <a:pt x="97" y="262"/>
                </a:lnTo>
                <a:lnTo>
                  <a:pt x="98" y="261"/>
                </a:lnTo>
                <a:lnTo>
                  <a:pt x="99" y="258"/>
                </a:lnTo>
                <a:lnTo>
                  <a:pt x="100" y="254"/>
                </a:lnTo>
                <a:lnTo>
                  <a:pt x="102" y="250"/>
                </a:lnTo>
                <a:lnTo>
                  <a:pt x="105" y="247"/>
                </a:lnTo>
                <a:lnTo>
                  <a:pt x="107" y="241"/>
                </a:lnTo>
                <a:lnTo>
                  <a:pt x="109" y="236"/>
                </a:lnTo>
                <a:lnTo>
                  <a:pt x="110" y="234"/>
                </a:lnTo>
                <a:lnTo>
                  <a:pt x="115" y="231"/>
                </a:lnTo>
                <a:lnTo>
                  <a:pt x="116" y="228"/>
                </a:lnTo>
                <a:lnTo>
                  <a:pt x="116" y="225"/>
                </a:lnTo>
                <a:lnTo>
                  <a:pt x="118" y="223"/>
                </a:lnTo>
                <a:lnTo>
                  <a:pt x="118" y="223"/>
                </a:lnTo>
                <a:lnTo>
                  <a:pt x="121" y="221"/>
                </a:lnTo>
                <a:lnTo>
                  <a:pt x="122" y="220"/>
                </a:lnTo>
                <a:lnTo>
                  <a:pt x="123" y="218"/>
                </a:lnTo>
                <a:lnTo>
                  <a:pt x="127" y="218"/>
                </a:lnTo>
                <a:lnTo>
                  <a:pt x="129" y="216"/>
                </a:lnTo>
                <a:lnTo>
                  <a:pt x="131" y="215"/>
                </a:lnTo>
                <a:lnTo>
                  <a:pt x="134" y="215"/>
                </a:lnTo>
                <a:lnTo>
                  <a:pt x="137" y="215"/>
                </a:lnTo>
                <a:lnTo>
                  <a:pt x="139" y="215"/>
                </a:lnTo>
                <a:lnTo>
                  <a:pt x="139" y="213"/>
                </a:lnTo>
                <a:lnTo>
                  <a:pt x="140" y="212"/>
                </a:lnTo>
                <a:lnTo>
                  <a:pt x="140" y="214"/>
                </a:lnTo>
                <a:lnTo>
                  <a:pt x="141" y="215"/>
                </a:lnTo>
                <a:lnTo>
                  <a:pt x="143" y="214"/>
                </a:lnTo>
                <a:lnTo>
                  <a:pt x="141" y="213"/>
                </a:lnTo>
                <a:lnTo>
                  <a:pt x="141" y="211"/>
                </a:lnTo>
                <a:lnTo>
                  <a:pt x="146" y="209"/>
                </a:lnTo>
                <a:lnTo>
                  <a:pt x="148" y="207"/>
                </a:lnTo>
                <a:lnTo>
                  <a:pt x="152" y="205"/>
                </a:lnTo>
                <a:lnTo>
                  <a:pt x="153" y="203"/>
                </a:lnTo>
                <a:lnTo>
                  <a:pt x="156" y="200"/>
                </a:lnTo>
                <a:lnTo>
                  <a:pt x="159" y="198"/>
                </a:lnTo>
                <a:lnTo>
                  <a:pt x="162" y="196"/>
                </a:lnTo>
                <a:lnTo>
                  <a:pt x="166" y="193"/>
                </a:lnTo>
                <a:lnTo>
                  <a:pt x="166" y="191"/>
                </a:lnTo>
                <a:lnTo>
                  <a:pt x="170" y="188"/>
                </a:lnTo>
                <a:lnTo>
                  <a:pt x="176" y="186"/>
                </a:lnTo>
                <a:lnTo>
                  <a:pt x="180" y="184"/>
                </a:lnTo>
                <a:lnTo>
                  <a:pt x="183" y="181"/>
                </a:lnTo>
                <a:lnTo>
                  <a:pt x="186" y="177"/>
                </a:lnTo>
                <a:lnTo>
                  <a:pt x="189" y="174"/>
                </a:lnTo>
                <a:lnTo>
                  <a:pt x="190" y="168"/>
                </a:lnTo>
                <a:lnTo>
                  <a:pt x="192" y="165"/>
                </a:lnTo>
                <a:lnTo>
                  <a:pt x="195" y="162"/>
                </a:lnTo>
                <a:lnTo>
                  <a:pt x="196" y="160"/>
                </a:lnTo>
                <a:lnTo>
                  <a:pt x="197" y="157"/>
                </a:lnTo>
                <a:lnTo>
                  <a:pt x="199" y="154"/>
                </a:lnTo>
                <a:lnTo>
                  <a:pt x="200" y="151"/>
                </a:lnTo>
                <a:lnTo>
                  <a:pt x="200" y="146"/>
                </a:lnTo>
                <a:lnTo>
                  <a:pt x="200" y="143"/>
                </a:lnTo>
                <a:lnTo>
                  <a:pt x="199" y="140"/>
                </a:lnTo>
                <a:lnTo>
                  <a:pt x="199" y="137"/>
                </a:lnTo>
                <a:lnTo>
                  <a:pt x="200" y="133"/>
                </a:lnTo>
                <a:lnTo>
                  <a:pt x="200" y="129"/>
                </a:lnTo>
                <a:lnTo>
                  <a:pt x="199" y="128"/>
                </a:lnTo>
                <a:lnTo>
                  <a:pt x="199" y="126"/>
                </a:lnTo>
                <a:lnTo>
                  <a:pt x="198" y="122"/>
                </a:lnTo>
                <a:lnTo>
                  <a:pt x="198" y="118"/>
                </a:lnTo>
                <a:lnTo>
                  <a:pt x="198" y="113"/>
                </a:lnTo>
                <a:lnTo>
                  <a:pt x="200" y="107"/>
                </a:lnTo>
                <a:lnTo>
                  <a:pt x="202" y="104"/>
                </a:lnTo>
                <a:lnTo>
                  <a:pt x="205" y="101"/>
                </a:lnTo>
                <a:lnTo>
                  <a:pt x="207" y="97"/>
                </a:lnTo>
                <a:lnTo>
                  <a:pt x="210" y="93"/>
                </a:lnTo>
                <a:lnTo>
                  <a:pt x="216" y="91"/>
                </a:lnTo>
                <a:lnTo>
                  <a:pt x="218" y="86"/>
                </a:lnTo>
                <a:lnTo>
                  <a:pt x="219" y="85"/>
                </a:lnTo>
                <a:lnTo>
                  <a:pt x="221" y="84"/>
                </a:lnTo>
                <a:lnTo>
                  <a:pt x="223" y="83"/>
                </a:lnTo>
                <a:lnTo>
                  <a:pt x="226" y="82"/>
                </a:lnTo>
                <a:lnTo>
                  <a:pt x="228" y="81"/>
                </a:lnTo>
                <a:lnTo>
                  <a:pt x="229" y="79"/>
                </a:lnTo>
                <a:lnTo>
                  <a:pt x="229" y="77"/>
                </a:lnTo>
                <a:lnTo>
                  <a:pt x="231" y="75"/>
                </a:lnTo>
                <a:lnTo>
                  <a:pt x="233" y="73"/>
                </a:lnTo>
                <a:lnTo>
                  <a:pt x="235" y="70"/>
                </a:lnTo>
                <a:lnTo>
                  <a:pt x="237" y="68"/>
                </a:lnTo>
                <a:lnTo>
                  <a:pt x="239" y="66"/>
                </a:lnTo>
                <a:lnTo>
                  <a:pt x="243" y="66"/>
                </a:lnTo>
                <a:lnTo>
                  <a:pt x="246" y="64"/>
                </a:lnTo>
                <a:lnTo>
                  <a:pt x="249" y="62"/>
                </a:lnTo>
                <a:lnTo>
                  <a:pt x="253" y="60"/>
                </a:lnTo>
                <a:lnTo>
                  <a:pt x="255" y="59"/>
                </a:lnTo>
                <a:lnTo>
                  <a:pt x="260" y="58"/>
                </a:lnTo>
                <a:lnTo>
                  <a:pt x="266" y="56"/>
                </a:lnTo>
                <a:lnTo>
                  <a:pt x="268" y="55"/>
                </a:lnTo>
                <a:lnTo>
                  <a:pt x="270" y="53"/>
                </a:lnTo>
                <a:lnTo>
                  <a:pt x="269" y="50"/>
                </a:lnTo>
                <a:lnTo>
                  <a:pt x="270" y="47"/>
                </a:lnTo>
                <a:lnTo>
                  <a:pt x="271" y="42"/>
                </a:lnTo>
                <a:lnTo>
                  <a:pt x="272" y="39"/>
                </a:lnTo>
                <a:lnTo>
                  <a:pt x="274" y="36"/>
                </a:lnTo>
                <a:lnTo>
                  <a:pt x="275" y="33"/>
                </a:lnTo>
                <a:lnTo>
                  <a:pt x="275" y="32"/>
                </a:lnTo>
                <a:lnTo>
                  <a:pt x="280" y="32"/>
                </a:lnTo>
                <a:lnTo>
                  <a:pt x="302" y="41"/>
                </a:lnTo>
                <a:lnTo>
                  <a:pt x="338" y="15"/>
                </a:lnTo>
                <a:lnTo>
                  <a:pt x="363" y="4"/>
                </a:lnTo>
                <a:lnTo>
                  <a:pt x="383" y="0"/>
                </a:lnTo>
                <a:lnTo>
                  <a:pt x="398" y="13"/>
                </a:lnTo>
                <a:close/>
              </a:path>
            </a:pathLst>
          </a:custGeom>
          <a:solidFill>
            <a:schemeClr val="bg1">
              <a:lumMod val="75000"/>
            </a:schemeClr>
          </a:solidFill>
          <a:ln w="9525">
            <a:noFill/>
            <a:round/>
            <a:headEnd/>
            <a:tailEnd/>
          </a:ln>
        </p:spPr>
        <p:txBody>
          <a:bodyPr/>
          <a:lstStyle/>
          <a:p>
            <a:endParaRPr lang="en-US"/>
          </a:p>
        </p:txBody>
      </p:sp>
      <p:sp>
        <p:nvSpPr>
          <p:cNvPr id="6" name="Freeform 6"/>
          <p:cNvSpPr>
            <a:spLocks/>
          </p:cNvSpPr>
          <p:nvPr/>
        </p:nvSpPr>
        <p:spPr bwMode="auto">
          <a:xfrm>
            <a:off x="966788" y="1716088"/>
            <a:ext cx="1289050" cy="2884487"/>
          </a:xfrm>
          <a:custGeom>
            <a:avLst/>
            <a:gdLst/>
            <a:ahLst/>
            <a:cxnLst>
              <a:cxn ang="0">
                <a:pos x="685" y="106"/>
              </a:cxn>
              <a:cxn ang="0">
                <a:pos x="623" y="309"/>
              </a:cxn>
              <a:cxn ang="0">
                <a:pos x="581" y="540"/>
              </a:cxn>
              <a:cxn ang="0">
                <a:pos x="585" y="785"/>
              </a:cxn>
              <a:cxn ang="0">
                <a:pos x="491" y="1151"/>
              </a:cxn>
              <a:cxn ang="0">
                <a:pos x="534" y="1385"/>
              </a:cxn>
              <a:cxn ang="0">
                <a:pos x="340" y="1637"/>
              </a:cxn>
              <a:cxn ang="0">
                <a:pos x="108" y="1776"/>
              </a:cxn>
              <a:cxn ang="0">
                <a:pos x="1" y="1797"/>
              </a:cxn>
              <a:cxn ang="0">
                <a:pos x="18" y="1776"/>
              </a:cxn>
              <a:cxn ang="0">
                <a:pos x="39" y="1763"/>
              </a:cxn>
              <a:cxn ang="0">
                <a:pos x="50" y="1750"/>
              </a:cxn>
              <a:cxn ang="0">
                <a:pos x="60" y="1707"/>
              </a:cxn>
              <a:cxn ang="0">
                <a:pos x="67" y="1680"/>
              </a:cxn>
              <a:cxn ang="0">
                <a:pos x="72" y="1648"/>
              </a:cxn>
              <a:cxn ang="0">
                <a:pos x="78" y="1631"/>
              </a:cxn>
              <a:cxn ang="0">
                <a:pos x="84" y="1622"/>
              </a:cxn>
              <a:cxn ang="0">
                <a:pos x="96" y="1594"/>
              </a:cxn>
              <a:cxn ang="0">
                <a:pos x="110" y="1572"/>
              </a:cxn>
              <a:cxn ang="0">
                <a:pos x="121" y="1561"/>
              </a:cxn>
              <a:cxn ang="0">
                <a:pos x="129" y="1532"/>
              </a:cxn>
              <a:cxn ang="0">
                <a:pos x="142" y="1503"/>
              </a:cxn>
              <a:cxn ang="0">
                <a:pos x="179" y="1475"/>
              </a:cxn>
              <a:cxn ang="0">
                <a:pos x="224" y="1463"/>
              </a:cxn>
              <a:cxn ang="0">
                <a:pos x="253" y="1438"/>
              </a:cxn>
              <a:cxn ang="0">
                <a:pos x="282" y="1389"/>
              </a:cxn>
              <a:cxn ang="0">
                <a:pos x="314" y="1331"/>
              </a:cxn>
              <a:cxn ang="0">
                <a:pos x="339" y="1304"/>
              </a:cxn>
              <a:cxn ang="0">
                <a:pos x="350" y="1264"/>
              </a:cxn>
              <a:cxn ang="0">
                <a:pos x="378" y="1232"/>
              </a:cxn>
              <a:cxn ang="0">
                <a:pos x="393" y="1219"/>
              </a:cxn>
              <a:cxn ang="0">
                <a:pos x="416" y="1199"/>
              </a:cxn>
              <a:cxn ang="0">
                <a:pos x="425" y="1180"/>
              </a:cxn>
              <a:cxn ang="0">
                <a:pos x="439" y="1158"/>
              </a:cxn>
              <a:cxn ang="0">
                <a:pos x="446" y="1114"/>
              </a:cxn>
              <a:cxn ang="0">
                <a:pos x="455" y="1090"/>
              </a:cxn>
              <a:cxn ang="0">
                <a:pos x="474" y="1062"/>
              </a:cxn>
              <a:cxn ang="0">
                <a:pos x="468" y="1034"/>
              </a:cxn>
              <a:cxn ang="0">
                <a:pos x="468" y="989"/>
              </a:cxn>
              <a:cxn ang="0">
                <a:pos x="489" y="970"/>
              </a:cxn>
              <a:cxn ang="0">
                <a:pos x="510" y="934"/>
              </a:cxn>
              <a:cxn ang="0">
                <a:pos x="518" y="890"/>
              </a:cxn>
              <a:cxn ang="0">
                <a:pos x="520" y="834"/>
              </a:cxn>
              <a:cxn ang="0">
                <a:pos x="538" y="753"/>
              </a:cxn>
              <a:cxn ang="0">
                <a:pos x="520" y="721"/>
              </a:cxn>
              <a:cxn ang="0">
                <a:pos x="512" y="668"/>
              </a:cxn>
              <a:cxn ang="0">
                <a:pos x="511" y="607"/>
              </a:cxn>
              <a:cxn ang="0">
                <a:pos x="501" y="563"/>
              </a:cxn>
              <a:cxn ang="0">
                <a:pos x="510" y="533"/>
              </a:cxn>
              <a:cxn ang="0">
                <a:pos x="508" y="492"/>
              </a:cxn>
              <a:cxn ang="0">
                <a:pos x="511" y="459"/>
              </a:cxn>
              <a:cxn ang="0">
                <a:pos x="525" y="419"/>
              </a:cxn>
              <a:cxn ang="0">
                <a:pos x="513" y="391"/>
              </a:cxn>
              <a:cxn ang="0">
                <a:pos x="487" y="346"/>
              </a:cxn>
              <a:cxn ang="0">
                <a:pos x="460" y="314"/>
              </a:cxn>
              <a:cxn ang="0">
                <a:pos x="440" y="249"/>
              </a:cxn>
              <a:cxn ang="0">
                <a:pos x="445" y="200"/>
              </a:cxn>
              <a:cxn ang="0">
                <a:pos x="455" y="146"/>
              </a:cxn>
              <a:cxn ang="0">
                <a:pos x="450" y="104"/>
              </a:cxn>
              <a:cxn ang="0">
                <a:pos x="463" y="70"/>
              </a:cxn>
              <a:cxn ang="0">
                <a:pos x="480" y="24"/>
              </a:cxn>
            </a:cxnLst>
            <a:rect l="0" t="0" r="r" b="b"/>
            <a:pathLst>
              <a:path w="812" h="1817">
                <a:moveTo>
                  <a:pt x="812" y="0"/>
                </a:moveTo>
                <a:lnTo>
                  <a:pt x="807" y="26"/>
                </a:lnTo>
                <a:lnTo>
                  <a:pt x="781" y="45"/>
                </a:lnTo>
                <a:lnTo>
                  <a:pt x="753" y="59"/>
                </a:lnTo>
                <a:lnTo>
                  <a:pt x="725" y="62"/>
                </a:lnTo>
                <a:lnTo>
                  <a:pt x="708" y="65"/>
                </a:lnTo>
                <a:lnTo>
                  <a:pt x="699" y="78"/>
                </a:lnTo>
                <a:lnTo>
                  <a:pt x="685" y="106"/>
                </a:lnTo>
                <a:lnTo>
                  <a:pt x="679" y="139"/>
                </a:lnTo>
                <a:lnTo>
                  <a:pt x="668" y="161"/>
                </a:lnTo>
                <a:lnTo>
                  <a:pt x="656" y="171"/>
                </a:lnTo>
                <a:lnTo>
                  <a:pt x="645" y="182"/>
                </a:lnTo>
                <a:lnTo>
                  <a:pt x="636" y="212"/>
                </a:lnTo>
                <a:lnTo>
                  <a:pt x="640" y="234"/>
                </a:lnTo>
                <a:lnTo>
                  <a:pt x="635" y="271"/>
                </a:lnTo>
                <a:lnTo>
                  <a:pt x="623" y="309"/>
                </a:lnTo>
                <a:lnTo>
                  <a:pt x="611" y="333"/>
                </a:lnTo>
                <a:lnTo>
                  <a:pt x="608" y="355"/>
                </a:lnTo>
                <a:lnTo>
                  <a:pt x="614" y="393"/>
                </a:lnTo>
                <a:lnTo>
                  <a:pt x="622" y="420"/>
                </a:lnTo>
                <a:lnTo>
                  <a:pt x="613" y="465"/>
                </a:lnTo>
                <a:lnTo>
                  <a:pt x="610" y="476"/>
                </a:lnTo>
                <a:lnTo>
                  <a:pt x="603" y="502"/>
                </a:lnTo>
                <a:lnTo>
                  <a:pt x="581" y="540"/>
                </a:lnTo>
                <a:lnTo>
                  <a:pt x="581" y="561"/>
                </a:lnTo>
                <a:lnTo>
                  <a:pt x="588" y="587"/>
                </a:lnTo>
                <a:lnTo>
                  <a:pt x="620" y="633"/>
                </a:lnTo>
                <a:lnTo>
                  <a:pt x="610" y="667"/>
                </a:lnTo>
                <a:lnTo>
                  <a:pt x="604" y="703"/>
                </a:lnTo>
                <a:lnTo>
                  <a:pt x="588" y="740"/>
                </a:lnTo>
                <a:lnTo>
                  <a:pt x="584" y="754"/>
                </a:lnTo>
                <a:lnTo>
                  <a:pt x="585" y="785"/>
                </a:lnTo>
                <a:lnTo>
                  <a:pt x="584" y="815"/>
                </a:lnTo>
                <a:lnTo>
                  <a:pt x="576" y="886"/>
                </a:lnTo>
                <a:lnTo>
                  <a:pt x="571" y="966"/>
                </a:lnTo>
                <a:lnTo>
                  <a:pt x="563" y="1011"/>
                </a:lnTo>
                <a:lnTo>
                  <a:pt x="548" y="1052"/>
                </a:lnTo>
                <a:lnTo>
                  <a:pt x="529" y="1084"/>
                </a:lnTo>
                <a:lnTo>
                  <a:pt x="507" y="1120"/>
                </a:lnTo>
                <a:lnTo>
                  <a:pt x="491" y="1151"/>
                </a:lnTo>
                <a:lnTo>
                  <a:pt x="490" y="1174"/>
                </a:lnTo>
                <a:lnTo>
                  <a:pt x="508" y="1202"/>
                </a:lnTo>
                <a:lnTo>
                  <a:pt x="545" y="1221"/>
                </a:lnTo>
                <a:lnTo>
                  <a:pt x="558" y="1235"/>
                </a:lnTo>
                <a:lnTo>
                  <a:pt x="562" y="1257"/>
                </a:lnTo>
                <a:lnTo>
                  <a:pt x="551" y="1300"/>
                </a:lnTo>
                <a:lnTo>
                  <a:pt x="545" y="1343"/>
                </a:lnTo>
                <a:lnTo>
                  <a:pt x="534" y="1385"/>
                </a:lnTo>
                <a:lnTo>
                  <a:pt x="537" y="1403"/>
                </a:lnTo>
                <a:lnTo>
                  <a:pt x="518" y="1441"/>
                </a:lnTo>
                <a:lnTo>
                  <a:pt x="491" y="1476"/>
                </a:lnTo>
                <a:lnTo>
                  <a:pt x="474" y="1494"/>
                </a:lnTo>
                <a:lnTo>
                  <a:pt x="434" y="1544"/>
                </a:lnTo>
                <a:lnTo>
                  <a:pt x="409" y="1577"/>
                </a:lnTo>
                <a:lnTo>
                  <a:pt x="368" y="1608"/>
                </a:lnTo>
                <a:lnTo>
                  <a:pt x="340" y="1637"/>
                </a:lnTo>
                <a:lnTo>
                  <a:pt x="312" y="1653"/>
                </a:lnTo>
                <a:lnTo>
                  <a:pt x="282" y="1690"/>
                </a:lnTo>
                <a:lnTo>
                  <a:pt x="267" y="1703"/>
                </a:lnTo>
                <a:lnTo>
                  <a:pt x="242" y="1730"/>
                </a:lnTo>
                <a:lnTo>
                  <a:pt x="200" y="1761"/>
                </a:lnTo>
                <a:lnTo>
                  <a:pt x="163" y="1779"/>
                </a:lnTo>
                <a:lnTo>
                  <a:pt x="123" y="1789"/>
                </a:lnTo>
                <a:lnTo>
                  <a:pt x="108" y="1776"/>
                </a:lnTo>
                <a:lnTo>
                  <a:pt x="88" y="1780"/>
                </a:lnTo>
                <a:lnTo>
                  <a:pt x="63" y="1791"/>
                </a:lnTo>
                <a:lnTo>
                  <a:pt x="27" y="1817"/>
                </a:lnTo>
                <a:lnTo>
                  <a:pt x="5" y="1808"/>
                </a:lnTo>
                <a:lnTo>
                  <a:pt x="0" y="1808"/>
                </a:lnTo>
                <a:lnTo>
                  <a:pt x="0" y="1806"/>
                </a:lnTo>
                <a:lnTo>
                  <a:pt x="0" y="1802"/>
                </a:lnTo>
                <a:lnTo>
                  <a:pt x="1" y="1797"/>
                </a:lnTo>
                <a:lnTo>
                  <a:pt x="1" y="1792"/>
                </a:lnTo>
                <a:lnTo>
                  <a:pt x="2" y="1789"/>
                </a:lnTo>
                <a:lnTo>
                  <a:pt x="5" y="1790"/>
                </a:lnTo>
                <a:lnTo>
                  <a:pt x="9" y="1789"/>
                </a:lnTo>
                <a:lnTo>
                  <a:pt x="11" y="1787"/>
                </a:lnTo>
                <a:lnTo>
                  <a:pt x="14" y="1783"/>
                </a:lnTo>
                <a:lnTo>
                  <a:pt x="16" y="1779"/>
                </a:lnTo>
                <a:lnTo>
                  <a:pt x="18" y="1776"/>
                </a:lnTo>
                <a:lnTo>
                  <a:pt x="19" y="1774"/>
                </a:lnTo>
                <a:lnTo>
                  <a:pt x="22" y="1771"/>
                </a:lnTo>
                <a:lnTo>
                  <a:pt x="23" y="1771"/>
                </a:lnTo>
                <a:lnTo>
                  <a:pt x="25" y="1767"/>
                </a:lnTo>
                <a:lnTo>
                  <a:pt x="27" y="1765"/>
                </a:lnTo>
                <a:lnTo>
                  <a:pt x="30" y="1764"/>
                </a:lnTo>
                <a:lnTo>
                  <a:pt x="35" y="1763"/>
                </a:lnTo>
                <a:lnTo>
                  <a:pt x="39" y="1763"/>
                </a:lnTo>
                <a:lnTo>
                  <a:pt x="42" y="1763"/>
                </a:lnTo>
                <a:lnTo>
                  <a:pt x="46" y="1763"/>
                </a:lnTo>
                <a:lnTo>
                  <a:pt x="49" y="1761"/>
                </a:lnTo>
                <a:lnTo>
                  <a:pt x="49" y="1758"/>
                </a:lnTo>
                <a:lnTo>
                  <a:pt x="51" y="1757"/>
                </a:lnTo>
                <a:lnTo>
                  <a:pt x="51" y="1755"/>
                </a:lnTo>
                <a:lnTo>
                  <a:pt x="49" y="1754"/>
                </a:lnTo>
                <a:lnTo>
                  <a:pt x="50" y="1750"/>
                </a:lnTo>
                <a:lnTo>
                  <a:pt x="50" y="1745"/>
                </a:lnTo>
                <a:lnTo>
                  <a:pt x="52" y="1741"/>
                </a:lnTo>
                <a:lnTo>
                  <a:pt x="53" y="1737"/>
                </a:lnTo>
                <a:lnTo>
                  <a:pt x="56" y="1730"/>
                </a:lnTo>
                <a:lnTo>
                  <a:pt x="57" y="1724"/>
                </a:lnTo>
                <a:lnTo>
                  <a:pt x="58" y="1719"/>
                </a:lnTo>
                <a:lnTo>
                  <a:pt x="59" y="1713"/>
                </a:lnTo>
                <a:lnTo>
                  <a:pt x="60" y="1707"/>
                </a:lnTo>
                <a:lnTo>
                  <a:pt x="59" y="1701"/>
                </a:lnTo>
                <a:lnTo>
                  <a:pt x="58" y="1696"/>
                </a:lnTo>
                <a:lnTo>
                  <a:pt x="57" y="1693"/>
                </a:lnTo>
                <a:lnTo>
                  <a:pt x="58" y="1689"/>
                </a:lnTo>
                <a:lnTo>
                  <a:pt x="59" y="1685"/>
                </a:lnTo>
                <a:lnTo>
                  <a:pt x="61" y="1682"/>
                </a:lnTo>
                <a:lnTo>
                  <a:pt x="64" y="1681"/>
                </a:lnTo>
                <a:lnTo>
                  <a:pt x="67" y="1680"/>
                </a:lnTo>
                <a:lnTo>
                  <a:pt x="68" y="1677"/>
                </a:lnTo>
                <a:lnTo>
                  <a:pt x="69" y="1674"/>
                </a:lnTo>
                <a:lnTo>
                  <a:pt x="70" y="1672"/>
                </a:lnTo>
                <a:lnTo>
                  <a:pt x="70" y="1670"/>
                </a:lnTo>
                <a:lnTo>
                  <a:pt x="70" y="1668"/>
                </a:lnTo>
                <a:lnTo>
                  <a:pt x="71" y="1663"/>
                </a:lnTo>
                <a:lnTo>
                  <a:pt x="72" y="1653"/>
                </a:lnTo>
                <a:lnTo>
                  <a:pt x="72" y="1648"/>
                </a:lnTo>
                <a:lnTo>
                  <a:pt x="72" y="1647"/>
                </a:lnTo>
                <a:lnTo>
                  <a:pt x="73" y="1644"/>
                </a:lnTo>
                <a:lnTo>
                  <a:pt x="73" y="1640"/>
                </a:lnTo>
                <a:lnTo>
                  <a:pt x="74" y="1637"/>
                </a:lnTo>
                <a:lnTo>
                  <a:pt x="75" y="1635"/>
                </a:lnTo>
                <a:lnTo>
                  <a:pt x="76" y="1633"/>
                </a:lnTo>
                <a:lnTo>
                  <a:pt x="77" y="1632"/>
                </a:lnTo>
                <a:lnTo>
                  <a:pt x="78" y="1631"/>
                </a:lnTo>
                <a:lnTo>
                  <a:pt x="80" y="1629"/>
                </a:lnTo>
                <a:lnTo>
                  <a:pt x="81" y="1628"/>
                </a:lnTo>
                <a:lnTo>
                  <a:pt x="81" y="1627"/>
                </a:lnTo>
                <a:lnTo>
                  <a:pt x="82" y="1626"/>
                </a:lnTo>
                <a:lnTo>
                  <a:pt x="82" y="1625"/>
                </a:lnTo>
                <a:lnTo>
                  <a:pt x="83" y="1625"/>
                </a:lnTo>
                <a:lnTo>
                  <a:pt x="83" y="1624"/>
                </a:lnTo>
                <a:lnTo>
                  <a:pt x="84" y="1622"/>
                </a:lnTo>
                <a:lnTo>
                  <a:pt x="84" y="1621"/>
                </a:lnTo>
                <a:lnTo>
                  <a:pt x="85" y="1620"/>
                </a:lnTo>
                <a:lnTo>
                  <a:pt x="86" y="1615"/>
                </a:lnTo>
                <a:lnTo>
                  <a:pt x="88" y="1609"/>
                </a:lnTo>
                <a:lnTo>
                  <a:pt x="89" y="1607"/>
                </a:lnTo>
                <a:lnTo>
                  <a:pt x="91" y="1601"/>
                </a:lnTo>
                <a:lnTo>
                  <a:pt x="94" y="1598"/>
                </a:lnTo>
                <a:lnTo>
                  <a:pt x="96" y="1594"/>
                </a:lnTo>
                <a:lnTo>
                  <a:pt x="97" y="1590"/>
                </a:lnTo>
                <a:lnTo>
                  <a:pt x="98" y="1588"/>
                </a:lnTo>
                <a:lnTo>
                  <a:pt x="102" y="1584"/>
                </a:lnTo>
                <a:lnTo>
                  <a:pt x="104" y="1582"/>
                </a:lnTo>
                <a:lnTo>
                  <a:pt x="105" y="1579"/>
                </a:lnTo>
                <a:lnTo>
                  <a:pt x="106" y="1577"/>
                </a:lnTo>
                <a:lnTo>
                  <a:pt x="108" y="1574"/>
                </a:lnTo>
                <a:lnTo>
                  <a:pt x="110" y="1572"/>
                </a:lnTo>
                <a:lnTo>
                  <a:pt x="111" y="1571"/>
                </a:lnTo>
                <a:lnTo>
                  <a:pt x="112" y="1569"/>
                </a:lnTo>
                <a:lnTo>
                  <a:pt x="114" y="1567"/>
                </a:lnTo>
                <a:lnTo>
                  <a:pt x="116" y="1566"/>
                </a:lnTo>
                <a:lnTo>
                  <a:pt x="117" y="1565"/>
                </a:lnTo>
                <a:lnTo>
                  <a:pt x="118" y="1563"/>
                </a:lnTo>
                <a:lnTo>
                  <a:pt x="120" y="1562"/>
                </a:lnTo>
                <a:lnTo>
                  <a:pt x="121" y="1561"/>
                </a:lnTo>
                <a:lnTo>
                  <a:pt x="122" y="1557"/>
                </a:lnTo>
                <a:lnTo>
                  <a:pt x="123" y="1554"/>
                </a:lnTo>
                <a:lnTo>
                  <a:pt x="124" y="1553"/>
                </a:lnTo>
                <a:lnTo>
                  <a:pt x="125" y="1551"/>
                </a:lnTo>
                <a:lnTo>
                  <a:pt x="125" y="1549"/>
                </a:lnTo>
                <a:lnTo>
                  <a:pt x="124" y="1545"/>
                </a:lnTo>
                <a:lnTo>
                  <a:pt x="125" y="1538"/>
                </a:lnTo>
                <a:lnTo>
                  <a:pt x="129" y="1532"/>
                </a:lnTo>
                <a:lnTo>
                  <a:pt x="130" y="1528"/>
                </a:lnTo>
                <a:lnTo>
                  <a:pt x="131" y="1525"/>
                </a:lnTo>
                <a:lnTo>
                  <a:pt x="133" y="1521"/>
                </a:lnTo>
                <a:lnTo>
                  <a:pt x="135" y="1517"/>
                </a:lnTo>
                <a:lnTo>
                  <a:pt x="135" y="1511"/>
                </a:lnTo>
                <a:lnTo>
                  <a:pt x="137" y="1507"/>
                </a:lnTo>
                <a:lnTo>
                  <a:pt x="140" y="1505"/>
                </a:lnTo>
                <a:lnTo>
                  <a:pt x="142" y="1503"/>
                </a:lnTo>
                <a:lnTo>
                  <a:pt x="144" y="1499"/>
                </a:lnTo>
                <a:lnTo>
                  <a:pt x="154" y="1494"/>
                </a:lnTo>
                <a:lnTo>
                  <a:pt x="159" y="1492"/>
                </a:lnTo>
                <a:lnTo>
                  <a:pt x="162" y="1489"/>
                </a:lnTo>
                <a:lnTo>
                  <a:pt x="165" y="1487"/>
                </a:lnTo>
                <a:lnTo>
                  <a:pt x="169" y="1484"/>
                </a:lnTo>
                <a:lnTo>
                  <a:pt x="174" y="1480"/>
                </a:lnTo>
                <a:lnTo>
                  <a:pt x="179" y="1475"/>
                </a:lnTo>
                <a:lnTo>
                  <a:pt x="184" y="1470"/>
                </a:lnTo>
                <a:lnTo>
                  <a:pt x="191" y="1469"/>
                </a:lnTo>
                <a:lnTo>
                  <a:pt x="199" y="1469"/>
                </a:lnTo>
                <a:lnTo>
                  <a:pt x="206" y="1468"/>
                </a:lnTo>
                <a:lnTo>
                  <a:pt x="211" y="1466"/>
                </a:lnTo>
                <a:lnTo>
                  <a:pt x="217" y="1466"/>
                </a:lnTo>
                <a:lnTo>
                  <a:pt x="220" y="1465"/>
                </a:lnTo>
                <a:lnTo>
                  <a:pt x="224" y="1463"/>
                </a:lnTo>
                <a:lnTo>
                  <a:pt x="228" y="1461"/>
                </a:lnTo>
                <a:lnTo>
                  <a:pt x="231" y="1459"/>
                </a:lnTo>
                <a:lnTo>
                  <a:pt x="234" y="1457"/>
                </a:lnTo>
                <a:lnTo>
                  <a:pt x="239" y="1454"/>
                </a:lnTo>
                <a:lnTo>
                  <a:pt x="241" y="1452"/>
                </a:lnTo>
                <a:lnTo>
                  <a:pt x="245" y="1447"/>
                </a:lnTo>
                <a:lnTo>
                  <a:pt x="249" y="1444"/>
                </a:lnTo>
                <a:lnTo>
                  <a:pt x="253" y="1438"/>
                </a:lnTo>
                <a:lnTo>
                  <a:pt x="257" y="1432"/>
                </a:lnTo>
                <a:lnTo>
                  <a:pt x="262" y="1426"/>
                </a:lnTo>
                <a:lnTo>
                  <a:pt x="266" y="1418"/>
                </a:lnTo>
                <a:lnTo>
                  <a:pt x="269" y="1411"/>
                </a:lnTo>
                <a:lnTo>
                  <a:pt x="272" y="1403"/>
                </a:lnTo>
                <a:lnTo>
                  <a:pt x="276" y="1395"/>
                </a:lnTo>
                <a:lnTo>
                  <a:pt x="279" y="1390"/>
                </a:lnTo>
                <a:lnTo>
                  <a:pt x="282" y="1389"/>
                </a:lnTo>
                <a:lnTo>
                  <a:pt x="284" y="1385"/>
                </a:lnTo>
                <a:lnTo>
                  <a:pt x="287" y="1377"/>
                </a:lnTo>
                <a:lnTo>
                  <a:pt x="292" y="1370"/>
                </a:lnTo>
                <a:lnTo>
                  <a:pt x="297" y="1361"/>
                </a:lnTo>
                <a:lnTo>
                  <a:pt x="301" y="1351"/>
                </a:lnTo>
                <a:lnTo>
                  <a:pt x="305" y="1344"/>
                </a:lnTo>
                <a:lnTo>
                  <a:pt x="309" y="1337"/>
                </a:lnTo>
                <a:lnTo>
                  <a:pt x="314" y="1331"/>
                </a:lnTo>
                <a:lnTo>
                  <a:pt x="315" y="1326"/>
                </a:lnTo>
                <a:lnTo>
                  <a:pt x="317" y="1323"/>
                </a:lnTo>
                <a:lnTo>
                  <a:pt x="321" y="1318"/>
                </a:lnTo>
                <a:lnTo>
                  <a:pt x="323" y="1314"/>
                </a:lnTo>
                <a:lnTo>
                  <a:pt x="327" y="1310"/>
                </a:lnTo>
                <a:lnTo>
                  <a:pt x="332" y="1308"/>
                </a:lnTo>
                <a:lnTo>
                  <a:pt x="336" y="1307"/>
                </a:lnTo>
                <a:lnTo>
                  <a:pt x="339" y="1304"/>
                </a:lnTo>
                <a:lnTo>
                  <a:pt x="341" y="1302"/>
                </a:lnTo>
                <a:lnTo>
                  <a:pt x="345" y="1302"/>
                </a:lnTo>
                <a:lnTo>
                  <a:pt x="345" y="1297"/>
                </a:lnTo>
                <a:lnTo>
                  <a:pt x="345" y="1294"/>
                </a:lnTo>
                <a:lnTo>
                  <a:pt x="344" y="1284"/>
                </a:lnTo>
                <a:lnTo>
                  <a:pt x="346" y="1280"/>
                </a:lnTo>
                <a:lnTo>
                  <a:pt x="348" y="1273"/>
                </a:lnTo>
                <a:lnTo>
                  <a:pt x="350" y="1264"/>
                </a:lnTo>
                <a:lnTo>
                  <a:pt x="353" y="1259"/>
                </a:lnTo>
                <a:lnTo>
                  <a:pt x="355" y="1254"/>
                </a:lnTo>
                <a:lnTo>
                  <a:pt x="358" y="1250"/>
                </a:lnTo>
                <a:lnTo>
                  <a:pt x="361" y="1245"/>
                </a:lnTo>
                <a:lnTo>
                  <a:pt x="365" y="1240"/>
                </a:lnTo>
                <a:lnTo>
                  <a:pt x="369" y="1236"/>
                </a:lnTo>
                <a:lnTo>
                  <a:pt x="372" y="1235"/>
                </a:lnTo>
                <a:lnTo>
                  <a:pt x="378" y="1232"/>
                </a:lnTo>
                <a:lnTo>
                  <a:pt x="382" y="1229"/>
                </a:lnTo>
                <a:lnTo>
                  <a:pt x="385" y="1228"/>
                </a:lnTo>
                <a:lnTo>
                  <a:pt x="388" y="1228"/>
                </a:lnTo>
                <a:lnTo>
                  <a:pt x="389" y="1226"/>
                </a:lnTo>
                <a:lnTo>
                  <a:pt x="392" y="1226"/>
                </a:lnTo>
                <a:lnTo>
                  <a:pt x="393" y="1224"/>
                </a:lnTo>
                <a:lnTo>
                  <a:pt x="393" y="1222"/>
                </a:lnTo>
                <a:lnTo>
                  <a:pt x="393" y="1219"/>
                </a:lnTo>
                <a:lnTo>
                  <a:pt x="394" y="1216"/>
                </a:lnTo>
                <a:lnTo>
                  <a:pt x="396" y="1213"/>
                </a:lnTo>
                <a:lnTo>
                  <a:pt x="399" y="1211"/>
                </a:lnTo>
                <a:lnTo>
                  <a:pt x="403" y="1210"/>
                </a:lnTo>
                <a:lnTo>
                  <a:pt x="408" y="1208"/>
                </a:lnTo>
                <a:lnTo>
                  <a:pt x="411" y="1205"/>
                </a:lnTo>
                <a:lnTo>
                  <a:pt x="413" y="1202"/>
                </a:lnTo>
                <a:lnTo>
                  <a:pt x="416" y="1199"/>
                </a:lnTo>
                <a:lnTo>
                  <a:pt x="418" y="1197"/>
                </a:lnTo>
                <a:lnTo>
                  <a:pt x="420" y="1196"/>
                </a:lnTo>
                <a:lnTo>
                  <a:pt x="423" y="1194"/>
                </a:lnTo>
                <a:lnTo>
                  <a:pt x="423" y="1192"/>
                </a:lnTo>
                <a:lnTo>
                  <a:pt x="423" y="1190"/>
                </a:lnTo>
                <a:lnTo>
                  <a:pt x="423" y="1186"/>
                </a:lnTo>
                <a:lnTo>
                  <a:pt x="421" y="1182"/>
                </a:lnTo>
                <a:lnTo>
                  <a:pt x="425" y="1180"/>
                </a:lnTo>
                <a:lnTo>
                  <a:pt x="421" y="1179"/>
                </a:lnTo>
                <a:lnTo>
                  <a:pt x="423" y="1175"/>
                </a:lnTo>
                <a:lnTo>
                  <a:pt x="424" y="1171"/>
                </a:lnTo>
                <a:lnTo>
                  <a:pt x="426" y="1167"/>
                </a:lnTo>
                <a:lnTo>
                  <a:pt x="431" y="1164"/>
                </a:lnTo>
                <a:lnTo>
                  <a:pt x="432" y="1160"/>
                </a:lnTo>
                <a:lnTo>
                  <a:pt x="434" y="1156"/>
                </a:lnTo>
                <a:lnTo>
                  <a:pt x="439" y="1158"/>
                </a:lnTo>
                <a:lnTo>
                  <a:pt x="441" y="1156"/>
                </a:lnTo>
                <a:lnTo>
                  <a:pt x="443" y="1153"/>
                </a:lnTo>
                <a:lnTo>
                  <a:pt x="447" y="1151"/>
                </a:lnTo>
                <a:lnTo>
                  <a:pt x="449" y="1146"/>
                </a:lnTo>
                <a:lnTo>
                  <a:pt x="450" y="1143"/>
                </a:lnTo>
                <a:lnTo>
                  <a:pt x="444" y="1125"/>
                </a:lnTo>
                <a:lnTo>
                  <a:pt x="445" y="1118"/>
                </a:lnTo>
                <a:lnTo>
                  <a:pt x="446" y="1114"/>
                </a:lnTo>
                <a:lnTo>
                  <a:pt x="448" y="1110"/>
                </a:lnTo>
                <a:lnTo>
                  <a:pt x="447" y="1109"/>
                </a:lnTo>
                <a:lnTo>
                  <a:pt x="448" y="1104"/>
                </a:lnTo>
                <a:lnTo>
                  <a:pt x="447" y="1098"/>
                </a:lnTo>
                <a:lnTo>
                  <a:pt x="447" y="1092"/>
                </a:lnTo>
                <a:lnTo>
                  <a:pt x="448" y="1090"/>
                </a:lnTo>
                <a:lnTo>
                  <a:pt x="451" y="1090"/>
                </a:lnTo>
                <a:lnTo>
                  <a:pt x="455" y="1090"/>
                </a:lnTo>
                <a:lnTo>
                  <a:pt x="464" y="1088"/>
                </a:lnTo>
                <a:lnTo>
                  <a:pt x="468" y="1084"/>
                </a:lnTo>
                <a:lnTo>
                  <a:pt x="471" y="1081"/>
                </a:lnTo>
                <a:lnTo>
                  <a:pt x="472" y="1075"/>
                </a:lnTo>
                <a:lnTo>
                  <a:pt x="473" y="1070"/>
                </a:lnTo>
                <a:lnTo>
                  <a:pt x="470" y="1068"/>
                </a:lnTo>
                <a:lnTo>
                  <a:pt x="470" y="1066"/>
                </a:lnTo>
                <a:lnTo>
                  <a:pt x="474" y="1062"/>
                </a:lnTo>
                <a:lnTo>
                  <a:pt x="477" y="1060"/>
                </a:lnTo>
                <a:lnTo>
                  <a:pt x="480" y="1055"/>
                </a:lnTo>
                <a:lnTo>
                  <a:pt x="477" y="1053"/>
                </a:lnTo>
                <a:lnTo>
                  <a:pt x="475" y="1051"/>
                </a:lnTo>
                <a:lnTo>
                  <a:pt x="474" y="1048"/>
                </a:lnTo>
                <a:lnTo>
                  <a:pt x="473" y="1041"/>
                </a:lnTo>
                <a:lnTo>
                  <a:pt x="470" y="1038"/>
                </a:lnTo>
                <a:lnTo>
                  <a:pt x="468" y="1034"/>
                </a:lnTo>
                <a:lnTo>
                  <a:pt x="470" y="1031"/>
                </a:lnTo>
                <a:lnTo>
                  <a:pt x="470" y="1029"/>
                </a:lnTo>
                <a:lnTo>
                  <a:pt x="470" y="1022"/>
                </a:lnTo>
                <a:lnTo>
                  <a:pt x="471" y="1016"/>
                </a:lnTo>
                <a:lnTo>
                  <a:pt x="469" y="1008"/>
                </a:lnTo>
                <a:lnTo>
                  <a:pt x="467" y="998"/>
                </a:lnTo>
                <a:lnTo>
                  <a:pt x="467" y="992"/>
                </a:lnTo>
                <a:lnTo>
                  <a:pt x="468" y="989"/>
                </a:lnTo>
                <a:lnTo>
                  <a:pt x="472" y="985"/>
                </a:lnTo>
                <a:lnTo>
                  <a:pt x="474" y="985"/>
                </a:lnTo>
                <a:lnTo>
                  <a:pt x="475" y="981"/>
                </a:lnTo>
                <a:lnTo>
                  <a:pt x="478" y="979"/>
                </a:lnTo>
                <a:lnTo>
                  <a:pt x="480" y="980"/>
                </a:lnTo>
                <a:lnTo>
                  <a:pt x="482" y="978"/>
                </a:lnTo>
                <a:lnTo>
                  <a:pt x="488" y="974"/>
                </a:lnTo>
                <a:lnTo>
                  <a:pt x="489" y="970"/>
                </a:lnTo>
                <a:lnTo>
                  <a:pt x="488" y="967"/>
                </a:lnTo>
                <a:lnTo>
                  <a:pt x="489" y="964"/>
                </a:lnTo>
                <a:lnTo>
                  <a:pt x="494" y="963"/>
                </a:lnTo>
                <a:lnTo>
                  <a:pt x="498" y="956"/>
                </a:lnTo>
                <a:lnTo>
                  <a:pt x="501" y="952"/>
                </a:lnTo>
                <a:lnTo>
                  <a:pt x="504" y="946"/>
                </a:lnTo>
                <a:lnTo>
                  <a:pt x="506" y="944"/>
                </a:lnTo>
                <a:lnTo>
                  <a:pt x="510" y="934"/>
                </a:lnTo>
                <a:lnTo>
                  <a:pt x="511" y="929"/>
                </a:lnTo>
                <a:lnTo>
                  <a:pt x="512" y="922"/>
                </a:lnTo>
                <a:lnTo>
                  <a:pt x="510" y="914"/>
                </a:lnTo>
                <a:lnTo>
                  <a:pt x="514" y="910"/>
                </a:lnTo>
                <a:lnTo>
                  <a:pt x="516" y="906"/>
                </a:lnTo>
                <a:lnTo>
                  <a:pt x="519" y="901"/>
                </a:lnTo>
                <a:lnTo>
                  <a:pt x="519" y="898"/>
                </a:lnTo>
                <a:lnTo>
                  <a:pt x="518" y="890"/>
                </a:lnTo>
                <a:lnTo>
                  <a:pt x="516" y="883"/>
                </a:lnTo>
                <a:lnTo>
                  <a:pt x="518" y="874"/>
                </a:lnTo>
                <a:lnTo>
                  <a:pt x="518" y="865"/>
                </a:lnTo>
                <a:lnTo>
                  <a:pt x="518" y="860"/>
                </a:lnTo>
                <a:lnTo>
                  <a:pt x="517" y="851"/>
                </a:lnTo>
                <a:lnTo>
                  <a:pt x="519" y="848"/>
                </a:lnTo>
                <a:lnTo>
                  <a:pt x="520" y="841"/>
                </a:lnTo>
                <a:lnTo>
                  <a:pt x="520" y="834"/>
                </a:lnTo>
                <a:lnTo>
                  <a:pt x="521" y="828"/>
                </a:lnTo>
                <a:lnTo>
                  <a:pt x="522" y="823"/>
                </a:lnTo>
                <a:lnTo>
                  <a:pt x="520" y="807"/>
                </a:lnTo>
                <a:lnTo>
                  <a:pt x="519" y="783"/>
                </a:lnTo>
                <a:lnTo>
                  <a:pt x="526" y="774"/>
                </a:lnTo>
                <a:lnTo>
                  <a:pt x="529" y="759"/>
                </a:lnTo>
                <a:lnTo>
                  <a:pt x="532" y="756"/>
                </a:lnTo>
                <a:lnTo>
                  <a:pt x="538" y="753"/>
                </a:lnTo>
                <a:lnTo>
                  <a:pt x="540" y="747"/>
                </a:lnTo>
                <a:lnTo>
                  <a:pt x="539" y="742"/>
                </a:lnTo>
                <a:lnTo>
                  <a:pt x="534" y="740"/>
                </a:lnTo>
                <a:lnTo>
                  <a:pt x="532" y="738"/>
                </a:lnTo>
                <a:lnTo>
                  <a:pt x="529" y="734"/>
                </a:lnTo>
                <a:lnTo>
                  <a:pt x="526" y="734"/>
                </a:lnTo>
                <a:lnTo>
                  <a:pt x="523" y="733"/>
                </a:lnTo>
                <a:lnTo>
                  <a:pt x="520" y="721"/>
                </a:lnTo>
                <a:lnTo>
                  <a:pt x="522" y="714"/>
                </a:lnTo>
                <a:lnTo>
                  <a:pt x="520" y="705"/>
                </a:lnTo>
                <a:lnTo>
                  <a:pt x="516" y="696"/>
                </a:lnTo>
                <a:lnTo>
                  <a:pt x="514" y="688"/>
                </a:lnTo>
                <a:lnTo>
                  <a:pt x="515" y="681"/>
                </a:lnTo>
                <a:lnTo>
                  <a:pt x="517" y="678"/>
                </a:lnTo>
                <a:lnTo>
                  <a:pt x="515" y="674"/>
                </a:lnTo>
                <a:lnTo>
                  <a:pt x="512" y="668"/>
                </a:lnTo>
                <a:lnTo>
                  <a:pt x="512" y="662"/>
                </a:lnTo>
                <a:lnTo>
                  <a:pt x="513" y="654"/>
                </a:lnTo>
                <a:lnTo>
                  <a:pt x="513" y="647"/>
                </a:lnTo>
                <a:lnTo>
                  <a:pt x="510" y="637"/>
                </a:lnTo>
                <a:lnTo>
                  <a:pt x="510" y="629"/>
                </a:lnTo>
                <a:lnTo>
                  <a:pt x="511" y="620"/>
                </a:lnTo>
                <a:lnTo>
                  <a:pt x="512" y="612"/>
                </a:lnTo>
                <a:lnTo>
                  <a:pt x="511" y="607"/>
                </a:lnTo>
                <a:lnTo>
                  <a:pt x="510" y="599"/>
                </a:lnTo>
                <a:lnTo>
                  <a:pt x="509" y="598"/>
                </a:lnTo>
                <a:lnTo>
                  <a:pt x="508" y="593"/>
                </a:lnTo>
                <a:lnTo>
                  <a:pt x="506" y="585"/>
                </a:lnTo>
                <a:lnTo>
                  <a:pt x="505" y="577"/>
                </a:lnTo>
                <a:lnTo>
                  <a:pt x="504" y="570"/>
                </a:lnTo>
                <a:lnTo>
                  <a:pt x="501" y="567"/>
                </a:lnTo>
                <a:lnTo>
                  <a:pt x="501" y="563"/>
                </a:lnTo>
                <a:lnTo>
                  <a:pt x="504" y="559"/>
                </a:lnTo>
                <a:lnTo>
                  <a:pt x="501" y="557"/>
                </a:lnTo>
                <a:lnTo>
                  <a:pt x="499" y="554"/>
                </a:lnTo>
                <a:lnTo>
                  <a:pt x="499" y="550"/>
                </a:lnTo>
                <a:lnTo>
                  <a:pt x="504" y="548"/>
                </a:lnTo>
                <a:lnTo>
                  <a:pt x="508" y="545"/>
                </a:lnTo>
                <a:lnTo>
                  <a:pt x="510" y="540"/>
                </a:lnTo>
                <a:lnTo>
                  <a:pt x="510" y="533"/>
                </a:lnTo>
                <a:lnTo>
                  <a:pt x="510" y="528"/>
                </a:lnTo>
                <a:lnTo>
                  <a:pt x="510" y="523"/>
                </a:lnTo>
                <a:lnTo>
                  <a:pt x="509" y="520"/>
                </a:lnTo>
                <a:lnTo>
                  <a:pt x="509" y="513"/>
                </a:lnTo>
                <a:lnTo>
                  <a:pt x="510" y="506"/>
                </a:lnTo>
                <a:lnTo>
                  <a:pt x="512" y="504"/>
                </a:lnTo>
                <a:lnTo>
                  <a:pt x="512" y="495"/>
                </a:lnTo>
                <a:lnTo>
                  <a:pt x="508" y="492"/>
                </a:lnTo>
                <a:lnTo>
                  <a:pt x="505" y="490"/>
                </a:lnTo>
                <a:lnTo>
                  <a:pt x="505" y="485"/>
                </a:lnTo>
                <a:lnTo>
                  <a:pt x="505" y="480"/>
                </a:lnTo>
                <a:lnTo>
                  <a:pt x="508" y="476"/>
                </a:lnTo>
                <a:lnTo>
                  <a:pt x="510" y="474"/>
                </a:lnTo>
                <a:lnTo>
                  <a:pt x="510" y="467"/>
                </a:lnTo>
                <a:lnTo>
                  <a:pt x="511" y="463"/>
                </a:lnTo>
                <a:lnTo>
                  <a:pt x="511" y="459"/>
                </a:lnTo>
                <a:lnTo>
                  <a:pt x="510" y="453"/>
                </a:lnTo>
                <a:lnTo>
                  <a:pt x="511" y="451"/>
                </a:lnTo>
                <a:lnTo>
                  <a:pt x="510" y="449"/>
                </a:lnTo>
                <a:lnTo>
                  <a:pt x="510" y="441"/>
                </a:lnTo>
                <a:lnTo>
                  <a:pt x="514" y="436"/>
                </a:lnTo>
                <a:lnTo>
                  <a:pt x="518" y="430"/>
                </a:lnTo>
                <a:lnTo>
                  <a:pt x="521" y="426"/>
                </a:lnTo>
                <a:lnTo>
                  <a:pt x="525" y="419"/>
                </a:lnTo>
                <a:lnTo>
                  <a:pt x="526" y="411"/>
                </a:lnTo>
                <a:lnTo>
                  <a:pt x="524" y="406"/>
                </a:lnTo>
                <a:lnTo>
                  <a:pt x="520" y="404"/>
                </a:lnTo>
                <a:lnTo>
                  <a:pt x="516" y="403"/>
                </a:lnTo>
                <a:lnTo>
                  <a:pt x="513" y="405"/>
                </a:lnTo>
                <a:lnTo>
                  <a:pt x="511" y="402"/>
                </a:lnTo>
                <a:lnTo>
                  <a:pt x="513" y="396"/>
                </a:lnTo>
                <a:lnTo>
                  <a:pt x="513" y="391"/>
                </a:lnTo>
                <a:lnTo>
                  <a:pt x="510" y="385"/>
                </a:lnTo>
                <a:lnTo>
                  <a:pt x="505" y="376"/>
                </a:lnTo>
                <a:lnTo>
                  <a:pt x="506" y="372"/>
                </a:lnTo>
                <a:lnTo>
                  <a:pt x="505" y="369"/>
                </a:lnTo>
                <a:lnTo>
                  <a:pt x="502" y="360"/>
                </a:lnTo>
                <a:lnTo>
                  <a:pt x="500" y="355"/>
                </a:lnTo>
                <a:lnTo>
                  <a:pt x="492" y="350"/>
                </a:lnTo>
                <a:lnTo>
                  <a:pt x="487" y="346"/>
                </a:lnTo>
                <a:lnTo>
                  <a:pt x="484" y="342"/>
                </a:lnTo>
                <a:lnTo>
                  <a:pt x="480" y="336"/>
                </a:lnTo>
                <a:lnTo>
                  <a:pt x="479" y="334"/>
                </a:lnTo>
                <a:lnTo>
                  <a:pt x="479" y="332"/>
                </a:lnTo>
                <a:lnTo>
                  <a:pt x="473" y="329"/>
                </a:lnTo>
                <a:lnTo>
                  <a:pt x="470" y="325"/>
                </a:lnTo>
                <a:lnTo>
                  <a:pt x="464" y="318"/>
                </a:lnTo>
                <a:lnTo>
                  <a:pt x="460" y="314"/>
                </a:lnTo>
                <a:lnTo>
                  <a:pt x="455" y="308"/>
                </a:lnTo>
                <a:lnTo>
                  <a:pt x="455" y="296"/>
                </a:lnTo>
                <a:lnTo>
                  <a:pt x="453" y="289"/>
                </a:lnTo>
                <a:lnTo>
                  <a:pt x="450" y="280"/>
                </a:lnTo>
                <a:lnTo>
                  <a:pt x="447" y="270"/>
                </a:lnTo>
                <a:lnTo>
                  <a:pt x="445" y="262"/>
                </a:lnTo>
                <a:lnTo>
                  <a:pt x="442" y="256"/>
                </a:lnTo>
                <a:lnTo>
                  <a:pt x="440" y="249"/>
                </a:lnTo>
                <a:lnTo>
                  <a:pt x="440" y="241"/>
                </a:lnTo>
                <a:lnTo>
                  <a:pt x="437" y="233"/>
                </a:lnTo>
                <a:lnTo>
                  <a:pt x="435" y="228"/>
                </a:lnTo>
                <a:lnTo>
                  <a:pt x="435" y="219"/>
                </a:lnTo>
                <a:lnTo>
                  <a:pt x="437" y="215"/>
                </a:lnTo>
                <a:lnTo>
                  <a:pt x="440" y="211"/>
                </a:lnTo>
                <a:lnTo>
                  <a:pt x="441" y="205"/>
                </a:lnTo>
                <a:lnTo>
                  <a:pt x="445" y="200"/>
                </a:lnTo>
                <a:lnTo>
                  <a:pt x="448" y="193"/>
                </a:lnTo>
                <a:lnTo>
                  <a:pt x="451" y="186"/>
                </a:lnTo>
                <a:lnTo>
                  <a:pt x="454" y="178"/>
                </a:lnTo>
                <a:lnTo>
                  <a:pt x="456" y="173"/>
                </a:lnTo>
                <a:lnTo>
                  <a:pt x="458" y="169"/>
                </a:lnTo>
                <a:lnTo>
                  <a:pt x="457" y="160"/>
                </a:lnTo>
                <a:lnTo>
                  <a:pt x="457" y="154"/>
                </a:lnTo>
                <a:lnTo>
                  <a:pt x="455" y="146"/>
                </a:lnTo>
                <a:lnTo>
                  <a:pt x="453" y="143"/>
                </a:lnTo>
                <a:lnTo>
                  <a:pt x="451" y="135"/>
                </a:lnTo>
                <a:lnTo>
                  <a:pt x="449" y="130"/>
                </a:lnTo>
                <a:lnTo>
                  <a:pt x="447" y="125"/>
                </a:lnTo>
                <a:lnTo>
                  <a:pt x="447" y="120"/>
                </a:lnTo>
                <a:lnTo>
                  <a:pt x="449" y="116"/>
                </a:lnTo>
                <a:lnTo>
                  <a:pt x="450" y="112"/>
                </a:lnTo>
                <a:lnTo>
                  <a:pt x="450" y="104"/>
                </a:lnTo>
                <a:lnTo>
                  <a:pt x="452" y="101"/>
                </a:lnTo>
                <a:lnTo>
                  <a:pt x="452" y="96"/>
                </a:lnTo>
                <a:lnTo>
                  <a:pt x="454" y="92"/>
                </a:lnTo>
                <a:lnTo>
                  <a:pt x="456" y="87"/>
                </a:lnTo>
                <a:lnTo>
                  <a:pt x="457" y="83"/>
                </a:lnTo>
                <a:lnTo>
                  <a:pt x="459" y="79"/>
                </a:lnTo>
                <a:lnTo>
                  <a:pt x="462" y="74"/>
                </a:lnTo>
                <a:lnTo>
                  <a:pt x="463" y="70"/>
                </a:lnTo>
                <a:lnTo>
                  <a:pt x="468" y="66"/>
                </a:lnTo>
                <a:lnTo>
                  <a:pt x="470" y="62"/>
                </a:lnTo>
                <a:lnTo>
                  <a:pt x="473" y="56"/>
                </a:lnTo>
                <a:lnTo>
                  <a:pt x="476" y="51"/>
                </a:lnTo>
                <a:lnTo>
                  <a:pt x="476" y="41"/>
                </a:lnTo>
                <a:lnTo>
                  <a:pt x="479" y="35"/>
                </a:lnTo>
                <a:lnTo>
                  <a:pt x="480" y="28"/>
                </a:lnTo>
                <a:lnTo>
                  <a:pt x="480" y="24"/>
                </a:lnTo>
                <a:lnTo>
                  <a:pt x="481" y="21"/>
                </a:lnTo>
                <a:lnTo>
                  <a:pt x="481" y="11"/>
                </a:lnTo>
                <a:lnTo>
                  <a:pt x="481" y="8"/>
                </a:lnTo>
                <a:lnTo>
                  <a:pt x="479" y="5"/>
                </a:lnTo>
                <a:lnTo>
                  <a:pt x="480" y="1"/>
                </a:lnTo>
                <a:lnTo>
                  <a:pt x="480" y="0"/>
                </a:lnTo>
                <a:lnTo>
                  <a:pt x="812" y="0"/>
                </a:lnTo>
                <a:close/>
              </a:path>
            </a:pathLst>
          </a:custGeom>
          <a:solidFill>
            <a:srgbClr val="0070C0"/>
          </a:solidFill>
          <a:ln w="9525">
            <a:noFill/>
            <a:round/>
            <a:headEnd/>
            <a:tailEnd/>
          </a:ln>
        </p:spPr>
        <p:txBody>
          <a:bodyPr/>
          <a:lstStyle/>
          <a:p>
            <a:endParaRPr lang="en-US"/>
          </a:p>
        </p:txBody>
      </p:sp>
      <p:sp>
        <p:nvSpPr>
          <p:cNvPr id="7" name="Freeform 7"/>
          <p:cNvSpPr>
            <a:spLocks/>
          </p:cNvSpPr>
          <p:nvPr/>
        </p:nvSpPr>
        <p:spPr bwMode="auto">
          <a:xfrm>
            <a:off x="487202" y="4441898"/>
            <a:ext cx="1417798" cy="1108075"/>
          </a:xfrm>
          <a:custGeom>
            <a:avLst/>
            <a:gdLst/>
            <a:ahLst/>
            <a:cxnLst>
              <a:cxn ang="0">
                <a:pos x="664" y="70"/>
              </a:cxn>
              <a:cxn ang="0">
                <a:pos x="577" y="153"/>
              </a:cxn>
              <a:cxn ang="0">
                <a:pos x="503" y="229"/>
              </a:cxn>
              <a:cxn ang="0">
                <a:pos x="509" y="287"/>
              </a:cxn>
              <a:cxn ang="0">
                <a:pos x="523" y="346"/>
              </a:cxn>
              <a:cxn ang="0">
                <a:pos x="486" y="391"/>
              </a:cxn>
              <a:cxn ang="0">
                <a:pos x="458" y="423"/>
              </a:cxn>
              <a:cxn ang="0">
                <a:pos x="457" y="470"/>
              </a:cxn>
              <a:cxn ang="0">
                <a:pos x="456" y="529"/>
              </a:cxn>
              <a:cxn ang="0">
                <a:pos x="355" y="583"/>
              </a:cxn>
              <a:cxn ang="0">
                <a:pos x="345" y="604"/>
              </a:cxn>
              <a:cxn ang="0">
                <a:pos x="403" y="645"/>
              </a:cxn>
              <a:cxn ang="0">
                <a:pos x="516" y="661"/>
              </a:cxn>
              <a:cxn ang="0">
                <a:pos x="541" y="698"/>
              </a:cxn>
              <a:cxn ang="0">
                <a:pos x="0" y="692"/>
              </a:cxn>
              <a:cxn ang="0">
                <a:pos x="15" y="652"/>
              </a:cxn>
              <a:cxn ang="0">
                <a:pos x="39" y="562"/>
              </a:cxn>
              <a:cxn ang="0">
                <a:pos x="45" y="483"/>
              </a:cxn>
              <a:cxn ang="0">
                <a:pos x="82" y="426"/>
              </a:cxn>
              <a:cxn ang="0">
                <a:pos x="107" y="395"/>
              </a:cxn>
              <a:cxn ang="0">
                <a:pos x="135" y="356"/>
              </a:cxn>
              <a:cxn ang="0">
                <a:pos x="195" y="283"/>
              </a:cxn>
              <a:cxn ang="0">
                <a:pos x="252" y="196"/>
              </a:cxn>
              <a:cxn ang="0">
                <a:pos x="268" y="143"/>
              </a:cxn>
              <a:cxn ang="0">
                <a:pos x="289" y="84"/>
              </a:cxn>
              <a:cxn ang="0">
                <a:pos x="323" y="59"/>
              </a:cxn>
              <a:cxn ang="0">
                <a:pos x="400" y="31"/>
              </a:cxn>
              <a:cxn ang="0">
                <a:pos x="454" y="8"/>
              </a:cxn>
              <a:cxn ang="0">
                <a:pos x="500" y="51"/>
              </a:cxn>
              <a:cxn ang="0">
                <a:pos x="557" y="50"/>
              </a:cxn>
              <a:cxn ang="0">
                <a:pos x="614" y="51"/>
              </a:cxn>
              <a:cxn ang="0">
                <a:pos x="671" y="66"/>
              </a:cxn>
            </a:cxnLst>
            <a:rect l="0" t="0" r="r" b="b"/>
            <a:pathLst>
              <a:path w="671" h="698">
                <a:moveTo>
                  <a:pt x="671" y="66"/>
                </a:moveTo>
                <a:lnTo>
                  <a:pt x="664" y="70"/>
                </a:lnTo>
                <a:lnTo>
                  <a:pt x="625" y="90"/>
                </a:lnTo>
                <a:lnTo>
                  <a:pt x="577" y="153"/>
                </a:lnTo>
                <a:lnTo>
                  <a:pt x="516" y="209"/>
                </a:lnTo>
                <a:lnTo>
                  <a:pt x="503" y="229"/>
                </a:lnTo>
                <a:lnTo>
                  <a:pt x="498" y="259"/>
                </a:lnTo>
                <a:lnTo>
                  <a:pt x="509" y="287"/>
                </a:lnTo>
                <a:lnTo>
                  <a:pt x="523" y="314"/>
                </a:lnTo>
                <a:lnTo>
                  <a:pt x="523" y="346"/>
                </a:lnTo>
                <a:lnTo>
                  <a:pt x="515" y="375"/>
                </a:lnTo>
                <a:lnTo>
                  <a:pt x="486" y="391"/>
                </a:lnTo>
                <a:lnTo>
                  <a:pt x="474" y="401"/>
                </a:lnTo>
                <a:lnTo>
                  <a:pt x="458" y="423"/>
                </a:lnTo>
                <a:lnTo>
                  <a:pt x="456" y="438"/>
                </a:lnTo>
                <a:lnTo>
                  <a:pt x="457" y="470"/>
                </a:lnTo>
                <a:lnTo>
                  <a:pt x="466" y="497"/>
                </a:lnTo>
                <a:lnTo>
                  <a:pt x="456" y="529"/>
                </a:lnTo>
                <a:lnTo>
                  <a:pt x="388" y="569"/>
                </a:lnTo>
                <a:lnTo>
                  <a:pt x="355" y="583"/>
                </a:lnTo>
                <a:lnTo>
                  <a:pt x="347" y="594"/>
                </a:lnTo>
                <a:lnTo>
                  <a:pt x="345" y="604"/>
                </a:lnTo>
                <a:lnTo>
                  <a:pt x="361" y="628"/>
                </a:lnTo>
                <a:lnTo>
                  <a:pt x="403" y="645"/>
                </a:lnTo>
                <a:lnTo>
                  <a:pt x="479" y="651"/>
                </a:lnTo>
                <a:lnTo>
                  <a:pt x="516" y="661"/>
                </a:lnTo>
                <a:lnTo>
                  <a:pt x="533" y="679"/>
                </a:lnTo>
                <a:lnTo>
                  <a:pt x="541" y="698"/>
                </a:lnTo>
                <a:lnTo>
                  <a:pt x="368" y="697"/>
                </a:lnTo>
                <a:lnTo>
                  <a:pt x="0" y="692"/>
                </a:lnTo>
                <a:lnTo>
                  <a:pt x="0" y="691"/>
                </a:lnTo>
                <a:lnTo>
                  <a:pt x="15" y="652"/>
                </a:lnTo>
                <a:lnTo>
                  <a:pt x="37" y="601"/>
                </a:lnTo>
                <a:lnTo>
                  <a:pt x="39" y="562"/>
                </a:lnTo>
                <a:lnTo>
                  <a:pt x="38" y="524"/>
                </a:lnTo>
                <a:lnTo>
                  <a:pt x="45" y="483"/>
                </a:lnTo>
                <a:lnTo>
                  <a:pt x="51" y="458"/>
                </a:lnTo>
                <a:lnTo>
                  <a:pt x="82" y="426"/>
                </a:lnTo>
                <a:lnTo>
                  <a:pt x="85" y="423"/>
                </a:lnTo>
                <a:lnTo>
                  <a:pt x="107" y="395"/>
                </a:lnTo>
                <a:lnTo>
                  <a:pt x="117" y="382"/>
                </a:lnTo>
                <a:lnTo>
                  <a:pt x="135" y="356"/>
                </a:lnTo>
                <a:lnTo>
                  <a:pt x="159" y="324"/>
                </a:lnTo>
                <a:lnTo>
                  <a:pt x="195" y="283"/>
                </a:lnTo>
                <a:lnTo>
                  <a:pt x="212" y="247"/>
                </a:lnTo>
                <a:lnTo>
                  <a:pt x="252" y="196"/>
                </a:lnTo>
                <a:lnTo>
                  <a:pt x="268" y="160"/>
                </a:lnTo>
                <a:lnTo>
                  <a:pt x="268" y="143"/>
                </a:lnTo>
                <a:lnTo>
                  <a:pt x="274" y="119"/>
                </a:lnTo>
                <a:lnTo>
                  <a:pt x="289" y="84"/>
                </a:lnTo>
                <a:lnTo>
                  <a:pt x="319" y="59"/>
                </a:lnTo>
                <a:lnTo>
                  <a:pt x="323" y="59"/>
                </a:lnTo>
                <a:lnTo>
                  <a:pt x="363" y="49"/>
                </a:lnTo>
                <a:lnTo>
                  <a:pt x="400" y="31"/>
                </a:lnTo>
                <a:lnTo>
                  <a:pt x="442" y="0"/>
                </a:lnTo>
                <a:lnTo>
                  <a:pt x="454" y="8"/>
                </a:lnTo>
                <a:lnTo>
                  <a:pt x="473" y="39"/>
                </a:lnTo>
                <a:lnTo>
                  <a:pt x="500" y="51"/>
                </a:lnTo>
                <a:lnTo>
                  <a:pt x="531" y="49"/>
                </a:lnTo>
                <a:lnTo>
                  <a:pt x="557" y="50"/>
                </a:lnTo>
                <a:lnTo>
                  <a:pt x="583" y="48"/>
                </a:lnTo>
                <a:lnTo>
                  <a:pt x="614" y="51"/>
                </a:lnTo>
                <a:lnTo>
                  <a:pt x="646" y="60"/>
                </a:lnTo>
                <a:lnTo>
                  <a:pt x="671" y="66"/>
                </a:lnTo>
                <a:close/>
              </a:path>
            </a:pathLst>
          </a:custGeom>
          <a:solidFill>
            <a:schemeClr val="bg1">
              <a:lumMod val="75000"/>
            </a:schemeClr>
          </a:solidFill>
          <a:ln w="9525">
            <a:noFill/>
            <a:round/>
            <a:headEnd/>
            <a:tailEnd/>
          </a:ln>
        </p:spPr>
        <p:txBody>
          <a:bodyPr/>
          <a:lstStyle/>
          <a:p>
            <a:endParaRPr lang="en-US"/>
          </a:p>
        </p:txBody>
      </p:sp>
      <p:sp>
        <p:nvSpPr>
          <p:cNvPr id="8" name="Freeform 8"/>
          <p:cNvSpPr>
            <a:spLocks/>
          </p:cNvSpPr>
          <p:nvPr/>
        </p:nvSpPr>
        <p:spPr bwMode="auto">
          <a:xfrm>
            <a:off x="1350963" y="1716088"/>
            <a:ext cx="1163637" cy="2851150"/>
          </a:xfrm>
          <a:custGeom>
            <a:avLst/>
            <a:gdLst/>
            <a:ahLst/>
            <a:cxnLst>
              <a:cxn ang="0">
                <a:pos x="468" y="1571"/>
              </a:cxn>
              <a:cxn ang="0">
                <a:pos x="420" y="1519"/>
              </a:cxn>
              <a:cxn ang="0">
                <a:pos x="334" y="1526"/>
              </a:cxn>
              <a:cxn ang="0">
                <a:pos x="272" y="1607"/>
              </a:cxn>
              <a:cxn ang="0">
                <a:pos x="267" y="1671"/>
              </a:cxn>
              <a:cxn ang="0">
                <a:pos x="336" y="1662"/>
              </a:cxn>
              <a:cxn ang="0">
                <a:pos x="398" y="1671"/>
              </a:cxn>
              <a:cxn ang="0">
                <a:pos x="335" y="1741"/>
              </a:cxn>
              <a:cxn ang="0">
                <a:pos x="204" y="1790"/>
              </a:cxn>
              <a:cxn ang="0">
                <a:pos x="115" y="1780"/>
              </a:cxn>
              <a:cxn ang="0">
                <a:pos x="31" y="1769"/>
              </a:cxn>
              <a:cxn ang="0">
                <a:pos x="25" y="1703"/>
              </a:cxn>
              <a:cxn ang="0">
                <a:pos x="98" y="1637"/>
              </a:cxn>
              <a:cxn ang="0">
                <a:pos x="192" y="1544"/>
              </a:cxn>
              <a:cxn ang="0">
                <a:pos x="276" y="1441"/>
              </a:cxn>
              <a:cxn ang="0">
                <a:pos x="303" y="1343"/>
              </a:cxn>
              <a:cxn ang="0">
                <a:pos x="316" y="1235"/>
              </a:cxn>
              <a:cxn ang="0">
                <a:pos x="248" y="1174"/>
              </a:cxn>
              <a:cxn ang="0">
                <a:pos x="287" y="1084"/>
              </a:cxn>
              <a:cxn ang="0">
                <a:pos x="329" y="966"/>
              </a:cxn>
              <a:cxn ang="0">
                <a:pos x="343" y="785"/>
              </a:cxn>
              <a:cxn ang="0">
                <a:pos x="362" y="703"/>
              </a:cxn>
              <a:cxn ang="0">
                <a:pos x="346" y="587"/>
              </a:cxn>
              <a:cxn ang="0">
                <a:pos x="361" y="502"/>
              </a:cxn>
              <a:cxn ang="0">
                <a:pos x="380" y="420"/>
              </a:cxn>
              <a:cxn ang="0">
                <a:pos x="369" y="333"/>
              </a:cxn>
              <a:cxn ang="0">
                <a:pos x="398" y="234"/>
              </a:cxn>
              <a:cxn ang="0">
                <a:pos x="414" y="171"/>
              </a:cxn>
              <a:cxn ang="0">
                <a:pos x="443" y="106"/>
              </a:cxn>
              <a:cxn ang="0">
                <a:pos x="483" y="62"/>
              </a:cxn>
              <a:cxn ang="0">
                <a:pos x="565" y="26"/>
              </a:cxn>
              <a:cxn ang="0">
                <a:pos x="713" y="17"/>
              </a:cxn>
              <a:cxn ang="0">
                <a:pos x="708" y="88"/>
              </a:cxn>
              <a:cxn ang="0">
                <a:pos x="566" y="158"/>
              </a:cxn>
              <a:cxn ang="0">
                <a:pos x="516" y="260"/>
              </a:cxn>
              <a:cxn ang="0">
                <a:pos x="477" y="495"/>
              </a:cxn>
              <a:cxn ang="0">
                <a:pos x="434" y="659"/>
              </a:cxn>
              <a:cxn ang="0">
                <a:pos x="432" y="751"/>
              </a:cxn>
              <a:cxn ang="0">
                <a:pos x="446" y="854"/>
              </a:cxn>
              <a:cxn ang="0">
                <a:pos x="467" y="925"/>
              </a:cxn>
              <a:cxn ang="0">
                <a:pos x="427" y="1034"/>
              </a:cxn>
              <a:cxn ang="0">
                <a:pos x="385" y="1133"/>
              </a:cxn>
              <a:cxn ang="0">
                <a:pos x="501" y="1171"/>
              </a:cxn>
              <a:cxn ang="0">
                <a:pos x="564" y="1205"/>
              </a:cxn>
              <a:cxn ang="0">
                <a:pos x="575" y="1300"/>
              </a:cxn>
              <a:cxn ang="0">
                <a:pos x="548" y="1421"/>
              </a:cxn>
              <a:cxn ang="0">
                <a:pos x="536" y="1531"/>
              </a:cxn>
            </a:cxnLst>
            <a:rect l="0" t="0" r="r" b="b"/>
            <a:pathLst>
              <a:path w="733" h="1796">
                <a:moveTo>
                  <a:pt x="511" y="1573"/>
                </a:moveTo>
                <a:lnTo>
                  <a:pt x="503" y="1578"/>
                </a:lnTo>
                <a:lnTo>
                  <a:pt x="468" y="1571"/>
                </a:lnTo>
                <a:lnTo>
                  <a:pt x="450" y="1566"/>
                </a:lnTo>
                <a:lnTo>
                  <a:pt x="431" y="1539"/>
                </a:lnTo>
                <a:lnTo>
                  <a:pt x="420" y="1519"/>
                </a:lnTo>
                <a:lnTo>
                  <a:pt x="399" y="1501"/>
                </a:lnTo>
                <a:lnTo>
                  <a:pt x="363" y="1504"/>
                </a:lnTo>
                <a:lnTo>
                  <a:pt x="334" y="1526"/>
                </a:lnTo>
                <a:lnTo>
                  <a:pt x="314" y="1553"/>
                </a:lnTo>
                <a:lnTo>
                  <a:pt x="302" y="1572"/>
                </a:lnTo>
                <a:lnTo>
                  <a:pt x="272" y="1607"/>
                </a:lnTo>
                <a:lnTo>
                  <a:pt x="245" y="1652"/>
                </a:lnTo>
                <a:lnTo>
                  <a:pt x="245" y="1660"/>
                </a:lnTo>
                <a:lnTo>
                  <a:pt x="267" y="1671"/>
                </a:lnTo>
                <a:lnTo>
                  <a:pt x="290" y="1670"/>
                </a:lnTo>
                <a:lnTo>
                  <a:pt x="313" y="1671"/>
                </a:lnTo>
                <a:lnTo>
                  <a:pt x="336" y="1662"/>
                </a:lnTo>
                <a:lnTo>
                  <a:pt x="364" y="1663"/>
                </a:lnTo>
                <a:lnTo>
                  <a:pt x="386" y="1666"/>
                </a:lnTo>
                <a:lnTo>
                  <a:pt x="398" y="1671"/>
                </a:lnTo>
                <a:lnTo>
                  <a:pt x="393" y="1679"/>
                </a:lnTo>
                <a:lnTo>
                  <a:pt x="385" y="1692"/>
                </a:lnTo>
                <a:lnTo>
                  <a:pt x="335" y="1741"/>
                </a:lnTo>
                <a:lnTo>
                  <a:pt x="294" y="1755"/>
                </a:lnTo>
                <a:lnTo>
                  <a:pt x="229" y="1796"/>
                </a:lnTo>
                <a:lnTo>
                  <a:pt x="204" y="1790"/>
                </a:lnTo>
                <a:lnTo>
                  <a:pt x="172" y="1781"/>
                </a:lnTo>
                <a:lnTo>
                  <a:pt x="141" y="1778"/>
                </a:lnTo>
                <a:lnTo>
                  <a:pt x="115" y="1780"/>
                </a:lnTo>
                <a:lnTo>
                  <a:pt x="89" y="1779"/>
                </a:lnTo>
                <a:lnTo>
                  <a:pt x="58" y="1781"/>
                </a:lnTo>
                <a:lnTo>
                  <a:pt x="31" y="1769"/>
                </a:lnTo>
                <a:lnTo>
                  <a:pt x="12" y="1738"/>
                </a:lnTo>
                <a:lnTo>
                  <a:pt x="0" y="1730"/>
                </a:lnTo>
                <a:lnTo>
                  <a:pt x="25" y="1703"/>
                </a:lnTo>
                <a:lnTo>
                  <a:pt x="40" y="1690"/>
                </a:lnTo>
                <a:lnTo>
                  <a:pt x="70" y="1653"/>
                </a:lnTo>
                <a:lnTo>
                  <a:pt x="98" y="1637"/>
                </a:lnTo>
                <a:lnTo>
                  <a:pt x="126" y="1608"/>
                </a:lnTo>
                <a:lnTo>
                  <a:pt x="167" y="1577"/>
                </a:lnTo>
                <a:lnTo>
                  <a:pt x="192" y="1544"/>
                </a:lnTo>
                <a:lnTo>
                  <a:pt x="232" y="1494"/>
                </a:lnTo>
                <a:lnTo>
                  <a:pt x="249" y="1476"/>
                </a:lnTo>
                <a:lnTo>
                  <a:pt x="276" y="1441"/>
                </a:lnTo>
                <a:lnTo>
                  <a:pt x="295" y="1403"/>
                </a:lnTo>
                <a:lnTo>
                  <a:pt x="292" y="1385"/>
                </a:lnTo>
                <a:lnTo>
                  <a:pt x="303" y="1343"/>
                </a:lnTo>
                <a:lnTo>
                  <a:pt x="309" y="1300"/>
                </a:lnTo>
                <a:lnTo>
                  <a:pt x="320" y="1257"/>
                </a:lnTo>
                <a:lnTo>
                  <a:pt x="316" y="1235"/>
                </a:lnTo>
                <a:lnTo>
                  <a:pt x="303" y="1221"/>
                </a:lnTo>
                <a:lnTo>
                  <a:pt x="266" y="1202"/>
                </a:lnTo>
                <a:lnTo>
                  <a:pt x="248" y="1174"/>
                </a:lnTo>
                <a:lnTo>
                  <a:pt x="249" y="1151"/>
                </a:lnTo>
                <a:lnTo>
                  <a:pt x="265" y="1120"/>
                </a:lnTo>
                <a:lnTo>
                  <a:pt x="287" y="1084"/>
                </a:lnTo>
                <a:lnTo>
                  <a:pt x="306" y="1052"/>
                </a:lnTo>
                <a:lnTo>
                  <a:pt x="321" y="1011"/>
                </a:lnTo>
                <a:lnTo>
                  <a:pt x="329" y="966"/>
                </a:lnTo>
                <a:lnTo>
                  <a:pt x="334" y="886"/>
                </a:lnTo>
                <a:lnTo>
                  <a:pt x="342" y="815"/>
                </a:lnTo>
                <a:lnTo>
                  <a:pt x="343" y="785"/>
                </a:lnTo>
                <a:lnTo>
                  <a:pt x="342" y="754"/>
                </a:lnTo>
                <a:lnTo>
                  <a:pt x="346" y="740"/>
                </a:lnTo>
                <a:lnTo>
                  <a:pt x="362" y="703"/>
                </a:lnTo>
                <a:lnTo>
                  <a:pt x="368" y="667"/>
                </a:lnTo>
                <a:lnTo>
                  <a:pt x="378" y="633"/>
                </a:lnTo>
                <a:lnTo>
                  <a:pt x="346" y="587"/>
                </a:lnTo>
                <a:lnTo>
                  <a:pt x="339" y="561"/>
                </a:lnTo>
                <a:lnTo>
                  <a:pt x="339" y="540"/>
                </a:lnTo>
                <a:lnTo>
                  <a:pt x="361" y="502"/>
                </a:lnTo>
                <a:lnTo>
                  <a:pt x="368" y="476"/>
                </a:lnTo>
                <a:lnTo>
                  <a:pt x="371" y="465"/>
                </a:lnTo>
                <a:lnTo>
                  <a:pt x="380" y="420"/>
                </a:lnTo>
                <a:lnTo>
                  <a:pt x="372" y="393"/>
                </a:lnTo>
                <a:lnTo>
                  <a:pt x="366" y="355"/>
                </a:lnTo>
                <a:lnTo>
                  <a:pt x="369" y="333"/>
                </a:lnTo>
                <a:lnTo>
                  <a:pt x="381" y="309"/>
                </a:lnTo>
                <a:lnTo>
                  <a:pt x="393" y="271"/>
                </a:lnTo>
                <a:lnTo>
                  <a:pt x="398" y="234"/>
                </a:lnTo>
                <a:lnTo>
                  <a:pt x="394" y="212"/>
                </a:lnTo>
                <a:lnTo>
                  <a:pt x="403" y="182"/>
                </a:lnTo>
                <a:lnTo>
                  <a:pt x="414" y="171"/>
                </a:lnTo>
                <a:lnTo>
                  <a:pt x="426" y="161"/>
                </a:lnTo>
                <a:lnTo>
                  <a:pt x="437" y="139"/>
                </a:lnTo>
                <a:lnTo>
                  <a:pt x="443" y="106"/>
                </a:lnTo>
                <a:lnTo>
                  <a:pt x="457" y="78"/>
                </a:lnTo>
                <a:lnTo>
                  <a:pt x="466" y="65"/>
                </a:lnTo>
                <a:lnTo>
                  <a:pt x="483" y="62"/>
                </a:lnTo>
                <a:lnTo>
                  <a:pt x="511" y="59"/>
                </a:lnTo>
                <a:lnTo>
                  <a:pt x="539" y="45"/>
                </a:lnTo>
                <a:lnTo>
                  <a:pt x="565" y="26"/>
                </a:lnTo>
                <a:lnTo>
                  <a:pt x="570" y="0"/>
                </a:lnTo>
                <a:lnTo>
                  <a:pt x="695" y="0"/>
                </a:lnTo>
                <a:lnTo>
                  <a:pt x="713" y="17"/>
                </a:lnTo>
                <a:lnTo>
                  <a:pt x="733" y="42"/>
                </a:lnTo>
                <a:lnTo>
                  <a:pt x="733" y="61"/>
                </a:lnTo>
                <a:lnTo>
                  <a:pt x="708" y="88"/>
                </a:lnTo>
                <a:lnTo>
                  <a:pt x="610" y="142"/>
                </a:lnTo>
                <a:lnTo>
                  <a:pt x="600" y="147"/>
                </a:lnTo>
                <a:lnTo>
                  <a:pt x="566" y="158"/>
                </a:lnTo>
                <a:lnTo>
                  <a:pt x="536" y="189"/>
                </a:lnTo>
                <a:lnTo>
                  <a:pt x="517" y="242"/>
                </a:lnTo>
                <a:lnTo>
                  <a:pt x="516" y="260"/>
                </a:lnTo>
                <a:lnTo>
                  <a:pt x="517" y="277"/>
                </a:lnTo>
                <a:lnTo>
                  <a:pt x="504" y="386"/>
                </a:lnTo>
                <a:lnTo>
                  <a:pt x="477" y="495"/>
                </a:lnTo>
                <a:lnTo>
                  <a:pt x="467" y="540"/>
                </a:lnTo>
                <a:lnTo>
                  <a:pt x="447" y="604"/>
                </a:lnTo>
                <a:lnTo>
                  <a:pt x="434" y="659"/>
                </a:lnTo>
                <a:lnTo>
                  <a:pt x="432" y="671"/>
                </a:lnTo>
                <a:lnTo>
                  <a:pt x="425" y="706"/>
                </a:lnTo>
                <a:lnTo>
                  <a:pt x="432" y="751"/>
                </a:lnTo>
                <a:lnTo>
                  <a:pt x="444" y="770"/>
                </a:lnTo>
                <a:lnTo>
                  <a:pt x="453" y="805"/>
                </a:lnTo>
                <a:lnTo>
                  <a:pt x="446" y="854"/>
                </a:lnTo>
                <a:lnTo>
                  <a:pt x="444" y="893"/>
                </a:lnTo>
                <a:lnTo>
                  <a:pt x="451" y="913"/>
                </a:lnTo>
                <a:lnTo>
                  <a:pt x="467" y="925"/>
                </a:lnTo>
                <a:lnTo>
                  <a:pt x="485" y="946"/>
                </a:lnTo>
                <a:lnTo>
                  <a:pt x="472" y="972"/>
                </a:lnTo>
                <a:lnTo>
                  <a:pt x="427" y="1034"/>
                </a:lnTo>
                <a:lnTo>
                  <a:pt x="405" y="1072"/>
                </a:lnTo>
                <a:lnTo>
                  <a:pt x="383" y="1115"/>
                </a:lnTo>
                <a:lnTo>
                  <a:pt x="385" y="1133"/>
                </a:lnTo>
                <a:lnTo>
                  <a:pt x="404" y="1140"/>
                </a:lnTo>
                <a:lnTo>
                  <a:pt x="484" y="1172"/>
                </a:lnTo>
                <a:lnTo>
                  <a:pt x="501" y="1171"/>
                </a:lnTo>
                <a:lnTo>
                  <a:pt x="526" y="1182"/>
                </a:lnTo>
                <a:lnTo>
                  <a:pt x="541" y="1189"/>
                </a:lnTo>
                <a:lnTo>
                  <a:pt x="564" y="1205"/>
                </a:lnTo>
                <a:lnTo>
                  <a:pt x="580" y="1225"/>
                </a:lnTo>
                <a:lnTo>
                  <a:pt x="587" y="1255"/>
                </a:lnTo>
                <a:lnTo>
                  <a:pt x="575" y="1300"/>
                </a:lnTo>
                <a:lnTo>
                  <a:pt x="570" y="1348"/>
                </a:lnTo>
                <a:lnTo>
                  <a:pt x="558" y="1405"/>
                </a:lnTo>
                <a:lnTo>
                  <a:pt x="548" y="1421"/>
                </a:lnTo>
                <a:lnTo>
                  <a:pt x="541" y="1451"/>
                </a:lnTo>
                <a:lnTo>
                  <a:pt x="545" y="1500"/>
                </a:lnTo>
                <a:lnTo>
                  <a:pt x="536" y="1531"/>
                </a:lnTo>
                <a:lnTo>
                  <a:pt x="524" y="1565"/>
                </a:lnTo>
                <a:lnTo>
                  <a:pt x="511" y="1573"/>
                </a:lnTo>
                <a:close/>
              </a:path>
            </a:pathLst>
          </a:custGeom>
          <a:solidFill>
            <a:srgbClr val="0070C0"/>
          </a:solidFill>
          <a:ln w="9525">
            <a:noFill/>
            <a:round/>
            <a:headEnd/>
            <a:tailEnd/>
          </a:ln>
        </p:spPr>
        <p:txBody>
          <a:bodyPr/>
          <a:lstStyle/>
          <a:p>
            <a:endParaRPr lang="en-US"/>
          </a:p>
        </p:txBody>
      </p:sp>
      <p:sp>
        <p:nvSpPr>
          <p:cNvPr id="9" name="Freeform 9"/>
          <p:cNvSpPr>
            <a:spLocks/>
          </p:cNvSpPr>
          <p:nvPr/>
        </p:nvSpPr>
        <p:spPr bwMode="auto">
          <a:xfrm>
            <a:off x="1958975" y="1704975"/>
            <a:ext cx="1393825" cy="3024188"/>
          </a:xfrm>
          <a:custGeom>
            <a:avLst/>
            <a:gdLst/>
            <a:ahLst/>
            <a:cxnLst>
              <a:cxn ang="0">
                <a:pos x="672" y="1854"/>
              </a:cxn>
              <a:cxn ang="0">
                <a:pos x="586" y="1853"/>
              </a:cxn>
              <a:cxn ang="0">
                <a:pos x="490" y="1743"/>
              </a:cxn>
              <a:cxn ang="0">
                <a:pos x="350" y="1629"/>
              </a:cxn>
              <a:cxn ang="0">
                <a:pos x="232" y="1594"/>
              </a:cxn>
              <a:cxn ang="0">
                <a:pos x="128" y="1580"/>
              </a:cxn>
              <a:cxn ang="0">
                <a:pos x="158" y="1458"/>
              </a:cxn>
              <a:cxn ang="0">
                <a:pos x="192" y="1307"/>
              </a:cxn>
              <a:cxn ang="0">
                <a:pos x="158" y="1196"/>
              </a:cxn>
              <a:cxn ang="0">
                <a:pos x="21" y="1147"/>
              </a:cxn>
              <a:cxn ang="0">
                <a:pos x="44" y="1041"/>
              </a:cxn>
              <a:cxn ang="0">
                <a:pos x="68" y="920"/>
              </a:cxn>
              <a:cxn ang="0">
                <a:pos x="61" y="777"/>
              </a:cxn>
              <a:cxn ang="0">
                <a:pos x="51" y="666"/>
              </a:cxn>
              <a:cxn ang="0">
                <a:pos x="121" y="393"/>
              </a:cxn>
              <a:cxn ang="0">
                <a:pos x="153" y="196"/>
              </a:cxn>
              <a:cxn ang="0">
                <a:pos x="325" y="95"/>
              </a:cxn>
              <a:cxn ang="0">
                <a:pos x="312" y="7"/>
              </a:cxn>
              <a:cxn ang="0">
                <a:pos x="657" y="3"/>
              </a:cxn>
              <a:cxn ang="0">
                <a:pos x="836" y="17"/>
              </a:cxn>
              <a:cxn ang="0">
                <a:pos x="853" y="49"/>
              </a:cxn>
              <a:cxn ang="0">
                <a:pos x="870" y="159"/>
              </a:cxn>
              <a:cxn ang="0">
                <a:pos x="839" y="485"/>
              </a:cxn>
              <a:cxn ang="0">
                <a:pos x="790" y="1022"/>
              </a:cxn>
              <a:cxn ang="0">
                <a:pos x="743" y="900"/>
              </a:cxn>
              <a:cxn ang="0">
                <a:pos x="665" y="752"/>
              </a:cxn>
              <a:cxn ang="0">
                <a:pos x="670" y="618"/>
              </a:cxn>
              <a:cxn ang="0">
                <a:pos x="637" y="502"/>
              </a:cxn>
              <a:cxn ang="0">
                <a:pos x="591" y="475"/>
              </a:cxn>
              <a:cxn ang="0">
                <a:pos x="576" y="368"/>
              </a:cxn>
              <a:cxn ang="0">
                <a:pos x="614" y="270"/>
              </a:cxn>
              <a:cxn ang="0">
                <a:pos x="661" y="193"/>
              </a:cxn>
              <a:cxn ang="0">
                <a:pos x="528" y="295"/>
              </a:cxn>
              <a:cxn ang="0">
                <a:pos x="459" y="492"/>
              </a:cxn>
              <a:cxn ang="0">
                <a:pos x="502" y="641"/>
              </a:cxn>
              <a:cxn ang="0">
                <a:pos x="552" y="780"/>
              </a:cxn>
              <a:cxn ang="0">
                <a:pos x="456" y="705"/>
              </a:cxn>
              <a:cxn ang="0">
                <a:pos x="405" y="562"/>
              </a:cxn>
              <a:cxn ang="0">
                <a:pos x="412" y="349"/>
              </a:cxn>
              <a:cxn ang="0">
                <a:pos x="458" y="188"/>
              </a:cxn>
              <a:cxn ang="0">
                <a:pos x="480" y="47"/>
              </a:cxn>
              <a:cxn ang="0">
                <a:pos x="401" y="187"/>
              </a:cxn>
              <a:cxn ang="0">
                <a:pos x="263" y="316"/>
              </a:cxn>
              <a:cxn ang="0">
                <a:pos x="290" y="390"/>
              </a:cxn>
              <a:cxn ang="0">
                <a:pos x="295" y="595"/>
              </a:cxn>
              <a:cxn ang="0">
                <a:pos x="355" y="726"/>
              </a:cxn>
              <a:cxn ang="0">
                <a:pos x="388" y="823"/>
              </a:cxn>
              <a:cxn ang="0">
                <a:pos x="473" y="946"/>
              </a:cxn>
              <a:cxn ang="0">
                <a:pos x="514" y="1158"/>
              </a:cxn>
              <a:cxn ang="0">
                <a:pos x="602" y="1259"/>
              </a:cxn>
              <a:cxn ang="0">
                <a:pos x="659" y="1368"/>
              </a:cxn>
              <a:cxn ang="0">
                <a:pos x="733" y="1368"/>
              </a:cxn>
              <a:cxn ang="0">
                <a:pos x="755" y="1294"/>
              </a:cxn>
              <a:cxn ang="0">
                <a:pos x="746" y="1528"/>
              </a:cxn>
            </a:cxnLst>
            <a:rect l="0" t="0" r="r" b="b"/>
            <a:pathLst>
              <a:path w="878" h="1905">
                <a:moveTo>
                  <a:pt x="712" y="1887"/>
                </a:moveTo>
                <a:lnTo>
                  <a:pt x="679" y="1905"/>
                </a:lnTo>
                <a:lnTo>
                  <a:pt x="671" y="1882"/>
                </a:lnTo>
                <a:lnTo>
                  <a:pt x="672" y="1854"/>
                </a:lnTo>
                <a:lnTo>
                  <a:pt x="656" y="1840"/>
                </a:lnTo>
                <a:lnTo>
                  <a:pt x="631" y="1848"/>
                </a:lnTo>
                <a:lnTo>
                  <a:pt x="609" y="1858"/>
                </a:lnTo>
                <a:lnTo>
                  <a:pt x="586" y="1853"/>
                </a:lnTo>
                <a:lnTo>
                  <a:pt x="564" y="1833"/>
                </a:lnTo>
                <a:lnTo>
                  <a:pt x="546" y="1815"/>
                </a:lnTo>
                <a:lnTo>
                  <a:pt x="528" y="1789"/>
                </a:lnTo>
                <a:lnTo>
                  <a:pt x="490" y="1743"/>
                </a:lnTo>
                <a:lnTo>
                  <a:pt x="445" y="1707"/>
                </a:lnTo>
                <a:lnTo>
                  <a:pt x="414" y="1683"/>
                </a:lnTo>
                <a:lnTo>
                  <a:pt x="370" y="1651"/>
                </a:lnTo>
                <a:lnTo>
                  <a:pt x="350" y="1629"/>
                </a:lnTo>
                <a:lnTo>
                  <a:pt x="327" y="1615"/>
                </a:lnTo>
                <a:lnTo>
                  <a:pt x="303" y="1607"/>
                </a:lnTo>
                <a:lnTo>
                  <a:pt x="268" y="1598"/>
                </a:lnTo>
                <a:lnTo>
                  <a:pt x="232" y="1594"/>
                </a:lnTo>
                <a:lnTo>
                  <a:pt x="196" y="1596"/>
                </a:lnTo>
                <a:lnTo>
                  <a:pt x="158" y="1594"/>
                </a:lnTo>
                <a:lnTo>
                  <a:pt x="128" y="1581"/>
                </a:lnTo>
                <a:lnTo>
                  <a:pt x="128" y="1580"/>
                </a:lnTo>
                <a:lnTo>
                  <a:pt x="141" y="1572"/>
                </a:lnTo>
                <a:lnTo>
                  <a:pt x="153" y="1538"/>
                </a:lnTo>
                <a:lnTo>
                  <a:pt x="162" y="1507"/>
                </a:lnTo>
                <a:lnTo>
                  <a:pt x="158" y="1458"/>
                </a:lnTo>
                <a:lnTo>
                  <a:pt x="165" y="1428"/>
                </a:lnTo>
                <a:lnTo>
                  <a:pt x="175" y="1412"/>
                </a:lnTo>
                <a:lnTo>
                  <a:pt x="187" y="1355"/>
                </a:lnTo>
                <a:lnTo>
                  <a:pt x="192" y="1307"/>
                </a:lnTo>
                <a:lnTo>
                  <a:pt x="204" y="1262"/>
                </a:lnTo>
                <a:lnTo>
                  <a:pt x="197" y="1232"/>
                </a:lnTo>
                <a:lnTo>
                  <a:pt x="181" y="1212"/>
                </a:lnTo>
                <a:lnTo>
                  <a:pt x="158" y="1196"/>
                </a:lnTo>
                <a:lnTo>
                  <a:pt x="143" y="1189"/>
                </a:lnTo>
                <a:lnTo>
                  <a:pt x="118" y="1178"/>
                </a:lnTo>
                <a:lnTo>
                  <a:pt x="101" y="1179"/>
                </a:lnTo>
                <a:lnTo>
                  <a:pt x="21" y="1147"/>
                </a:lnTo>
                <a:lnTo>
                  <a:pt x="2" y="1140"/>
                </a:lnTo>
                <a:lnTo>
                  <a:pt x="0" y="1122"/>
                </a:lnTo>
                <a:lnTo>
                  <a:pt x="22" y="1079"/>
                </a:lnTo>
                <a:lnTo>
                  <a:pt x="44" y="1041"/>
                </a:lnTo>
                <a:lnTo>
                  <a:pt x="89" y="979"/>
                </a:lnTo>
                <a:lnTo>
                  <a:pt x="102" y="953"/>
                </a:lnTo>
                <a:lnTo>
                  <a:pt x="84" y="932"/>
                </a:lnTo>
                <a:lnTo>
                  <a:pt x="68" y="920"/>
                </a:lnTo>
                <a:lnTo>
                  <a:pt x="61" y="900"/>
                </a:lnTo>
                <a:lnTo>
                  <a:pt x="63" y="861"/>
                </a:lnTo>
                <a:lnTo>
                  <a:pt x="70" y="812"/>
                </a:lnTo>
                <a:lnTo>
                  <a:pt x="61" y="777"/>
                </a:lnTo>
                <a:lnTo>
                  <a:pt x="49" y="758"/>
                </a:lnTo>
                <a:lnTo>
                  <a:pt x="42" y="713"/>
                </a:lnTo>
                <a:lnTo>
                  <a:pt x="49" y="678"/>
                </a:lnTo>
                <a:lnTo>
                  <a:pt x="51" y="666"/>
                </a:lnTo>
                <a:lnTo>
                  <a:pt x="64" y="611"/>
                </a:lnTo>
                <a:lnTo>
                  <a:pt x="84" y="547"/>
                </a:lnTo>
                <a:lnTo>
                  <a:pt x="94" y="502"/>
                </a:lnTo>
                <a:lnTo>
                  <a:pt x="121" y="393"/>
                </a:lnTo>
                <a:lnTo>
                  <a:pt x="134" y="284"/>
                </a:lnTo>
                <a:lnTo>
                  <a:pt x="133" y="267"/>
                </a:lnTo>
                <a:lnTo>
                  <a:pt x="134" y="249"/>
                </a:lnTo>
                <a:lnTo>
                  <a:pt x="153" y="196"/>
                </a:lnTo>
                <a:lnTo>
                  <a:pt x="183" y="165"/>
                </a:lnTo>
                <a:lnTo>
                  <a:pt x="217" y="154"/>
                </a:lnTo>
                <a:lnTo>
                  <a:pt x="227" y="149"/>
                </a:lnTo>
                <a:lnTo>
                  <a:pt x="325" y="95"/>
                </a:lnTo>
                <a:lnTo>
                  <a:pt x="350" y="68"/>
                </a:lnTo>
                <a:lnTo>
                  <a:pt x="350" y="49"/>
                </a:lnTo>
                <a:lnTo>
                  <a:pt x="330" y="24"/>
                </a:lnTo>
                <a:lnTo>
                  <a:pt x="312" y="7"/>
                </a:lnTo>
                <a:lnTo>
                  <a:pt x="315" y="7"/>
                </a:lnTo>
                <a:lnTo>
                  <a:pt x="329" y="7"/>
                </a:lnTo>
                <a:lnTo>
                  <a:pt x="587" y="3"/>
                </a:lnTo>
                <a:lnTo>
                  <a:pt x="657" y="3"/>
                </a:lnTo>
                <a:lnTo>
                  <a:pt x="825" y="0"/>
                </a:lnTo>
                <a:lnTo>
                  <a:pt x="827" y="6"/>
                </a:lnTo>
                <a:lnTo>
                  <a:pt x="833" y="15"/>
                </a:lnTo>
                <a:lnTo>
                  <a:pt x="836" y="17"/>
                </a:lnTo>
                <a:lnTo>
                  <a:pt x="840" y="23"/>
                </a:lnTo>
                <a:lnTo>
                  <a:pt x="844" y="34"/>
                </a:lnTo>
                <a:lnTo>
                  <a:pt x="848" y="45"/>
                </a:lnTo>
                <a:lnTo>
                  <a:pt x="853" y="49"/>
                </a:lnTo>
                <a:lnTo>
                  <a:pt x="861" y="55"/>
                </a:lnTo>
                <a:lnTo>
                  <a:pt x="870" y="59"/>
                </a:lnTo>
                <a:lnTo>
                  <a:pt x="878" y="62"/>
                </a:lnTo>
                <a:lnTo>
                  <a:pt x="870" y="159"/>
                </a:lnTo>
                <a:lnTo>
                  <a:pt x="868" y="181"/>
                </a:lnTo>
                <a:lnTo>
                  <a:pt x="855" y="302"/>
                </a:lnTo>
                <a:lnTo>
                  <a:pt x="840" y="472"/>
                </a:lnTo>
                <a:lnTo>
                  <a:pt x="839" y="485"/>
                </a:lnTo>
                <a:lnTo>
                  <a:pt x="830" y="588"/>
                </a:lnTo>
                <a:lnTo>
                  <a:pt x="816" y="726"/>
                </a:lnTo>
                <a:lnTo>
                  <a:pt x="801" y="885"/>
                </a:lnTo>
                <a:lnTo>
                  <a:pt x="790" y="1022"/>
                </a:lnTo>
                <a:lnTo>
                  <a:pt x="781" y="1020"/>
                </a:lnTo>
                <a:lnTo>
                  <a:pt x="752" y="977"/>
                </a:lnTo>
                <a:lnTo>
                  <a:pt x="752" y="936"/>
                </a:lnTo>
                <a:lnTo>
                  <a:pt x="743" y="900"/>
                </a:lnTo>
                <a:lnTo>
                  <a:pt x="715" y="865"/>
                </a:lnTo>
                <a:lnTo>
                  <a:pt x="691" y="833"/>
                </a:lnTo>
                <a:lnTo>
                  <a:pt x="672" y="794"/>
                </a:lnTo>
                <a:lnTo>
                  <a:pt x="665" y="752"/>
                </a:lnTo>
                <a:lnTo>
                  <a:pt x="661" y="724"/>
                </a:lnTo>
                <a:lnTo>
                  <a:pt x="661" y="672"/>
                </a:lnTo>
                <a:lnTo>
                  <a:pt x="669" y="641"/>
                </a:lnTo>
                <a:lnTo>
                  <a:pt x="670" y="618"/>
                </a:lnTo>
                <a:lnTo>
                  <a:pt x="652" y="597"/>
                </a:lnTo>
                <a:lnTo>
                  <a:pt x="612" y="579"/>
                </a:lnTo>
                <a:lnTo>
                  <a:pt x="609" y="561"/>
                </a:lnTo>
                <a:lnTo>
                  <a:pt x="637" y="502"/>
                </a:lnTo>
                <a:lnTo>
                  <a:pt x="647" y="472"/>
                </a:lnTo>
                <a:lnTo>
                  <a:pt x="651" y="451"/>
                </a:lnTo>
                <a:lnTo>
                  <a:pt x="615" y="460"/>
                </a:lnTo>
                <a:lnTo>
                  <a:pt x="591" y="475"/>
                </a:lnTo>
                <a:lnTo>
                  <a:pt x="563" y="474"/>
                </a:lnTo>
                <a:lnTo>
                  <a:pt x="555" y="448"/>
                </a:lnTo>
                <a:lnTo>
                  <a:pt x="572" y="377"/>
                </a:lnTo>
                <a:lnTo>
                  <a:pt x="576" y="368"/>
                </a:lnTo>
                <a:lnTo>
                  <a:pt x="587" y="334"/>
                </a:lnTo>
                <a:lnTo>
                  <a:pt x="594" y="309"/>
                </a:lnTo>
                <a:lnTo>
                  <a:pt x="605" y="283"/>
                </a:lnTo>
                <a:lnTo>
                  <a:pt x="614" y="270"/>
                </a:lnTo>
                <a:lnTo>
                  <a:pt x="627" y="265"/>
                </a:lnTo>
                <a:lnTo>
                  <a:pt x="655" y="241"/>
                </a:lnTo>
                <a:lnTo>
                  <a:pt x="665" y="218"/>
                </a:lnTo>
                <a:lnTo>
                  <a:pt x="661" y="193"/>
                </a:lnTo>
                <a:lnTo>
                  <a:pt x="638" y="183"/>
                </a:lnTo>
                <a:lnTo>
                  <a:pt x="595" y="209"/>
                </a:lnTo>
                <a:lnTo>
                  <a:pt x="551" y="249"/>
                </a:lnTo>
                <a:lnTo>
                  <a:pt x="528" y="295"/>
                </a:lnTo>
                <a:lnTo>
                  <a:pt x="504" y="333"/>
                </a:lnTo>
                <a:lnTo>
                  <a:pt x="479" y="392"/>
                </a:lnTo>
                <a:lnTo>
                  <a:pt x="467" y="437"/>
                </a:lnTo>
                <a:lnTo>
                  <a:pt x="459" y="492"/>
                </a:lnTo>
                <a:lnTo>
                  <a:pt x="459" y="534"/>
                </a:lnTo>
                <a:lnTo>
                  <a:pt x="481" y="596"/>
                </a:lnTo>
                <a:lnTo>
                  <a:pt x="488" y="615"/>
                </a:lnTo>
                <a:lnTo>
                  <a:pt x="502" y="641"/>
                </a:lnTo>
                <a:lnTo>
                  <a:pt x="510" y="663"/>
                </a:lnTo>
                <a:lnTo>
                  <a:pt x="544" y="714"/>
                </a:lnTo>
                <a:lnTo>
                  <a:pt x="555" y="760"/>
                </a:lnTo>
                <a:lnTo>
                  <a:pt x="552" y="780"/>
                </a:lnTo>
                <a:lnTo>
                  <a:pt x="541" y="800"/>
                </a:lnTo>
                <a:lnTo>
                  <a:pt x="518" y="770"/>
                </a:lnTo>
                <a:lnTo>
                  <a:pt x="489" y="741"/>
                </a:lnTo>
                <a:lnTo>
                  <a:pt x="456" y="705"/>
                </a:lnTo>
                <a:lnTo>
                  <a:pt x="434" y="653"/>
                </a:lnTo>
                <a:lnTo>
                  <a:pt x="424" y="629"/>
                </a:lnTo>
                <a:lnTo>
                  <a:pt x="417" y="590"/>
                </a:lnTo>
                <a:lnTo>
                  <a:pt x="405" y="562"/>
                </a:lnTo>
                <a:lnTo>
                  <a:pt x="394" y="509"/>
                </a:lnTo>
                <a:lnTo>
                  <a:pt x="398" y="416"/>
                </a:lnTo>
                <a:lnTo>
                  <a:pt x="406" y="369"/>
                </a:lnTo>
                <a:lnTo>
                  <a:pt x="412" y="349"/>
                </a:lnTo>
                <a:lnTo>
                  <a:pt x="424" y="307"/>
                </a:lnTo>
                <a:lnTo>
                  <a:pt x="430" y="273"/>
                </a:lnTo>
                <a:lnTo>
                  <a:pt x="450" y="219"/>
                </a:lnTo>
                <a:lnTo>
                  <a:pt x="458" y="188"/>
                </a:lnTo>
                <a:lnTo>
                  <a:pt x="471" y="148"/>
                </a:lnTo>
                <a:lnTo>
                  <a:pt x="482" y="98"/>
                </a:lnTo>
                <a:lnTo>
                  <a:pt x="487" y="60"/>
                </a:lnTo>
                <a:lnTo>
                  <a:pt x="480" y="47"/>
                </a:lnTo>
                <a:lnTo>
                  <a:pt x="471" y="56"/>
                </a:lnTo>
                <a:lnTo>
                  <a:pt x="452" y="91"/>
                </a:lnTo>
                <a:lnTo>
                  <a:pt x="432" y="126"/>
                </a:lnTo>
                <a:lnTo>
                  <a:pt x="401" y="187"/>
                </a:lnTo>
                <a:lnTo>
                  <a:pt x="354" y="252"/>
                </a:lnTo>
                <a:lnTo>
                  <a:pt x="334" y="284"/>
                </a:lnTo>
                <a:lnTo>
                  <a:pt x="313" y="300"/>
                </a:lnTo>
                <a:lnTo>
                  <a:pt x="263" y="316"/>
                </a:lnTo>
                <a:lnTo>
                  <a:pt x="246" y="340"/>
                </a:lnTo>
                <a:lnTo>
                  <a:pt x="251" y="350"/>
                </a:lnTo>
                <a:lnTo>
                  <a:pt x="272" y="365"/>
                </a:lnTo>
                <a:lnTo>
                  <a:pt x="290" y="390"/>
                </a:lnTo>
                <a:lnTo>
                  <a:pt x="336" y="460"/>
                </a:lnTo>
                <a:lnTo>
                  <a:pt x="340" y="484"/>
                </a:lnTo>
                <a:lnTo>
                  <a:pt x="319" y="553"/>
                </a:lnTo>
                <a:lnTo>
                  <a:pt x="295" y="595"/>
                </a:lnTo>
                <a:lnTo>
                  <a:pt x="277" y="619"/>
                </a:lnTo>
                <a:lnTo>
                  <a:pt x="293" y="670"/>
                </a:lnTo>
                <a:lnTo>
                  <a:pt x="326" y="705"/>
                </a:lnTo>
                <a:lnTo>
                  <a:pt x="355" y="726"/>
                </a:lnTo>
                <a:lnTo>
                  <a:pt x="365" y="739"/>
                </a:lnTo>
                <a:lnTo>
                  <a:pt x="372" y="756"/>
                </a:lnTo>
                <a:lnTo>
                  <a:pt x="372" y="772"/>
                </a:lnTo>
                <a:lnTo>
                  <a:pt x="388" y="823"/>
                </a:lnTo>
                <a:lnTo>
                  <a:pt x="436" y="851"/>
                </a:lnTo>
                <a:lnTo>
                  <a:pt x="449" y="867"/>
                </a:lnTo>
                <a:lnTo>
                  <a:pt x="465" y="893"/>
                </a:lnTo>
                <a:lnTo>
                  <a:pt x="473" y="946"/>
                </a:lnTo>
                <a:lnTo>
                  <a:pt x="475" y="1018"/>
                </a:lnTo>
                <a:lnTo>
                  <a:pt x="480" y="1111"/>
                </a:lnTo>
                <a:lnTo>
                  <a:pt x="495" y="1139"/>
                </a:lnTo>
                <a:lnTo>
                  <a:pt x="514" y="1158"/>
                </a:lnTo>
                <a:lnTo>
                  <a:pt x="532" y="1172"/>
                </a:lnTo>
                <a:lnTo>
                  <a:pt x="543" y="1186"/>
                </a:lnTo>
                <a:lnTo>
                  <a:pt x="581" y="1228"/>
                </a:lnTo>
                <a:lnTo>
                  <a:pt x="602" y="1259"/>
                </a:lnTo>
                <a:lnTo>
                  <a:pt x="622" y="1284"/>
                </a:lnTo>
                <a:lnTo>
                  <a:pt x="631" y="1299"/>
                </a:lnTo>
                <a:lnTo>
                  <a:pt x="647" y="1328"/>
                </a:lnTo>
                <a:lnTo>
                  <a:pt x="659" y="1368"/>
                </a:lnTo>
                <a:lnTo>
                  <a:pt x="676" y="1392"/>
                </a:lnTo>
                <a:lnTo>
                  <a:pt x="696" y="1401"/>
                </a:lnTo>
                <a:lnTo>
                  <a:pt x="710" y="1391"/>
                </a:lnTo>
                <a:lnTo>
                  <a:pt x="733" y="1368"/>
                </a:lnTo>
                <a:lnTo>
                  <a:pt x="744" y="1333"/>
                </a:lnTo>
                <a:lnTo>
                  <a:pt x="747" y="1311"/>
                </a:lnTo>
                <a:lnTo>
                  <a:pt x="751" y="1287"/>
                </a:lnTo>
                <a:lnTo>
                  <a:pt x="755" y="1294"/>
                </a:lnTo>
                <a:lnTo>
                  <a:pt x="766" y="1296"/>
                </a:lnTo>
                <a:lnTo>
                  <a:pt x="759" y="1379"/>
                </a:lnTo>
                <a:lnTo>
                  <a:pt x="752" y="1463"/>
                </a:lnTo>
                <a:lnTo>
                  <a:pt x="746" y="1528"/>
                </a:lnTo>
                <a:lnTo>
                  <a:pt x="734" y="1661"/>
                </a:lnTo>
                <a:lnTo>
                  <a:pt x="724" y="1772"/>
                </a:lnTo>
                <a:lnTo>
                  <a:pt x="712" y="1887"/>
                </a:lnTo>
                <a:close/>
              </a:path>
            </a:pathLst>
          </a:custGeom>
          <a:solidFill>
            <a:schemeClr val="bg1">
              <a:lumMod val="75000"/>
            </a:schemeClr>
          </a:solidFill>
          <a:ln w="9525">
            <a:noFill/>
            <a:round/>
            <a:headEnd/>
            <a:tailEnd/>
          </a:ln>
        </p:spPr>
        <p:txBody>
          <a:bodyPr/>
          <a:lstStyle/>
          <a:p>
            <a:endParaRPr lang="en-US"/>
          </a:p>
        </p:txBody>
      </p:sp>
      <p:sp>
        <p:nvSpPr>
          <p:cNvPr id="10" name="Freeform 10"/>
          <p:cNvSpPr>
            <a:spLocks/>
          </p:cNvSpPr>
          <p:nvPr/>
        </p:nvSpPr>
        <p:spPr bwMode="auto">
          <a:xfrm>
            <a:off x="2349500" y="1779588"/>
            <a:ext cx="801688" cy="2149475"/>
          </a:xfrm>
          <a:custGeom>
            <a:avLst/>
            <a:gdLst/>
            <a:ahLst/>
            <a:cxnLst>
              <a:cxn ang="0">
                <a:pos x="291" y="762"/>
              </a:cxn>
              <a:cxn ang="0">
                <a:pos x="301" y="810"/>
              </a:cxn>
              <a:cxn ang="0">
                <a:pos x="300" y="869"/>
              </a:cxn>
              <a:cxn ang="0">
                <a:pos x="302" y="939"/>
              </a:cxn>
              <a:cxn ang="0">
                <a:pos x="322" y="1009"/>
              </a:cxn>
              <a:cxn ang="0">
                <a:pos x="367" y="1076"/>
              </a:cxn>
              <a:cxn ang="0">
                <a:pos x="436" y="1141"/>
              </a:cxn>
              <a:cxn ang="0">
                <a:pos x="479" y="1202"/>
              </a:cxn>
              <a:cxn ang="0">
                <a:pos x="502" y="1235"/>
              </a:cxn>
              <a:cxn ang="0">
                <a:pos x="501" y="1264"/>
              </a:cxn>
              <a:cxn ang="0">
                <a:pos x="487" y="1321"/>
              </a:cxn>
              <a:cxn ang="0">
                <a:pos x="450" y="1354"/>
              </a:cxn>
              <a:cxn ang="0">
                <a:pos x="413" y="1321"/>
              </a:cxn>
              <a:cxn ang="0">
                <a:pos x="385" y="1252"/>
              </a:cxn>
              <a:cxn ang="0">
                <a:pos x="356" y="1212"/>
              </a:cxn>
              <a:cxn ang="0">
                <a:pos x="297" y="1139"/>
              </a:cxn>
              <a:cxn ang="0">
                <a:pos x="268" y="1111"/>
              </a:cxn>
              <a:cxn ang="0">
                <a:pos x="234" y="1064"/>
              </a:cxn>
              <a:cxn ang="0">
                <a:pos x="227" y="899"/>
              </a:cxn>
              <a:cxn ang="0">
                <a:pos x="203" y="820"/>
              </a:cxn>
              <a:cxn ang="0">
                <a:pos x="142" y="776"/>
              </a:cxn>
              <a:cxn ang="0">
                <a:pos x="126" y="709"/>
              </a:cxn>
              <a:cxn ang="0">
                <a:pos x="109" y="679"/>
              </a:cxn>
              <a:cxn ang="0">
                <a:pos x="47" y="623"/>
              </a:cxn>
              <a:cxn ang="0">
                <a:pos x="49" y="548"/>
              </a:cxn>
              <a:cxn ang="0">
                <a:pos x="94" y="437"/>
              </a:cxn>
              <a:cxn ang="0">
                <a:pos x="44" y="343"/>
              </a:cxn>
              <a:cxn ang="0">
                <a:pos x="5" y="303"/>
              </a:cxn>
              <a:cxn ang="0">
                <a:pos x="17" y="269"/>
              </a:cxn>
              <a:cxn ang="0">
                <a:pos x="88" y="237"/>
              </a:cxn>
              <a:cxn ang="0">
                <a:pos x="155" y="140"/>
              </a:cxn>
              <a:cxn ang="0">
                <a:pos x="206" y="44"/>
              </a:cxn>
              <a:cxn ang="0">
                <a:pos x="234" y="0"/>
              </a:cxn>
              <a:cxn ang="0">
                <a:pos x="236" y="51"/>
              </a:cxn>
              <a:cxn ang="0">
                <a:pos x="212" y="141"/>
              </a:cxn>
              <a:cxn ang="0">
                <a:pos x="184" y="226"/>
              </a:cxn>
              <a:cxn ang="0">
                <a:pos x="166" y="302"/>
              </a:cxn>
              <a:cxn ang="0">
                <a:pos x="152" y="369"/>
              </a:cxn>
              <a:cxn ang="0">
                <a:pos x="159" y="515"/>
              </a:cxn>
              <a:cxn ang="0">
                <a:pos x="178" y="582"/>
              </a:cxn>
              <a:cxn ang="0">
                <a:pos x="210" y="658"/>
              </a:cxn>
              <a:cxn ang="0">
                <a:pos x="272" y="723"/>
              </a:cxn>
            </a:cxnLst>
            <a:rect l="0" t="0" r="r" b="b"/>
            <a:pathLst>
              <a:path w="505" h="1354">
                <a:moveTo>
                  <a:pt x="295" y="753"/>
                </a:moveTo>
                <a:lnTo>
                  <a:pt x="291" y="762"/>
                </a:lnTo>
                <a:lnTo>
                  <a:pt x="291" y="765"/>
                </a:lnTo>
                <a:lnTo>
                  <a:pt x="301" y="810"/>
                </a:lnTo>
                <a:lnTo>
                  <a:pt x="299" y="855"/>
                </a:lnTo>
                <a:lnTo>
                  <a:pt x="300" y="869"/>
                </a:lnTo>
                <a:lnTo>
                  <a:pt x="299" y="906"/>
                </a:lnTo>
                <a:lnTo>
                  <a:pt x="302" y="939"/>
                </a:lnTo>
                <a:lnTo>
                  <a:pt x="312" y="967"/>
                </a:lnTo>
                <a:lnTo>
                  <a:pt x="322" y="1009"/>
                </a:lnTo>
                <a:lnTo>
                  <a:pt x="340" y="1037"/>
                </a:lnTo>
                <a:lnTo>
                  <a:pt x="367" y="1076"/>
                </a:lnTo>
                <a:lnTo>
                  <a:pt x="394" y="1107"/>
                </a:lnTo>
                <a:lnTo>
                  <a:pt x="436" y="1141"/>
                </a:lnTo>
                <a:lnTo>
                  <a:pt x="456" y="1171"/>
                </a:lnTo>
                <a:lnTo>
                  <a:pt x="479" y="1202"/>
                </a:lnTo>
                <a:lnTo>
                  <a:pt x="490" y="1215"/>
                </a:lnTo>
                <a:lnTo>
                  <a:pt x="502" y="1235"/>
                </a:lnTo>
                <a:lnTo>
                  <a:pt x="505" y="1240"/>
                </a:lnTo>
                <a:lnTo>
                  <a:pt x="501" y="1264"/>
                </a:lnTo>
                <a:lnTo>
                  <a:pt x="498" y="1286"/>
                </a:lnTo>
                <a:lnTo>
                  <a:pt x="487" y="1321"/>
                </a:lnTo>
                <a:lnTo>
                  <a:pt x="464" y="1344"/>
                </a:lnTo>
                <a:lnTo>
                  <a:pt x="450" y="1354"/>
                </a:lnTo>
                <a:lnTo>
                  <a:pt x="430" y="1345"/>
                </a:lnTo>
                <a:lnTo>
                  <a:pt x="413" y="1321"/>
                </a:lnTo>
                <a:lnTo>
                  <a:pt x="401" y="1281"/>
                </a:lnTo>
                <a:lnTo>
                  <a:pt x="385" y="1252"/>
                </a:lnTo>
                <a:lnTo>
                  <a:pt x="376" y="1237"/>
                </a:lnTo>
                <a:lnTo>
                  <a:pt x="356" y="1212"/>
                </a:lnTo>
                <a:lnTo>
                  <a:pt x="335" y="1181"/>
                </a:lnTo>
                <a:lnTo>
                  <a:pt x="297" y="1139"/>
                </a:lnTo>
                <a:lnTo>
                  <a:pt x="286" y="1125"/>
                </a:lnTo>
                <a:lnTo>
                  <a:pt x="268" y="1111"/>
                </a:lnTo>
                <a:lnTo>
                  <a:pt x="249" y="1092"/>
                </a:lnTo>
                <a:lnTo>
                  <a:pt x="234" y="1064"/>
                </a:lnTo>
                <a:lnTo>
                  <a:pt x="229" y="971"/>
                </a:lnTo>
                <a:lnTo>
                  <a:pt x="227" y="899"/>
                </a:lnTo>
                <a:lnTo>
                  <a:pt x="219" y="846"/>
                </a:lnTo>
                <a:lnTo>
                  <a:pt x="203" y="820"/>
                </a:lnTo>
                <a:lnTo>
                  <a:pt x="190" y="804"/>
                </a:lnTo>
                <a:lnTo>
                  <a:pt x="142" y="776"/>
                </a:lnTo>
                <a:lnTo>
                  <a:pt x="126" y="725"/>
                </a:lnTo>
                <a:lnTo>
                  <a:pt x="126" y="709"/>
                </a:lnTo>
                <a:lnTo>
                  <a:pt x="119" y="692"/>
                </a:lnTo>
                <a:lnTo>
                  <a:pt x="109" y="679"/>
                </a:lnTo>
                <a:lnTo>
                  <a:pt x="80" y="658"/>
                </a:lnTo>
                <a:lnTo>
                  <a:pt x="47" y="623"/>
                </a:lnTo>
                <a:lnTo>
                  <a:pt x="31" y="572"/>
                </a:lnTo>
                <a:lnTo>
                  <a:pt x="49" y="548"/>
                </a:lnTo>
                <a:lnTo>
                  <a:pt x="73" y="506"/>
                </a:lnTo>
                <a:lnTo>
                  <a:pt x="94" y="437"/>
                </a:lnTo>
                <a:lnTo>
                  <a:pt x="90" y="413"/>
                </a:lnTo>
                <a:lnTo>
                  <a:pt x="44" y="343"/>
                </a:lnTo>
                <a:lnTo>
                  <a:pt x="26" y="318"/>
                </a:lnTo>
                <a:lnTo>
                  <a:pt x="5" y="303"/>
                </a:lnTo>
                <a:lnTo>
                  <a:pt x="0" y="293"/>
                </a:lnTo>
                <a:lnTo>
                  <a:pt x="17" y="269"/>
                </a:lnTo>
                <a:lnTo>
                  <a:pt x="67" y="253"/>
                </a:lnTo>
                <a:lnTo>
                  <a:pt x="88" y="237"/>
                </a:lnTo>
                <a:lnTo>
                  <a:pt x="108" y="205"/>
                </a:lnTo>
                <a:lnTo>
                  <a:pt x="155" y="140"/>
                </a:lnTo>
                <a:lnTo>
                  <a:pt x="186" y="79"/>
                </a:lnTo>
                <a:lnTo>
                  <a:pt x="206" y="44"/>
                </a:lnTo>
                <a:lnTo>
                  <a:pt x="225" y="9"/>
                </a:lnTo>
                <a:lnTo>
                  <a:pt x="234" y="0"/>
                </a:lnTo>
                <a:lnTo>
                  <a:pt x="241" y="13"/>
                </a:lnTo>
                <a:lnTo>
                  <a:pt x="236" y="51"/>
                </a:lnTo>
                <a:lnTo>
                  <a:pt x="225" y="101"/>
                </a:lnTo>
                <a:lnTo>
                  <a:pt x="212" y="141"/>
                </a:lnTo>
                <a:lnTo>
                  <a:pt x="204" y="172"/>
                </a:lnTo>
                <a:lnTo>
                  <a:pt x="184" y="226"/>
                </a:lnTo>
                <a:lnTo>
                  <a:pt x="178" y="260"/>
                </a:lnTo>
                <a:lnTo>
                  <a:pt x="166" y="302"/>
                </a:lnTo>
                <a:lnTo>
                  <a:pt x="160" y="322"/>
                </a:lnTo>
                <a:lnTo>
                  <a:pt x="152" y="369"/>
                </a:lnTo>
                <a:lnTo>
                  <a:pt x="148" y="462"/>
                </a:lnTo>
                <a:lnTo>
                  <a:pt x="159" y="515"/>
                </a:lnTo>
                <a:lnTo>
                  <a:pt x="171" y="543"/>
                </a:lnTo>
                <a:lnTo>
                  <a:pt x="178" y="582"/>
                </a:lnTo>
                <a:lnTo>
                  <a:pt x="188" y="606"/>
                </a:lnTo>
                <a:lnTo>
                  <a:pt x="210" y="658"/>
                </a:lnTo>
                <a:lnTo>
                  <a:pt x="243" y="694"/>
                </a:lnTo>
                <a:lnTo>
                  <a:pt x="272" y="723"/>
                </a:lnTo>
                <a:lnTo>
                  <a:pt x="295" y="753"/>
                </a:lnTo>
                <a:close/>
              </a:path>
            </a:pathLst>
          </a:custGeom>
          <a:solidFill>
            <a:schemeClr val="bg1">
              <a:lumMod val="75000"/>
            </a:schemeClr>
          </a:solidFill>
          <a:ln w="9525">
            <a:noFill/>
            <a:round/>
            <a:headEnd/>
            <a:tailEnd/>
          </a:ln>
        </p:spPr>
        <p:txBody>
          <a:bodyPr/>
          <a:lstStyle/>
          <a:p>
            <a:endParaRPr lang="en-US"/>
          </a:p>
        </p:txBody>
      </p:sp>
      <p:sp>
        <p:nvSpPr>
          <p:cNvPr id="11" name="Freeform 11"/>
          <p:cNvSpPr>
            <a:spLocks/>
          </p:cNvSpPr>
          <p:nvPr/>
        </p:nvSpPr>
        <p:spPr bwMode="auto">
          <a:xfrm>
            <a:off x="2687638" y="1995488"/>
            <a:ext cx="525462" cy="1766887"/>
          </a:xfrm>
          <a:custGeom>
            <a:avLst/>
            <a:gdLst/>
            <a:ahLst/>
            <a:cxnLst>
              <a:cxn ang="0">
                <a:pos x="307" y="1113"/>
              </a:cxn>
              <a:cxn ang="0">
                <a:pos x="292" y="1104"/>
              </a:cxn>
              <a:cxn ang="0">
                <a:pos x="277" y="1079"/>
              </a:cxn>
              <a:cxn ang="0">
                <a:pos x="243" y="1035"/>
              </a:cxn>
              <a:cxn ang="0">
                <a:pos x="181" y="971"/>
              </a:cxn>
              <a:cxn ang="0">
                <a:pos x="127" y="901"/>
              </a:cxn>
              <a:cxn ang="0">
                <a:pos x="99" y="831"/>
              </a:cxn>
              <a:cxn ang="0">
                <a:pos x="86" y="770"/>
              </a:cxn>
              <a:cxn ang="0">
                <a:pos x="86" y="719"/>
              </a:cxn>
              <a:cxn ang="0">
                <a:pos x="78" y="629"/>
              </a:cxn>
              <a:cxn ang="0">
                <a:pos x="82" y="617"/>
              </a:cxn>
              <a:cxn ang="0">
                <a:pos x="96" y="577"/>
              </a:cxn>
              <a:cxn ang="0">
                <a:pos x="51" y="480"/>
              </a:cxn>
              <a:cxn ang="0">
                <a:pos x="29" y="432"/>
              </a:cxn>
              <a:cxn ang="0">
                <a:pos x="0" y="351"/>
              </a:cxn>
              <a:cxn ang="0">
                <a:pos x="8" y="254"/>
              </a:cxn>
              <a:cxn ang="0">
                <a:pos x="45" y="150"/>
              </a:cxn>
              <a:cxn ang="0">
                <a:pos x="92" y="66"/>
              </a:cxn>
              <a:cxn ang="0">
                <a:pos x="179" y="0"/>
              </a:cxn>
              <a:cxn ang="0">
                <a:pos x="206" y="35"/>
              </a:cxn>
              <a:cxn ang="0">
                <a:pos x="168" y="82"/>
              </a:cxn>
              <a:cxn ang="0">
                <a:pos x="146" y="100"/>
              </a:cxn>
              <a:cxn ang="0">
                <a:pos x="128" y="151"/>
              </a:cxn>
              <a:cxn ang="0">
                <a:pos x="113" y="194"/>
              </a:cxn>
              <a:cxn ang="0">
                <a:pos x="104" y="291"/>
              </a:cxn>
              <a:cxn ang="0">
                <a:pos x="156" y="277"/>
              </a:cxn>
              <a:cxn ang="0">
                <a:pos x="188" y="289"/>
              </a:cxn>
              <a:cxn ang="0">
                <a:pos x="150" y="378"/>
              </a:cxn>
              <a:cxn ang="0">
                <a:pos x="193" y="414"/>
              </a:cxn>
              <a:cxn ang="0">
                <a:pos x="210" y="458"/>
              </a:cxn>
              <a:cxn ang="0">
                <a:pos x="202" y="541"/>
              </a:cxn>
              <a:cxn ang="0">
                <a:pos x="213" y="611"/>
              </a:cxn>
              <a:cxn ang="0">
                <a:pos x="256" y="682"/>
              </a:cxn>
              <a:cxn ang="0">
                <a:pos x="293" y="753"/>
              </a:cxn>
              <a:cxn ang="0">
                <a:pos x="322" y="837"/>
              </a:cxn>
            </a:cxnLst>
            <a:rect l="0" t="0" r="r" b="b"/>
            <a:pathLst>
              <a:path w="331" h="1113">
                <a:moveTo>
                  <a:pt x="331" y="839"/>
                </a:moveTo>
                <a:lnTo>
                  <a:pt x="307" y="1113"/>
                </a:lnTo>
                <a:lnTo>
                  <a:pt x="296" y="1111"/>
                </a:lnTo>
                <a:lnTo>
                  <a:pt x="292" y="1104"/>
                </a:lnTo>
                <a:lnTo>
                  <a:pt x="289" y="1099"/>
                </a:lnTo>
                <a:lnTo>
                  <a:pt x="277" y="1079"/>
                </a:lnTo>
                <a:lnTo>
                  <a:pt x="266" y="1066"/>
                </a:lnTo>
                <a:lnTo>
                  <a:pt x="243" y="1035"/>
                </a:lnTo>
                <a:lnTo>
                  <a:pt x="223" y="1005"/>
                </a:lnTo>
                <a:lnTo>
                  <a:pt x="181" y="971"/>
                </a:lnTo>
                <a:lnTo>
                  <a:pt x="154" y="940"/>
                </a:lnTo>
                <a:lnTo>
                  <a:pt x="127" y="901"/>
                </a:lnTo>
                <a:lnTo>
                  <a:pt x="109" y="873"/>
                </a:lnTo>
                <a:lnTo>
                  <a:pt x="99" y="831"/>
                </a:lnTo>
                <a:lnTo>
                  <a:pt x="89" y="803"/>
                </a:lnTo>
                <a:lnTo>
                  <a:pt x="86" y="770"/>
                </a:lnTo>
                <a:lnTo>
                  <a:pt x="87" y="733"/>
                </a:lnTo>
                <a:lnTo>
                  <a:pt x="86" y="719"/>
                </a:lnTo>
                <a:lnTo>
                  <a:pt x="88" y="674"/>
                </a:lnTo>
                <a:lnTo>
                  <a:pt x="78" y="629"/>
                </a:lnTo>
                <a:lnTo>
                  <a:pt x="78" y="626"/>
                </a:lnTo>
                <a:lnTo>
                  <a:pt x="82" y="617"/>
                </a:lnTo>
                <a:lnTo>
                  <a:pt x="93" y="597"/>
                </a:lnTo>
                <a:lnTo>
                  <a:pt x="96" y="577"/>
                </a:lnTo>
                <a:lnTo>
                  <a:pt x="85" y="531"/>
                </a:lnTo>
                <a:lnTo>
                  <a:pt x="51" y="480"/>
                </a:lnTo>
                <a:lnTo>
                  <a:pt x="43" y="458"/>
                </a:lnTo>
                <a:lnTo>
                  <a:pt x="29" y="432"/>
                </a:lnTo>
                <a:lnTo>
                  <a:pt x="22" y="413"/>
                </a:lnTo>
                <a:lnTo>
                  <a:pt x="0" y="351"/>
                </a:lnTo>
                <a:lnTo>
                  <a:pt x="0" y="309"/>
                </a:lnTo>
                <a:lnTo>
                  <a:pt x="8" y="254"/>
                </a:lnTo>
                <a:lnTo>
                  <a:pt x="20" y="209"/>
                </a:lnTo>
                <a:lnTo>
                  <a:pt x="45" y="150"/>
                </a:lnTo>
                <a:lnTo>
                  <a:pt x="69" y="112"/>
                </a:lnTo>
                <a:lnTo>
                  <a:pt x="92" y="66"/>
                </a:lnTo>
                <a:lnTo>
                  <a:pt x="136" y="26"/>
                </a:lnTo>
                <a:lnTo>
                  <a:pt x="179" y="0"/>
                </a:lnTo>
                <a:lnTo>
                  <a:pt x="202" y="10"/>
                </a:lnTo>
                <a:lnTo>
                  <a:pt x="206" y="35"/>
                </a:lnTo>
                <a:lnTo>
                  <a:pt x="196" y="58"/>
                </a:lnTo>
                <a:lnTo>
                  <a:pt x="168" y="82"/>
                </a:lnTo>
                <a:lnTo>
                  <a:pt x="155" y="87"/>
                </a:lnTo>
                <a:lnTo>
                  <a:pt x="146" y="100"/>
                </a:lnTo>
                <a:lnTo>
                  <a:pt x="135" y="126"/>
                </a:lnTo>
                <a:lnTo>
                  <a:pt x="128" y="151"/>
                </a:lnTo>
                <a:lnTo>
                  <a:pt x="117" y="185"/>
                </a:lnTo>
                <a:lnTo>
                  <a:pt x="113" y="194"/>
                </a:lnTo>
                <a:lnTo>
                  <a:pt x="96" y="265"/>
                </a:lnTo>
                <a:lnTo>
                  <a:pt x="104" y="291"/>
                </a:lnTo>
                <a:lnTo>
                  <a:pt x="132" y="292"/>
                </a:lnTo>
                <a:lnTo>
                  <a:pt x="156" y="277"/>
                </a:lnTo>
                <a:lnTo>
                  <a:pt x="192" y="268"/>
                </a:lnTo>
                <a:lnTo>
                  <a:pt x="188" y="289"/>
                </a:lnTo>
                <a:lnTo>
                  <a:pt x="178" y="319"/>
                </a:lnTo>
                <a:lnTo>
                  <a:pt x="150" y="378"/>
                </a:lnTo>
                <a:lnTo>
                  <a:pt x="153" y="396"/>
                </a:lnTo>
                <a:lnTo>
                  <a:pt x="193" y="414"/>
                </a:lnTo>
                <a:lnTo>
                  <a:pt x="211" y="435"/>
                </a:lnTo>
                <a:lnTo>
                  <a:pt x="210" y="458"/>
                </a:lnTo>
                <a:lnTo>
                  <a:pt x="202" y="489"/>
                </a:lnTo>
                <a:lnTo>
                  <a:pt x="202" y="541"/>
                </a:lnTo>
                <a:lnTo>
                  <a:pt x="206" y="569"/>
                </a:lnTo>
                <a:lnTo>
                  <a:pt x="213" y="611"/>
                </a:lnTo>
                <a:lnTo>
                  <a:pt x="232" y="650"/>
                </a:lnTo>
                <a:lnTo>
                  <a:pt x="256" y="682"/>
                </a:lnTo>
                <a:lnTo>
                  <a:pt x="284" y="717"/>
                </a:lnTo>
                <a:lnTo>
                  <a:pt x="293" y="753"/>
                </a:lnTo>
                <a:lnTo>
                  <a:pt x="293" y="794"/>
                </a:lnTo>
                <a:lnTo>
                  <a:pt x="322" y="837"/>
                </a:lnTo>
                <a:lnTo>
                  <a:pt x="331" y="839"/>
                </a:lnTo>
                <a:close/>
              </a:path>
            </a:pathLst>
          </a:custGeom>
          <a:solidFill>
            <a:schemeClr val="bg1">
              <a:lumMod val="75000"/>
            </a:schemeClr>
          </a:solidFill>
          <a:ln w="9525">
            <a:noFill/>
            <a:round/>
            <a:headEnd/>
            <a:tailEnd/>
          </a:ln>
        </p:spPr>
        <p:txBody>
          <a:bodyPr/>
          <a:lstStyle/>
          <a:p>
            <a:endParaRPr lang="en-US"/>
          </a:p>
        </p:txBody>
      </p:sp>
      <p:sp>
        <p:nvSpPr>
          <p:cNvPr id="12" name="Freeform 12"/>
          <p:cNvSpPr>
            <a:spLocks/>
          </p:cNvSpPr>
          <p:nvPr/>
        </p:nvSpPr>
        <p:spPr bwMode="auto">
          <a:xfrm>
            <a:off x="1739900" y="4098925"/>
            <a:ext cx="1314450" cy="733425"/>
          </a:xfrm>
          <a:custGeom>
            <a:avLst/>
            <a:gdLst/>
            <a:ahLst/>
            <a:cxnLst>
              <a:cxn ang="0">
                <a:pos x="266" y="73"/>
              </a:cxn>
              <a:cxn ang="0">
                <a:pos x="334" y="88"/>
              </a:cxn>
              <a:cxn ang="0">
                <a:pos x="406" y="90"/>
              </a:cxn>
              <a:cxn ang="0">
                <a:pos x="465" y="107"/>
              </a:cxn>
              <a:cxn ang="0">
                <a:pos x="508" y="143"/>
              </a:cxn>
              <a:cxn ang="0">
                <a:pos x="583" y="199"/>
              </a:cxn>
              <a:cxn ang="0">
                <a:pos x="666" y="281"/>
              </a:cxn>
              <a:cxn ang="0">
                <a:pos x="702" y="325"/>
              </a:cxn>
              <a:cxn ang="0">
                <a:pos x="747" y="350"/>
              </a:cxn>
              <a:cxn ang="0">
                <a:pos x="794" y="332"/>
              </a:cxn>
              <a:cxn ang="0">
                <a:pos x="809" y="374"/>
              </a:cxn>
              <a:cxn ang="0">
                <a:pos x="828" y="410"/>
              </a:cxn>
              <a:cxn ang="0">
                <a:pos x="797" y="452"/>
              </a:cxn>
              <a:cxn ang="0">
                <a:pos x="754" y="452"/>
              </a:cxn>
              <a:cxn ang="0">
                <a:pos x="713" y="401"/>
              </a:cxn>
              <a:cxn ang="0">
                <a:pos x="662" y="358"/>
              </a:cxn>
              <a:cxn ang="0">
                <a:pos x="633" y="320"/>
              </a:cxn>
              <a:cxn ang="0">
                <a:pos x="562" y="259"/>
              </a:cxn>
              <a:cxn ang="0">
                <a:pos x="553" y="314"/>
              </a:cxn>
              <a:cxn ang="0">
                <a:pos x="497" y="317"/>
              </a:cxn>
              <a:cxn ang="0">
                <a:pos x="427" y="269"/>
              </a:cxn>
              <a:cxn ang="0">
                <a:pos x="363" y="231"/>
              </a:cxn>
              <a:cxn ang="0">
                <a:pos x="319" y="163"/>
              </a:cxn>
              <a:cxn ang="0">
                <a:pos x="236" y="151"/>
              </a:cxn>
              <a:cxn ang="0">
                <a:pos x="166" y="175"/>
              </a:cxn>
              <a:cxn ang="0">
                <a:pos x="148" y="178"/>
              </a:cxn>
              <a:cxn ang="0">
                <a:pos x="141" y="165"/>
              </a:cxn>
              <a:cxn ang="0">
                <a:pos x="91" y="161"/>
              </a:cxn>
              <a:cxn ang="0">
                <a:pos x="45" y="169"/>
              </a:cxn>
              <a:cxn ang="0">
                <a:pos x="0" y="159"/>
              </a:cxn>
              <a:cxn ang="0">
                <a:pos x="27" y="106"/>
              </a:cxn>
              <a:cxn ang="0">
                <a:pos x="69" y="52"/>
              </a:cxn>
              <a:cxn ang="0">
                <a:pos x="118" y="3"/>
              </a:cxn>
              <a:cxn ang="0">
                <a:pos x="175" y="18"/>
              </a:cxn>
              <a:cxn ang="0">
                <a:pos x="205" y="65"/>
              </a:cxn>
              <a:cxn ang="0">
                <a:pos x="258" y="77"/>
              </a:cxn>
            </a:cxnLst>
            <a:rect l="0" t="0" r="r" b="b"/>
            <a:pathLst>
              <a:path w="828" h="462">
                <a:moveTo>
                  <a:pt x="266" y="72"/>
                </a:moveTo>
                <a:lnTo>
                  <a:pt x="266" y="73"/>
                </a:lnTo>
                <a:lnTo>
                  <a:pt x="296" y="86"/>
                </a:lnTo>
                <a:lnTo>
                  <a:pt x="334" y="88"/>
                </a:lnTo>
                <a:lnTo>
                  <a:pt x="370" y="86"/>
                </a:lnTo>
                <a:lnTo>
                  <a:pt x="406" y="90"/>
                </a:lnTo>
                <a:lnTo>
                  <a:pt x="441" y="99"/>
                </a:lnTo>
                <a:lnTo>
                  <a:pt x="465" y="107"/>
                </a:lnTo>
                <a:lnTo>
                  <a:pt x="488" y="121"/>
                </a:lnTo>
                <a:lnTo>
                  <a:pt x="508" y="143"/>
                </a:lnTo>
                <a:lnTo>
                  <a:pt x="552" y="175"/>
                </a:lnTo>
                <a:lnTo>
                  <a:pt x="583" y="199"/>
                </a:lnTo>
                <a:lnTo>
                  <a:pt x="628" y="235"/>
                </a:lnTo>
                <a:lnTo>
                  <a:pt x="666" y="281"/>
                </a:lnTo>
                <a:lnTo>
                  <a:pt x="684" y="307"/>
                </a:lnTo>
                <a:lnTo>
                  <a:pt x="702" y="325"/>
                </a:lnTo>
                <a:lnTo>
                  <a:pt x="724" y="345"/>
                </a:lnTo>
                <a:lnTo>
                  <a:pt x="747" y="350"/>
                </a:lnTo>
                <a:lnTo>
                  <a:pt x="769" y="340"/>
                </a:lnTo>
                <a:lnTo>
                  <a:pt x="794" y="332"/>
                </a:lnTo>
                <a:lnTo>
                  <a:pt x="810" y="346"/>
                </a:lnTo>
                <a:lnTo>
                  <a:pt x="809" y="374"/>
                </a:lnTo>
                <a:lnTo>
                  <a:pt x="817" y="397"/>
                </a:lnTo>
                <a:lnTo>
                  <a:pt x="828" y="410"/>
                </a:lnTo>
                <a:lnTo>
                  <a:pt x="823" y="441"/>
                </a:lnTo>
                <a:lnTo>
                  <a:pt x="797" y="452"/>
                </a:lnTo>
                <a:lnTo>
                  <a:pt x="777" y="462"/>
                </a:lnTo>
                <a:lnTo>
                  <a:pt x="754" y="452"/>
                </a:lnTo>
                <a:lnTo>
                  <a:pt x="728" y="432"/>
                </a:lnTo>
                <a:lnTo>
                  <a:pt x="713" y="401"/>
                </a:lnTo>
                <a:lnTo>
                  <a:pt x="698" y="381"/>
                </a:lnTo>
                <a:lnTo>
                  <a:pt x="662" y="358"/>
                </a:lnTo>
                <a:lnTo>
                  <a:pt x="646" y="334"/>
                </a:lnTo>
                <a:lnTo>
                  <a:pt x="633" y="320"/>
                </a:lnTo>
                <a:lnTo>
                  <a:pt x="586" y="269"/>
                </a:lnTo>
                <a:lnTo>
                  <a:pt x="562" y="259"/>
                </a:lnTo>
                <a:lnTo>
                  <a:pt x="559" y="296"/>
                </a:lnTo>
                <a:lnTo>
                  <a:pt x="553" y="314"/>
                </a:lnTo>
                <a:lnTo>
                  <a:pt x="532" y="327"/>
                </a:lnTo>
                <a:lnTo>
                  <a:pt x="497" y="317"/>
                </a:lnTo>
                <a:lnTo>
                  <a:pt x="455" y="297"/>
                </a:lnTo>
                <a:lnTo>
                  <a:pt x="427" y="269"/>
                </a:lnTo>
                <a:lnTo>
                  <a:pt x="388" y="248"/>
                </a:lnTo>
                <a:lnTo>
                  <a:pt x="363" y="231"/>
                </a:lnTo>
                <a:lnTo>
                  <a:pt x="337" y="186"/>
                </a:lnTo>
                <a:lnTo>
                  <a:pt x="319" y="163"/>
                </a:lnTo>
                <a:lnTo>
                  <a:pt x="256" y="147"/>
                </a:lnTo>
                <a:lnTo>
                  <a:pt x="236" y="151"/>
                </a:lnTo>
                <a:lnTo>
                  <a:pt x="209" y="160"/>
                </a:lnTo>
                <a:lnTo>
                  <a:pt x="166" y="175"/>
                </a:lnTo>
                <a:lnTo>
                  <a:pt x="148" y="178"/>
                </a:lnTo>
                <a:lnTo>
                  <a:pt x="148" y="178"/>
                </a:lnTo>
                <a:lnTo>
                  <a:pt x="153" y="170"/>
                </a:lnTo>
                <a:lnTo>
                  <a:pt x="141" y="165"/>
                </a:lnTo>
                <a:lnTo>
                  <a:pt x="119" y="162"/>
                </a:lnTo>
                <a:lnTo>
                  <a:pt x="91" y="161"/>
                </a:lnTo>
                <a:lnTo>
                  <a:pt x="68" y="170"/>
                </a:lnTo>
                <a:lnTo>
                  <a:pt x="45" y="169"/>
                </a:lnTo>
                <a:lnTo>
                  <a:pt x="22" y="170"/>
                </a:lnTo>
                <a:lnTo>
                  <a:pt x="0" y="159"/>
                </a:lnTo>
                <a:lnTo>
                  <a:pt x="0" y="151"/>
                </a:lnTo>
                <a:lnTo>
                  <a:pt x="27" y="106"/>
                </a:lnTo>
                <a:lnTo>
                  <a:pt x="57" y="71"/>
                </a:lnTo>
                <a:lnTo>
                  <a:pt x="69" y="52"/>
                </a:lnTo>
                <a:lnTo>
                  <a:pt x="89" y="25"/>
                </a:lnTo>
                <a:lnTo>
                  <a:pt x="118" y="3"/>
                </a:lnTo>
                <a:lnTo>
                  <a:pt x="154" y="0"/>
                </a:lnTo>
                <a:lnTo>
                  <a:pt x="175" y="18"/>
                </a:lnTo>
                <a:lnTo>
                  <a:pt x="186" y="38"/>
                </a:lnTo>
                <a:lnTo>
                  <a:pt x="205" y="65"/>
                </a:lnTo>
                <a:lnTo>
                  <a:pt x="223" y="70"/>
                </a:lnTo>
                <a:lnTo>
                  <a:pt x="258" y="77"/>
                </a:lnTo>
                <a:lnTo>
                  <a:pt x="266" y="72"/>
                </a:lnTo>
                <a:close/>
              </a:path>
            </a:pathLst>
          </a:custGeom>
          <a:solidFill>
            <a:schemeClr val="bg1">
              <a:lumMod val="75000"/>
            </a:schemeClr>
          </a:solidFill>
          <a:ln w="9525">
            <a:noFill/>
            <a:round/>
            <a:headEnd/>
            <a:tailEnd/>
          </a:ln>
        </p:spPr>
        <p:txBody>
          <a:bodyPr/>
          <a:lstStyle/>
          <a:p>
            <a:endParaRPr lang="en-US"/>
          </a:p>
        </p:txBody>
      </p:sp>
      <p:sp>
        <p:nvSpPr>
          <p:cNvPr id="13" name="Freeform 13"/>
          <p:cNvSpPr>
            <a:spLocks/>
          </p:cNvSpPr>
          <p:nvPr/>
        </p:nvSpPr>
        <p:spPr bwMode="auto">
          <a:xfrm>
            <a:off x="1196975" y="4332288"/>
            <a:ext cx="1962150" cy="1698625"/>
          </a:xfrm>
          <a:custGeom>
            <a:avLst/>
            <a:gdLst/>
            <a:ahLst/>
            <a:cxnLst>
              <a:cxn ang="0">
                <a:pos x="1218" y="684"/>
              </a:cxn>
              <a:cxn ang="0">
                <a:pos x="1126" y="873"/>
              </a:cxn>
              <a:cxn ang="0">
                <a:pos x="1041" y="778"/>
              </a:cxn>
              <a:cxn ang="0">
                <a:pos x="911" y="860"/>
              </a:cxn>
              <a:cxn ang="0">
                <a:pos x="991" y="1001"/>
              </a:cxn>
              <a:cxn ang="0">
                <a:pos x="835" y="1028"/>
              </a:cxn>
              <a:cxn ang="0">
                <a:pos x="733" y="1030"/>
              </a:cxn>
              <a:cxn ang="0">
                <a:pos x="493" y="1006"/>
              </a:cxn>
              <a:cxn ang="0">
                <a:pos x="494" y="1001"/>
              </a:cxn>
              <a:cxn ang="0">
                <a:pos x="490" y="996"/>
              </a:cxn>
              <a:cxn ang="0">
                <a:pos x="486" y="989"/>
              </a:cxn>
              <a:cxn ang="0">
                <a:pos x="482" y="988"/>
              </a:cxn>
              <a:cxn ang="0">
                <a:pos x="479" y="984"/>
              </a:cxn>
              <a:cxn ang="0">
                <a:pos x="484" y="981"/>
              </a:cxn>
              <a:cxn ang="0">
                <a:pos x="480" y="982"/>
              </a:cxn>
              <a:cxn ang="0">
                <a:pos x="482" y="976"/>
              </a:cxn>
              <a:cxn ang="0">
                <a:pos x="481" y="971"/>
              </a:cxn>
              <a:cxn ang="0">
                <a:pos x="483" y="966"/>
              </a:cxn>
              <a:cxn ang="0">
                <a:pos x="482" y="961"/>
              </a:cxn>
              <a:cxn ang="0">
                <a:pos x="482" y="953"/>
              </a:cxn>
              <a:cxn ang="0">
                <a:pos x="486" y="954"/>
              </a:cxn>
              <a:cxn ang="0">
                <a:pos x="490" y="946"/>
              </a:cxn>
              <a:cxn ang="0">
                <a:pos x="488" y="944"/>
              </a:cxn>
              <a:cxn ang="0">
                <a:pos x="488" y="940"/>
              </a:cxn>
              <a:cxn ang="0">
                <a:pos x="492" y="938"/>
              </a:cxn>
              <a:cxn ang="0">
                <a:pos x="490" y="935"/>
              </a:cxn>
              <a:cxn ang="0">
                <a:pos x="487" y="931"/>
              </a:cxn>
              <a:cxn ang="0">
                <a:pos x="489" y="927"/>
              </a:cxn>
              <a:cxn ang="0">
                <a:pos x="485" y="919"/>
              </a:cxn>
              <a:cxn ang="0">
                <a:pos x="489" y="916"/>
              </a:cxn>
              <a:cxn ang="0">
                <a:pos x="494" y="912"/>
              </a:cxn>
              <a:cxn ang="0">
                <a:pos x="497" y="909"/>
              </a:cxn>
              <a:cxn ang="0">
                <a:pos x="500" y="907"/>
              </a:cxn>
              <a:cxn ang="0">
                <a:pos x="497" y="901"/>
              </a:cxn>
              <a:cxn ang="0">
                <a:pos x="506" y="895"/>
              </a:cxn>
              <a:cxn ang="0">
                <a:pos x="508" y="890"/>
              </a:cxn>
              <a:cxn ang="0">
                <a:pos x="510" y="888"/>
              </a:cxn>
              <a:cxn ang="0">
                <a:pos x="509" y="882"/>
              </a:cxn>
              <a:cxn ang="0">
                <a:pos x="509" y="871"/>
              </a:cxn>
              <a:cxn ang="0">
                <a:pos x="512" y="868"/>
              </a:cxn>
              <a:cxn ang="0">
                <a:pos x="518" y="867"/>
              </a:cxn>
              <a:cxn ang="0">
                <a:pos x="515" y="856"/>
              </a:cxn>
              <a:cxn ang="0">
                <a:pos x="518" y="851"/>
              </a:cxn>
              <a:cxn ang="0">
                <a:pos x="521" y="843"/>
              </a:cxn>
              <a:cxn ang="0">
                <a:pos x="523" y="837"/>
              </a:cxn>
              <a:cxn ang="0">
                <a:pos x="531" y="832"/>
              </a:cxn>
              <a:cxn ang="0">
                <a:pos x="531" y="821"/>
              </a:cxn>
              <a:cxn ang="0">
                <a:pos x="533" y="806"/>
              </a:cxn>
              <a:cxn ang="0">
                <a:pos x="537" y="797"/>
              </a:cxn>
              <a:cxn ang="0">
                <a:pos x="541" y="784"/>
              </a:cxn>
              <a:cxn ang="0">
                <a:pos x="539" y="778"/>
              </a:cxn>
              <a:cxn ang="0">
                <a:pos x="529" y="780"/>
              </a:cxn>
              <a:cxn ang="0">
                <a:pos x="10" y="665"/>
              </a:cxn>
              <a:cxn ang="0">
                <a:pos x="178" y="428"/>
              </a:cxn>
              <a:cxn ang="0">
                <a:pos x="391" y="107"/>
              </a:cxn>
              <a:cxn ang="0">
                <a:pos x="705" y="84"/>
              </a:cxn>
              <a:cxn ang="0">
                <a:pos x="975" y="173"/>
              </a:cxn>
              <a:cxn ang="0">
                <a:pos x="1170" y="263"/>
              </a:cxn>
            </a:cxnLst>
            <a:rect l="0" t="0" r="r" b="b"/>
            <a:pathLst>
              <a:path w="1236" h="1070">
                <a:moveTo>
                  <a:pt x="1159" y="250"/>
                </a:moveTo>
                <a:lnTo>
                  <a:pt x="1192" y="232"/>
                </a:lnTo>
                <a:lnTo>
                  <a:pt x="1193" y="257"/>
                </a:lnTo>
                <a:lnTo>
                  <a:pt x="1195" y="278"/>
                </a:lnTo>
                <a:lnTo>
                  <a:pt x="1196" y="308"/>
                </a:lnTo>
                <a:lnTo>
                  <a:pt x="1198" y="351"/>
                </a:lnTo>
                <a:lnTo>
                  <a:pt x="1201" y="385"/>
                </a:lnTo>
                <a:lnTo>
                  <a:pt x="1207" y="484"/>
                </a:lnTo>
                <a:lnTo>
                  <a:pt x="1211" y="575"/>
                </a:lnTo>
                <a:lnTo>
                  <a:pt x="1218" y="684"/>
                </a:lnTo>
                <a:lnTo>
                  <a:pt x="1229" y="859"/>
                </a:lnTo>
                <a:lnTo>
                  <a:pt x="1232" y="926"/>
                </a:lnTo>
                <a:lnTo>
                  <a:pt x="1236" y="1011"/>
                </a:lnTo>
                <a:lnTo>
                  <a:pt x="1228" y="1010"/>
                </a:lnTo>
                <a:lnTo>
                  <a:pt x="1207" y="999"/>
                </a:lnTo>
                <a:lnTo>
                  <a:pt x="1181" y="968"/>
                </a:lnTo>
                <a:lnTo>
                  <a:pt x="1169" y="939"/>
                </a:lnTo>
                <a:lnTo>
                  <a:pt x="1175" y="914"/>
                </a:lnTo>
                <a:lnTo>
                  <a:pt x="1161" y="890"/>
                </a:lnTo>
                <a:lnTo>
                  <a:pt x="1126" y="873"/>
                </a:lnTo>
                <a:lnTo>
                  <a:pt x="1109" y="860"/>
                </a:lnTo>
                <a:lnTo>
                  <a:pt x="1081" y="843"/>
                </a:lnTo>
                <a:lnTo>
                  <a:pt x="1076" y="819"/>
                </a:lnTo>
                <a:lnTo>
                  <a:pt x="1086" y="788"/>
                </a:lnTo>
                <a:lnTo>
                  <a:pt x="1121" y="740"/>
                </a:lnTo>
                <a:lnTo>
                  <a:pt x="1115" y="712"/>
                </a:lnTo>
                <a:lnTo>
                  <a:pt x="1097" y="705"/>
                </a:lnTo>
                <a:lnTo>
                  <a:pt x="1077" y="716"/>
                </a:lnTo>
                <a:lnTo>
                  <a:pt x="1052" y="750"/>
                </a:lnTo>
                <a:lnTo>
                  <a:pt x="1041" y="778"/>
                </a:lnTo>
                <a:lnTo>
                  <a:pt x="1032" y="832"/>
                </a:lnTo>
                <a:lnTo>
                  <a:pt x="1022" y="843"/>
                </a:lnTo>
                <a:lnTo>
                  <a:pt x="1006" y="841"/>
                </a:lnTo>
                <a:lnTo>
                  <a:pt x="986" y="824"/>
                </a:lnTo>
                <a:lnTo>
                  <a:pt x="960" y="790"/>
                </a:lnTo>
                <a:lnTo>
                  <a:pt x="933" y="777"/>
                </a:lnTo>
                <a:lnTo>
                  <a:pt x="925" y="792"/>
                </a:lnTo>
                <a:lnTo>
                  <a:pt x="924" y="814"/>
                </a:lnTo>
                <a:lnTo>
                  <a:pt x="919" y="845"/>
                </a:lnTo>
                <a:lnTo>
                  <a:pt x="911" y="860"/>
                </a:lnTo>
                <a:lnTo>
                  <a:pt x="902" y="909"/>
                </a:lnTo>
                <a:lnTo>
                  <a:pt x="917" y="925"/>
                </a:lnTo>
                <a:lnTo>
                  <a:pt x="1022" y="925"/>
                </a:lnTo>
                <a:lnTo>
                  <a:pt x="1067" y="938"/>
                </a:lnTo>
                <a:lnTo>
                  <a:pt x="1070" y="956"/>
                </a:lnTo>
                <a:lnTo>
                  <a:pt x="1069" y="980"/>
                </a:lnTo>
                <a:lnTo>
                  <a:pt x="1059" y="994"/>
                </a:lnTo>
                <a:lnTo>
                  <a:pt x="1047" y="998"/>
                </a:lnTo>
                <a:lnTo>
                  <a:pt x="1019" y="1010"/>
                </a:lnTo>
                <a:lnTo>
                  <a:pt x="991" y="1001"/>
                </a:lnTo>
                <a:lnTo>
                  <a:pt x="958" y="993"/>
                </a:lnTo>
                <a:lnTo>
                  <a:pt x="946" y="1000"/>
                </a:lnTo>
                <a:lnTo>
                  <a:pt x="934" y="1015"/>
                </a:lnTo>
                <a:lnTo>
                  <a:pt x="922" y="1022"/>
                </a:lnTo>
                <a:lnTo>
                  <a:pt x="907" y="1012"/>
                </a:lnTo>
                <a:lnTo>
                  <a:pt x="890" y="993"/>
                </a:lnTo>
                <a:lnTo>
                  <a:pt x="871" y="980"/>
                </a:lnTo>
                <a:lnTo>
                  <a:pt x="845" y="988"/>
                </a:lnTo>
                <a:lnTo>
                  <a:pt x="836" y="1018"/>
                </a:lnTo>
                <a:lnTo>
                  <a:pt x="835" y="1028"/>
                </a:lnTo>
                <a:lnTo>
                  <a:pt x="834" y="1070"/>
                </a:lnTo>
                <a:lnTo>
                  <a:pt x="820" y="1067"/>
                </a:lnTo>
                <a:lnTo>
                  <a:pt x="812" y="1054"/>
                </a:lnTo>
                <a:lnTo>
                  <a:pt x="807" y="1046"/>
                </a:lnTo>
                <a:lnTo>
                  <a:pt x="784" y="1016"/>
                </a:lnTo>
                <a:lnTo>
                  <a:pt x="774" y="1003"/>
                </a:lnTo>
                <a:lnTo>
                  <a:pt x="768" y="993"/>
                </a:lnTo>
                <a:lnTo>
                  <a:pt x="727" y="984"/>
                </a:lnTo>
                <a:lnTo>
                  <a:pt x="719" y="1012"/>
                </a:lnTo>
                <a:lnTo>
                  <a:pt x="733" y="1030"/>
                </a:lnTo>
                <a:lnTo>
                  <a:pt x="754" y="1045"/>
                </a:lnTo>
                <a:lnTo>
                  <a:pt x="743" y="1063"/>
                </a:lnTo>
                <a:lnTo>
                  <a:pt x="721" y="1056"/>
                </a:lnTo>
                <a:lnTo>
                  <a:pt x="670" y="1023"/>
                </a:lnTo>
                <a:lnTo>
                  <a:pt x="638" y="1005"/>
                </a:lnTo>
                <a:lnTo>
                  <a:pt x="605" y="1000"/>
                </a:lnTo>
                <a:lnTo>
                  <a:pt x="568" y="1002"/>
                </a:lnTo>
                <a:lnTo>
                  <a:pt x="518" y="1002"/>
                </a:lnTo>
                <a:lnTo>
                  <a:pt x="501" y="1005"/>
                </a:lnTo>
                <a:lnTo>
                  <a:pt x="493" y="1006"/>
                </a:lnTo>
                <a:lnTo>
                  <a:pt x="493" y="1005"/>
                </a:lnTo>
                <a:lnTo>
                  <a:pt x="494" y="1004"/>
                </a:lnTo>
                <a:lnTo>
                  <a:pt x="495" y="1003"/>
                </a:lnTo>
                <a:lnTo>
                  <a:pt x="496" y="1003"/>
                </a:lnTo>
                <a:lnTo>
                  <a:pt x="496" y="1002"/>
                </a:lnTo>
                <a:lnTo>
                  <a:pt x="497" y="1002"/>
                </a:lnTo>
                <a:lnTo>
                  <a:pt x="497" y="1001"/>
                </a:lnTo>
                <a:lnTo>
                  <a:pt x="496" y="1000"/>
                </a:lnTo>
                <a:lnTo>
                  <a:pt x="495" y="1000"/>
                </a:lnTo>
                <a:lnTo>
                  <a:pt x="494" y="1001"/>
                </a:lnTo>
                <a:lnTo>
                  <a:pt x="493" y="1001"/>
                </a:lnTo>
                <a:lnTo>
                  <a:pt x="492" y="1000"/>
                </a:lnTo>
                <a:lnTo>
                  <a:pt x="491" y="999"/>
                </a:lnTo>
                <a:lnTo>
                  <a:pt x="492" y="998"/>
                </a:lnTo>
                <a:lnTo>
                  <a:pt x="492" y="997"/>
                </a:lnTo>
                <a:lnTo>
                  <a:pt x="493" y="997"/>
                </a:lnTo>
                <a:lnTo>
                  <a:pt x="493" y="996"/>
                </a:lnTo>
                <a:lnTo>
                  <a:pt x="492" y="996"/>
                </a:lnTo>
                <a:lnTo>
                  <a:pt x="491" y="996"/>
                </a:lnTo>
                <a:lnTo>
                  <a:pt x="490" y="996"/>
                </a:lnTo>
                <a:lnTo>
                  <a:pt x="491" y="995"/>
                </a:lnTo>
                <a:lnTo>
                  <a:pt x="491" y="994"/>
                </a:lnTo>
                <a:lnTo>
                  <a:pt x="490" y="993"/>
                </a:lnTo>
                <a:lnTo>
                  <a:pt x="489" y="993"/>
                </a:lnTo>
                <a:lnTo>
                  <a:pt x="488" y="993"/>
                </a:lnTo>
                <a:lnTo>
                  <a:pt x="488" y="992"/>
                </a:lnTo>
                <a:lnTo>
                  <a:pt x="488" y="991"/>
                </a:lnTo>
                <a:lnTo>
                  <a:pt x="487" y="991"/>
                </a:lnTo>
                <a:lnTo>
                  <a:pt x="487" y="989"/>
                </a:lnTo>
                <a:lnTo>
                  <a:pt x="486" y="989"/>
                </a:lnTo>
                <a:lnTo>
                  <a:pt x="485" y="989"/>
                </a:lnTo>
                <a:lnTo>
                  <a:pt x="484" y="989"/>
                </a:lnTo>
                <a:lnTo>
                  <a:pt x="484" y="990"/>
                </a:lnTo>
                <a:lnTo>
                  <a:pt x="483" y="991"/>
                </a:lnTo>
                <a:lnTo>
                  <a:pt x="483" y="992"/>
                </a:lnTo>
                <a:lnTo>
                  <a:pt x="482" y="992"/>
                </a:lnTo>
                <a:lnTo>
                  <a:pt x="482" y="991"/>
                </a:lnTo>
                <a:lnTo>
                  <a:pt x="482" y="990"/>
                </a:lnTo>
                <a:lnTo>
                  <a:pt x="482" y="989"/>
                </a:lnTo>
                <a:lnTo>
                  <a:pt x="482" y="988"/>
                </a:lnTo>
                <a:lnTo>
                  <a:pt x="482" y="987"/>
                </a:lnTo>
                <a:lnTo>
                  <a:pt x="482" y="986"/>
                </a:lnTo>
                <a:lnTo>
                  <a:pt x="481" y="987"/>
                </a:lnTo>
                <a:lnTo>
                  <a:pt x="479" y="987"/>
                </a:lnTo>
                <a:lnTo>
                  <a:pt x="478" y="987"/>
                </a:lnTo>
                <a:lnTo>
                  <a:pt x="477" y="986"/>
                </a:lnTo>
                <a:lnTo>
                  <a:pt x="477" y="985"/>
                </a:lnTo>
                <a:lnTo>
                  <a:pt x="477" y="984"/>
                </a:lnTo>
                <a:lnTo>
                  <a:pt x="478" y="984"/>
                </a:lnTo>
                <a:lnTo>
                  <a:pt x="479" y="984"/>
                </a:lnTo>
                <a:lnTo>
                  <a:pt x="479" y="985"/>
                </a:lnTo>
                <a:lnTo>
                  <a:pt x="480" y="985"/>
                </a:lnTo>
                <a:lnTo>
                  <a:pt x="481" y="985"/>
                </a:lnTo>
                <a:lnTo>
                  <a:pt x="482" y="985"/>
                </a:lnTo>
                <a:lnTo>
                  <a:pt x="482" y="984"/>
                </a:lnTo>
                <a:lnTo>
                  <a:pt x="482" y="984"/>
                </a:lnTo>
                <a:lnTo>
                  <a:pt x="482" y="984"/>
                </a:lnTo>
                <a:lnTo>
                  <a:pt x="483" y="983"/>
                </a:lnTo>
                <a:lnTo>
                  <a:pt x="483" y="982"/>
                </a:lnTo>
                <a:lnTo>
                  <a:pt x="484" y="981"/>
                </a:lnTo>
                <a:lnTo>
                  <a:pt x="484" y="980"/>
                </a:lnTo>
                <a:lnTo>
                  <a:pt x="483" y="980"/>
                </a:lnTo>
                <a:lnTo>
                  <a:pt x="483" y="979"/>
                </a:lnTo>
                <a:lnTo>
                  <a:pt x="482" y="979"/>
                </a:lnTo>
                <a:lnTo>
                  <a:pt x="482" y="980"/>
                </a:lnTo>
                <a:lnTo>
                  <a:pt x="482" y="980"/>
                </a:lnTo>
                <a:lnTo>
                  <a:pt x="482" y="981"/>
                </a:lnTo>
                <a:lnTo>
                  <a:pt x="482" y="982"/>
                </a:lnTo>
                <a:lnTo>
                  <a:pt x="481" y="983"/>
                </a:lnTo>
                <a:lnTo>
                  <a:pt x="480" y="982"/>
                </a:lnTo>
                <a:lnTo>
                  <a:pt x="480" y="981"/>
                </a:lnTo>
                <a:lnTo>
                  <a:pt x="481" y="980"/>
                </a:lnTo>
                <a:lnTo>
                  <a:pt x="482" y="979"/>
                </a:lnTo>
                <a:lnTo>
                  <a:pt x="482" y="978"/>
                </a:lnTo>
                <a:lnTo>
                  <a:pt x="482" y="977"/>
                </a:lnTo>
                <a:lnTo>
                  <a:pt x="483" y="977"/>
                </a:lnTo>
                <a:lnTo>
                  <a:pt x="484" y="977"/>
                </a:lnTo>
                <a:lnTo>
                  <a:pt x="484" y="976"/>
                </a:lnTo>
                <a:lnTo>
                  <a:pt x="483" y="976"/>
                </a:lnTo>
                <a:lnTo>
                  <a:pt x="482" y="976"/>
                </a:lnTo>
                <a:lnTo>
                  <a:pt x="482" y="976"/>
                </a:lnTo>
                <a:lnTo>
                  <a:pt x="482" y="975"/>
                </a:lnTo>
                <a:lnTo>
                  <a:pt x="482" y="974"/>
                </a:lnTo>
                <a:lnTo>
                  <a:pt x="483" y="973"/>
                </a:lnTo>
                <a:lnTo>
                  <a:pt x="484" y="972"/>
                </a:lnTo>
                <a:lnTo>
                  <a:pt x="484" y="971"/>
                </a:lnTo>
                <a:lnTo>
                  <a:pt x="484" y="970"/>
                </a:lnTo>
                <a:lnTo>
                  <a:pt x="483" y="970"/>
                </a:lnTo>
                <a:lnTo>
                  <a:pt x="482" y="971"/>
                </a:lnTo>
                <a:lnTo>
                  <a:pt x="481" y="971"/>
                </a:lnTo>
                <a:lnTo>
                  <a:pt x="480" y="970"/>
                </a:lnTo>
                <a:lnTo>
                  <a:pt x="481" y="969"/>
                </a:lnTo>
                <a:lnTo>
                  <a:pt x="481" y="968"/>
                </a:lnTo>
                <a:lnTo>
                  <a:pt x="482" y="968"/>
                </a:lnTo>
                <a:lnTo>
                  <a:pt x="482" y="968"/>
                </a:lnTo>
                <a:lnTo>
                  <a:pt x="484" y="969"/>
                </a:lnTo>
                <a:lnTo>
                  <a:pt x="485" y="968"/>
                </a:lnTo>
                <a:lnTo>
                  <a:pt x="485" y="967"/>
                </a:lnTo>
                <a:lnTo>
                  <a:pt x="484" y="967"/>
                </a:lnTo>
                <a:lnTo>
                  <a:pt x="483" y="966"/>
                </a:lnTo>
                <a:lnTo>
                  <a:pt x="483" y="965"/>
                </a:lnTo>
                <a:lnTo>
                  <a:pt x="484" y="965"/>
                </a:lnTo>
                <a:lnTo>
                  <a:pt x="485" y="964"/>
                </a:lnTo>
                <a:lnTo>
                  <a:pt x="485" y="963"/>
                </a:lnTo>
                <a:lnTo>
                  <a:pt x="485" y="962"/>
                </a:lnTo>
                <a:lnTo>
                  <a:pt x="484" y="961"/>
                </a:lnTo>
                <a:lnTo>
                  <a:pt x="484" y="961"/>
                </a:lnTo>
                <a:lnTo>
                  <a:pt x="483" y="961"/>
                </a:lnTo>
                <a:lnTo>
                  <a:pt x="482" y="961"/>
                </a:lnTo>
                <a:lnTo>
                  <a:pt x="482" y="961"/>
                </a:lnTo>
                <a:lnTo>
                  <a:pt x="481" y="961"/>
                </a:lnTo>
                <a:lnTo>
                  <a:pt x="480" y="961"/>
                </a:lnTo>
                <a:lnTo>
                  <a:pt x="480" y="960"/>
                </a:lnTo>
                <a:lnTo>
                  <a:pt x="480" y="959"/>
                </a:lnTo>
                <a:lnTo>
                  <a:pt x="481" y="959"/>
                </a:lnTo>
                <a:lnTo>
                  <a:pt x="482" y="958"/>
                </a:lnTo>
                <a:lnTo>
                  <a:pt x="482" y="957"/>
                </a:lnTo>
                <a:lnTo>
                  <a:pt x="482" y="956"/>
                </a:lnTo>
                <a:lnTo>
                  <a:pt x="482" y="955"/>
                </a:lnTo>
                <a:lnTo>
                  <a:pt x="482" y="953"/>
                </a:lnTo>
                <a:lnTo>
                  <a:pt x="482" y="952"/>
                </a:lnTo>
                <a:lnTo>
                  <a:pt x="482" y="952"/>
                </a:lnTo>
                <a:lnTo>
                  <a:pt x="482" y="951"/>
                </a:lnTo>
                <a:lnTo>
                  <a:pt x="482" y="950"/>
                </a:lnTo>
                <a:lnTo>
                  <a:pt x="482" y="950"/>
                </a:lnTo>
                <a:lnTo>
                  <a:pt x="483" y="951"/>
                </a:lnTo>
                <a:lnTo>
                  <a:pt x="483" y="952"/>
                </a:lnTo>
                <a:lnTo>
                  <a:pt x="484" y="953"/>
                </a:lnTo>
                <a:lnTo>
                  <a:pt x="485" y="953"/>
                </a:lnTo>
                <a:lnTo>
                  <a:pt x="486" y="954"/>
                </a:lnTo>
                <a:lnTo>
                  <a:pt x="487" y="954"/>
                </a:lnTo>
                <a:lnTo>
                  <a:pt x="488" y="954"/>
                </a:lnTo>
                <a:lnTo>
                  <a:pt x="488" y="953"/>
                </a:lnTo>
                <a:lnTo>
                  <a:pt x="488" y="952"/>
                </a:lnTo>
                <a:lnTo>
                  <a:pt x="487" y="950"/>
                </a:lnTo>
                <a:lnTo>
                  <a:pt x="488" y="949"/>
                </a:lnTo>
                <a:lnTo>
                  <a:pt x="489" y="948"/>
                </a:lnTo>
                <a:lnTo>
                  <a:pt x="490" y="947"/>
                </a:lnTo>
                <a:lnTo>
                  <a:pt x="491" y="946"/>
                </a:lnTo>
                <a:lnTo>
                  <a:pt x="490" y="946"/>
                </a:lnTo>
                <a:lnTo>
                  <a:pt x="490" y="945"/>
                </a:lnTo>
                <a:lnTo>
                  <a:pt x="489" y="946"/>
                </a:lnTo>
                <a:lnTo>
                  <a:pt x="487" y="946"/>
                </a:lnTo>
                <a:lnTo>
                  <a:pt x="486" y="947"/>
                </a:lnTo>
                <a:lnTo>
                  <a:pt x="485" y="947"/>
                </a:lnTo>
                <a:lnTo>
                  <a:pt x="484" y="946"/>
                </a:lnTo>
                <a:lnTo>
                  <a:pt x="485" y="945"/>
                </a:lnTo>
                <a:lnTo>
                  <a:pt x="486" y="945"/>
                </a:lnTo>
                <a:lnTo>
                  <a:pt x="487" y="945"/>
                </a:lnTo>
                <a:lnTo>
                  <a:pt x="488" y="944"/>
                </a:lnTo>
                <a:lnTo>
                  <a:pt x="489" y="944"/>
                </a:lnTo>
                <a:lnTo>
                  <a:pt x="489" y="943"/>
                </a:lnTo>
                <a:lnTo>
                  <a:pt x="488" y="943"/>
                </a:lnTo>
                <a:lnTo>
                  <a:pt x="486" y="943"/>
                </a:lnTo>
                <a:lnTo>
                  <a:pt x="485" y="943"/>
                </a:lnTo>
                <a:lnTo>
                  <a:pt x="484" y="942"/>
                </a:lnTo>
                <a:lnTo>
                  <a:pt x="485" y="941"/>
                </a:lnTo>
                <a:lnTo>
                  <a:pt x="486" y="940"/>
                </a:lnTo>
                <a:lnTo>
                  <a:pt x="487" y="940"/>
                </a:lnTo>
                <a:lnTo>
                  <a:pt x="488" y="940"/>
                </a:lnTo>
                <a:lnTo>
                  <a:pt x="489" y="941"/>
                </a:lnTo>
                <a:lnTo>
                  <a:pt x="490" y="940"/>
                </a:lnTo>
                <a:lnTo>
                  <a:pt x="491" y="940"/>
                </a:lnTo>
                <a:lnTo>
                  <a:pt x="493" y="941"/>
                </a:lnTo>
                <a:lnTo>
                  <a:pt x="494" y="940"/>
                </a:lnTo>
                <a:lnTo>
                  <a:pt x="495" y="940"/>
                </a:lnTo>
                <a:lnTo>
                  <a:pt x="496" y="939"/>
                </a:lnTo>
                <a:lnTo>
                  <a:pt x="495" y="938"/>
                </a:lnTo>
                <a:lnTo>
                  <a:pt x="493" y="938"/>
                </a:lnTo>
                <a:lnTo>
                  <a:pt x="492" y="938"/>
                </a:lnTo>
                <a:lnTo>
                  <a:pt x="491" y="939"/>
                </a:lnTo>
                <a:lnTo>
                  <a:pt x="490" y="940"/>
                </a:lnTo>
                <a:lnTo>
                  <a:pt x="489" y="940"/>
                </a:lnTo>
                <a:lnTo>
                  <a:pt x="489" y="939"/>
                </a:lnTo>
                <a:lnTo>
                  <a:pt x="490" y="938"/>
                </a:lnTo>
                <a:lnTo>
                  <a:pt x="491" y="938"/>
                </a:lnTo>
                <a:lnTo>
                  <a:pt x="491" y="937"/>
                </a:lnTo>
                <a:lnTo>
                  <a:pt x="491" y="937"/>
                </a:lnTo>
                <a:lnTo>
                  <a:pt x="490" y="936"/>
                </a:lnTo>
                <a:lnTo>
                  <a:pt x="490" y="935"/>
                </a:lnTo>
                <a:lnTo>
                  <a:pt x="491" y="934"/>
                </a:lnTo>
                <a:lnTo>
                  <a:pt x="491" y="932"/>
                </a:lnTo>
                <a:lnTo>
                  <a:pt x="492" y="931"/>
                </a:lnTo>
                <a:lnTo>
                  <a:pt x="492" y="930"/>
                </a:lnTo>
                <a:lnTo>
                  <a:pt x="491" y="930"/>
                </a:lnTo>
                <a:lnTo>
                  <a:pt x="490" y="931"/>
                </a:lnTo>
                <a:lnTo>
                  <a:pt x="489" y="932"/>
                </a:lnTo>
                <a:lnTo>
                  <a:pt x="488" y="932"/>
                </a:lnTo>
                <a:lnTo>
                  <a:pt x="487" y="932"/>
                </a:lnTo>
                <a:lnTo>
                  <a:pt x="487" y="931"/>
                </a:lnTo>
                <a:lnTo>
                  <a:pt x="486" y="931"/>
                </a:lnTo>
                <a:lnTo>
                  <a:pt x="486" y="930"/>
                </a:lnTo>
                <a:lnTo>
                  <a:pt x="486" y="929"/>
                </a:lnTo>
                <a:lnTo>
                  <a:pt x="487" y="929"/>
                </a:lnTo>
                <a:lnTo>
                  <a:pt x="488" y="929"/>
                </a:lnTo>
                <a:lnTo>
                  <a:pt x="489" y="929"/>
                </a:lnTo>
                <a:lnTo>
                  <a:pt x="490" y="929"/>
                </a:lnTo>
                <a:lnTo>
                  <a:pt x="490" y="928"/>
                </a:lnTo>
                <a:lnTo>
                  <a:pt x="490" y="927"/>
                </a:lnTo>
                <a:lnTo>
                  <a:pt x="489" y="927"/>
                </a:lnTo>
                <a:lnTo>
                  <a:pt x="488" y="926"/>
                </a:lnTo>
                <a:lnTo>
                  <a:pt x="488" y="925"/>
                </a:lnTo>
                <a:lnTo>
                  <a:pt x="487" y="924"/>
                </a:lnTo>
                <a:lnTo>
                  <a:pt x="486" y="923"/>
                </a:lnTo>
                <a:lnTo>
                  <a:pt x="487" y="922"/>
                </a:lnTo>
                <a:lnTo>
                  <a:pt x="486" y="922"/>
                </a:lnTo>
                <a:lnTo>
                  <a:pt x="486" y="921"/>
                </a:lnTo>
                <a:lnTo>
                  <a:pt x="485" y="921"/>
                </a:lnTo>
                <a:lnTo>
                  <a:pt x="485" y="920"/>
                </a:lnTo>
                <a:lnTo>
                  <a:pt x="485" y="919"/>
                </a:lnTo>
                <a:lnTo>
                  <a:pt x="486" y="919"/>
                </a:lnTo>
                <a:lnTo>
                  <a:pt x="487" y="920"/>
                </a:lnTo>
                <a:lnTo>
                  <a:pt x="487" y="921"/>
                </a:lnTo>
                <a:lnTo>
                  <a:pt x="487" y="922"/>
                </a:lnTo>
                <a:lnTo>
                  <a:pt x="488" y="922"/>
                </a:lnTo>
                <a:lnTo>
                  <a:pt x="489" y="921"/>
                </a:lnTo>
                <a:lnTo>
                  <a:pt x="489" y="920"/>
                </a:lnTo>
                <a:lnTo>
                  <a:pt x="489" y="918"/>
                </a:lnTo>
                <a:lnTo>
                  <a:pt x="489" y="917"/>
                </a:lnTo>
                <a:lnTo>
                  <a:pt x="489" y="916"/>
                </a:lnTo>
                <a:lnTo>
                  <a:pt x="488" y="915"/>
                </a:lnTo>
                <a:lnTo>
                  <a:pt x="488" y="914"/>
                </a:lnTo>
                <a:lnTo>
                  <a:pt x="489" y="913"/>
                </a:lnTo>
                <a:lnTo>
                  <a:pt x="490" y="913"/>
                </a:lnTo>
                <a:lnTo>
                  <a:pt x="490" y="914"/>
                </a:lnTo>
                <a:lnTo>
                  <a:pt x="490" y="914"/>
                </a:lnTo>
                <a:lnTo>
                  <a:pt x="491" y="914"/>
                </a:lnTo>
                <a:lnTo>
                  <a:pt x="492" y="914"/>
                </a:lnTo>
                <a:lnTo>
                  <a:pt x="494" y="913"/>
                </a:lnTo>
                <a:lnTo>
                  <a:pt x="494" y="912"/>
                </a:lnTo>
                <a:lnTo>
                  <a:pt x="493" y="911"/>
                </a:lnTo>
                <a:lnTo>
                  <a:pt x="493" y="909"/>
                </a:lnTo>
                <a:lnTo>
                  <a:pt x="493" y="908"/>
                </a:lnTo>
                <a:lnTo>
                  <a:pt x="493" y="907"/>
                </a:lnTo>
                <a:lnTo>
                  <a:pt x="494" y="905"/>
                </a:lnTo>
                <a:lnTo>
                  <a:pt x="495" y="905"/>
                </a:lnTo>
                <a:lnTo>
                  <a:pt x="496" y="905"/>
                </a:lnTo>
                <a:lnTo>
                  <a:pt x="498" y="907"/>
                </a:lnTo>
                <a:lnTo>
                  <a:pt x="498" y="908"/>
                </a:lnTo>
                <a:lnTo>
                  <a:pt x="497" y="909"/>
                </a:lnTo>
                <a:lnTo>
                  <a:pt x="498" y="910"/>
                </a:lnTo>
                <a:lnTo>
                  <a:pt x="499" y="910"/>
                </a:lnTo>
                <a:lnTo>
                  <a:pt x="500" y="909"/>
                </a:lnTo>
                <a:lnTo>
                  <a:pt x="502" y="909"/>
                </a:lnTo>
                <a:lnTo>
                  <a:pt x="503" y="907"/>
                </a:lnTo>
                <a:lnTo>
                  <a:pt x="503" y="906"/>
                </a:lnTo>
                <a:lnTo>
                  <a:pt x="502" y="906"/>
                </a:lnTo>
                <a:lnTo>
                  <a:pt x="502" y="907"/>
                </a:lnTo>
                <a:lnTo>
                  <a:pt x="501" y="908"/>
                </a:lnTo>
                <a:lnTo>
                  <a:pt x="500" y="907"/>
                </a:lnTo>
                <a:lnTo>
                  <a:pt x="500" y="906"/>
                </a:lnTo>
                <a:lnTo>
                  <a:pt x="500" y="905"/>
                </a:lnTo>
                <a:lnTo>
                  <a:pt x="500" y="904"/>
                </a:lnTo>
                <a:lnTo>
                  <a:pt x="499" y="904"/>
                </a:lnTo>
                <a:lnTo>
                  <a:pt x="498" y="903"/>
                </a:lnTo>
                <a:lnTo>
                  <a:pt x="497" y="902"/>
                </a:lnTo>
                <a:lnTo>
                  <a:pt x="496" y="901"/>
                </a:lnTo>
                <a:lnTo>
                  <a:pt x="496" y="900"/>
                </a:lnTo>
                <a:lnTo>
                  <a:pt x="497" y="900"/>
                </a:lnTo>
                <a:lnTo>
                  <a:pt x="497" y="901"/>
                </a:lnTo>
                <a:lnTo>
                  <a:pt x="498" y="902"/>
                </a:lnTo>
                <a:lnTo>
                  <a:pt x="499" y="902"/>
                </a:lnTo>
                <a:lnTo>
                  <a:pt x="501" y="902"/>
                </a:lnTo>
                <a:lnTo>
                  <a:pt x="502" y="901"/>
                </a:lnTo>
                <a:lnTo>
                  <a:pt x="502" y="899"/>
                </a:lnTo>
                <a:lnTo>
                  <a:pt x="502" y="898"/>
                </a:lnTo>
                <a:lnTo>
                  <a:pt x="503" y="897"/>
                </a:lnTo>
                <a:lnTo>
                  <a:pt x="504" y="896"/>
                </a:lnTo>
                <a:lnTo>
                  <a:pt x="505" y="895"/>
                </a:lnTo>
                <a:lnTo>
                  <a:pt x="506" y="895"/>
                </a:lnTo>
                <a:lnTo>
                  <a:pt x="505" y="894"/>
                </a:lnTo>
                <a:lnTo>
                  <a:pt x="505" y="893"/>
                </a:lnTo>
                <a:lnTo>
                  <a:pt x="504" y="891"/>
                </a:lnTo>
                <a:lnTo>
                  <a:pt x="504" y="890"/>
                </a:lnTo>
                <a:lnTo>
                  <a:pt x="505" y="890"/>
                </a:lnTo>
                <a:lnTo>
                  <a:pt x="506" y="890"/>
                </a:lnTo>
                <a:lnTo>
                  <a:pt x="506" y="890"/>
                </a:lnTo>
                <a:lnTo>
                  <a:pt x="506" y="891"/>
                </a:lnTo>
                <a:lnTo>
                  <a:pt x="507" y="890"/>
                </a:lnTo>
                <a:lnTo>
                  <a:pt x="508" y="890"/>
                </a:lnTo>
                <a:lnTo>
                  <a:pt x="509" y="891"/>
                </a:lnTo>
                <a:lnTo>
                  <a:pt x="511" y="892"/>
                </a:lnTo>
                <a:lnTo>
                  <a:pt x="512" y="892"/>
                </a:lnTo>
                <a:lnTo>
                  <a:pt x="513" y="891"/>
                </a:lnTo>
                <a:lnTo>
                  <a:pt x="514" y="890"/>
                </a:lnTo>
                <a:lnTo>
                  <a:pt x="513" y="890"/>
                </a:lnTo>
                <a:lnTo>
                  <a:pt x="512" y="890"/>
                </a:lnTo>
                <a:lnTo>
                  <a:pt x="511" y="890"/>
                </a:lnTo>
                <a:lnTo>
                  <a:pt x="510" y="889"/>
                </a:lnTo>
                <a:lnTo>
                  <a:pt x="510" y="888"/>
                </a:lnTo>
                <a:lnTo>
                  <a:pt x="511" y="887"/>
                </a:lnTo>
                <a:lnTo>
                  <a:pt x="512" y="886"/>
                </a:lnTo>
                <a:lnTo>
                  <a:pt x="513" y="884"/>
                </a:lnTo>
                <a:lnTo>
                  <a:pt x="513" y="883"/>
                </a:lnTo>
                <a:lnTo>
                  <a:pt x="512" y="883"/>
                </a:lnTo>
                <a:lnTo>
                  <a:pt x="511" y="884"/>
                </a:lnTo>
                <a:lnTo>
                  <a:pt x="510" y="884"/>
                </a:lnTo>
                <a:lnTo>
                  <a:pt x="509" y="884"/>
                </a:lnTo>
                <a:lnTo>
                  <a:pt x="509" y="883"/>
                </a:lnTo>
                <a:lnTo>
                  <a:pt x="509" y="882"/>
                </a:lnTo>
                <a:lnTo>
                  <a:pt x="509" y="880"/>
                </a:lnTo>
                <a:lnTo>
                  <a:pt x="509" y="879"/>
                </a:lnTo>
                <a:lnTo>
                  <a:pt x="509" y="878"/>
                </a:lnTo>
                <a:lnTo>
                  <a:pt x="510" y="876"/>
                </a:lnTo>
                <a:lnTo>
                  <a:pt x="510" y="874"/>
                </a:lnTo>
                <a:lnTo>
                  <a:pt x="509" y="873"/>
                </a:lnTo>
                <a:lnTo>
                  <a:pt x="508" y="873"/>
                </a:lnTo>
                <a:lnTo>
                  <a:pt x="508" y="872"/>
                </a:lnTo>
                <a:lnTo>
                  <a:pt x="508" y="871"/>
                </a:lnTo>
                <a:lnTo>
                  <a:pt x="509" y="871"/>
                </a:lnTo>
                <a:lnTo>
                  <a:pt x="510" y="872"/>
                </a:lnTo>
                <a:lnTo>
                  <a:pt x="511" y="872"/>
                </a:lnTo>
                <a:lnTo>
                  <a:pt x="512" y="874"/>
                </a:lnTo>
                <a:lnTo>
                  <a:pt x="513" y="875"/>
                </a:lnTo>
                <a:lnTo>
                  <a:pt x="514" y="874"/>
                </a:lnTo>
                <a:lnTo>
                  <a:pt x="514" y="873"/>
                </a:lnTo>
                <a:lnTo>
                  <a:pt x="513" y="872"/>
                </a:lnTo>
                <a:lnTo>
                  <a:pt x="512" y="870"/>
                </a:lnTo>
                <a:lnTo>
                  <a:pt x="512" y="869"/>
                </a:lnTo>
                <a:lnTo>
                  <a:pt x="512" y="868"/>
                </a:lnTo>
                <a:lnTo>
                  <a:pt x="514" y="868"/>
                </a:lnTo>
                <a:lnTo>
                  <a:pt x="515" y="868"/>
                </a:lnTo>
                <a:lnTo>
                  <a:pt x="516" y="868"/>
                </a:lnTo>
                <a:lnTo>
                  <a:pt x="516" y="869"/>
                </a:lnTo>
                <a:lnTo>
                  <a:pt x="517" y="870"/>
                </a:lnTo>
                <a:lnTo>
                  <a:pt x="518" y="870"/>
                </a:lnTo>
                <a:lnTo>
                  <a:pt x="519" y="869"/>
                </a:lnTo>
                <a:lnTo>
                  <a:pt x="519" y="868"/>
                </a:lnTo>
                <a:lnTo>
                  <a:pt x="519" y="867"/>
                </a:lnTo>
                <a:lnTo>
                  <a:pt x="518" y="867"/>
                </a:lnTo>
                <a:lnTo>
                  <a:pt x="519" y="866"/>
                </a:lnTo>
                <a:lnTo>
                  <a:pt x="520" y="865"/>
                </a:lnTo>
                <a:lnTo>
                  <a:pt x="521" y="864"/>
                </a:lnTo>
                <a:lnTo>
                  <a:pt x="521" y="862"/>
                </a:lnTo>
                <a:lnTo>
                  <a:pt x="520" y="862"/>
                </a:lnTo>
                <a:lnTo>
                  <a:pt x="519" y="861"/>
                </a:lnTo>
                <a:lnTo>
                  <a:pt x="518" y="859"/>
                </a:lnTo>
                <a:lnTo>
                  <a:pt x="516" y="859"/>
                </a:lnTo>
                <a:lnTo>
                  <a:pt x="515" y="858"/>
                </a:lnTo>
                <a:lnTo>
                  <a:pt x="515" y="856"/>
                </a:lnTo>
                <a:lnTo>
                  <a:pt x="515" y="855"/>
                </a:lnTo>
                <a:lnTo>
                  <a:pt x="515" y="854"/>
                </a:lnTo>
                <a:lnTo>
                  <a:pt x="516" y="853"/>
                </a:lnTo>
                <a:lnTo>
                  <a:pt x="517" y="853"/>
                </a:lnTo>
                <a:lnTo>
                  <a:pt x="518" y="854"/>
                </a:lnTo>
                <a:lnTo>
                  <a:pt x="519" y="854"/>
                </a:lnTo>
                <a:lnTo>
                  <a:pt x="520" y="854"/>
                </a:lnTo>
                <a:lnTo>
                  <a:pt x="520" y="853"/>
                </a:lnTo>
                <a:lnTo>
                  <a:pt x="519" y="852"/>
                </a:lnTo>
                <a:lnTo>
                  <a:pt x="518" y="851"/>
                </a:lnTo>
                <a:lnTo>
                  <a:pt x="518" y="849"/>
                </a:lnTo>
                <a:lnTo>
                  <a:pt x="519" y="848"/>
                </a:lnTo>
                <a:lnTo>
                  <a:pt x="519" y="846"/>
                </a:lnTo>
                <a:lnTo>
                  <a:pt x="519" y="845"/>
                </a:lnTo>
                <a:lnTo>
                  <a:pt x="518" y="843"/>
                </a:lnTo>
                <a:lnTo>
                  <a:pt x="518" y="843"/>
                </a:lnTo>
                <a:lnTo>
                  <a:pt x="519" y="843"/>
                </a:lnTo>
                <a:lnTo>
                  <a:pt x="520" y="842"/>
                </a:lnTo>
                <a:lnTo>
                  <a:pt x="521" y="843"/>
                </a:lnTo>
                <a:lnTo>
                  <a:pt x="521" y="843"/>
                </a:lnTo>
                <a:lnTo>
                  <a:pt x="523" y="843"/>
                </a:lnTo>
                <a:lnTo>
                  <a:pt x="525" y="843"/>
                </a:lnTo>
                <a:lnTo>
                  <a:pt x="526" y="843"/>
                </a:lnTo>
                <a:lnTo>
                  <a:pt x="527" y="843"/>
                </a:lnTo>
                <a:lnTo>
                  <a:pt x="527" y="842"/>
                </a:lnTo>
                <a:lnTo>
                  <a:pt x="527" y="841"/>
                </a:lnTo>
                <a:lnTo>
                  <a:pt x="526" y="839"/>
                </a:lnTo>
                <a:lnTo>
                  <a:pt x="526" y="838"/>
                </a:lnTo>
                <a:lnTo>
                  <a:pt x="525" y="838"/>
                </a:lnTo>
                <a:lnTo>
                  <a:pt x="523" y="837"/>
                </a:lnTo>
                <a:lnTo>
                  <a:pt x="523" y="836"/>
                </a:lnTo>
                <a:lnTo>
                  <a:pt x="523" y="834"/>
                </a:lnTo>
                <a:lnTo>
                  <a:pt x="524" y="833"/>
                </a:lnTo>
                <a:lnTo>
                  <a:pt x="525" y="833"/>
                </a:lnTo>
                <a:lnTo>
                  <a:pt x="526" y="832"/>
                </a:lnTo>
                <a:lnTo>
                  <a:pt x="527" y="833"/>
                </a:lnTo>
                <a:lnTo>
                  <a:pt x="529" y="834"/>
                </a:lnTo>
                <a:lnTo>
                  <a:pt x="529" y="834"/>
                </a:lnTo>
                <a:lnTo>
                  <a:pt x="530" y="834"/>
                </a:lnTo>
                <a:lnTo>
                  <a:pt x="531" y="832"/>
                </a:lnTo>
                <a:lnTo>
                  <a:pt x="532" y="831"/>
                </a:lnTo>
                <a:lnTo>
                  <a:pt x="533" y="829"/>
                </a:lnTo>
                <a:lnTo>
                  <a:pt x="533" y="828"/>
                </a:lnTo>
                <a:lnTo>
                  <a:pt x="531" y="827"/>
                </a:lnTo>
                <a:lnTo>
                  <a:pt x="530" y="827"/>
                </a:lnTo>
                <a:lnTo>
                  <a:pt x="529" y="826"/>
                </a:lnTo>
                <a:lnTo>
                  <a:pt x="529" y="825"/>
                </a:lnTo>
                <a:lnTo>
                  <a:pt x="529" y="824"/>
                </a:lnTo>
                <a:lnTo>
                  <a:pt x="530" y="823"/>
                </a:lnTo>
                <a:lnTo>
                  <a:pt x="531" y="821"/>
                </a:lnTo>
                <a:lnTo>
                  <a:pt x="530" y="820"/>
                </a:lnTo>
                <a:lnTo>
                  <a:pt x="529" y="820"/>
                </a:lnTo>
                <a:lnTo>
                  <a:pt x="528" y="818"/>
                </a:lnTo>
                <a:lnTo>
                  <a:pt x="527" y="817"/>
                </a:lnTo>
                <a:lnTo>
                  <a:pt x="527" y="815"/>
                </a:lnTo>
                <a:lnTo>
                  <a:pt x="529" y="814"/>
                </a:lnTo>
                <a:lnTo>
                  <a:pt x="529" y="811"/>
                </a:lnTo>
                <a:lnTo>
                  <a:pt x="530" y="810"/>
                </a:lnTo>
                <a:lnTo>
                  <a:pt x="534" y="808"/>
                </a:lnTo>
                <a:lnTo>
                  <a:pt x="533" y="806"/>
                </a:lnTo>
                <a:lnTo>
                  <a:pt x="534" y="805"/>
                </a:lnTo>
                <a:lnTo>
                  <a:pt x="535" y="804"/>
                </a:lnTo>
                <a:lnTo>
                  <a:pt x="538" y="801"/>
                </a:lnTo>
                <a:lnTo>
                  <a:pt x="540" y="801"/>
                </a:lnTo>
                <a:lnTo>
                  <a:pt x="541" y="801"/>
                </a:lnTo>
                <a:lnTo>
                  <a:pt x="542" y="800"/>
                </a:lnTo>
                <a:lnTo>
                  <a:pt x="542" y="799"/>
                </a:lnTo>
                <a:lnTo>
                  <a:pt x="542" y="798"/>
                </a:lnTo>
                <a:lnTo>
                  <a:pt x="541" y="797"/>
                </a:lnTo>
                <a:lnTo>
                  <a:pt x="537" y="797"/>
                </a:lnTo>
                <a:lnTo>
                  <a:pt x="537" y="795"/>
                </a:lnTo>
                <a:lnTo>
                  <a:pt x="538" y="795"/>
                </a:lnTo>
                <a:lnTo>
                  <a:pt x="540" y="795"/>
                </a:lnTo>
                <a:lnTo>
                  <a:pt x="541" y="793"/>
                </a:lnTo>
                <a:lnTo>
                  <a:pt x="541" y="792"/>
                </a:lnTo>
                <a:lnTo>
                  <a:pt x="540" y="789"/>
                </a:lnTo>
                <a:lnTo>
                  <a:pt x="541" y="787"/>
                </a:lnTo>
                <a:lnTo>
                  <a:pt x="542" y="785"/>
                </a:lnTo>
                <a:lnTo>
                  <a:pt x="542" y="784"/>
                </a:lnTo>
                <a:lnTo>
                  <a:pt x="541" y="784"/>
                </a:lnTo>
                <a:lnTo>
                  <a:pt x="540" y="784"/>
                </a:lnTo>
                <a:lnTo>
                  <a:pt x="538" y="783"/>
                </a:lnTo>
                <a:lnTo>
                  <a:pt x="538" y="782"/>
                </a:lnTo>
                <a:lnTo>
                  <a:pt x="538" y="781"/>
                </a:lnTo>
                <a:lnTo>
                  <a:pt x="541" y="781"/>
                </a:lnTo>
                <a:lnTo>
                  <a:pt x="542" y="780"/>
                </a:lnTo>
                <a:lnTo>
                  <a:pt x="542" y="779"/>
                </a:lnTo>
                <a:lnTo>
                  <a:pt x="541" y="778"/>
                </a:lnTo>
                <a:lnTo>
                  <a:pt x="540" y="778"/>
                </a:lnTo>
                <a:lnTo>
                  <a:pt x="539" y="778"/>
                </a:lnTo>
                <a:lnTo>
                  <a:pt x="538" y="778"/>
                </a:lnTo>
                <a:lnTo>
                  <a:pt x="538" y="779"/>
                </a:lnTo>
                <a:lnTo>
                  <a:pt x="537" y="780"/>
                </a:lnTo>
                <a:lnTo>
                  <a:pt x="537" y="779"/>
                </a:lnTo>
                <a:lnTo>
                  <a:pt x="536" y="778"/>
                </a:lnTo>
                <a:lnTo>
                  <a:pt x="535" y="778"/>
                </a:lnTo>
                <a:lnTo>
                  <a:pt x="533" y="779"/>
                </a:lnTo>
                <a:lnTo>
                  <a:pt x="531" y="781"/>
                </a:lnTo>
                <a:lnTo>
                  <a:pt x="530" y="781"/>
                </a:lnTo>
                <a:lnTo>
                  <a:pt x="529" y="780"/>
                </a:lnTo>
                <a:lnTo>
                  <a:pt x="529" y="779"/>
                </a:lnTo>
                <a:lnTo>
                  <a:pt x="196" y="780"/>
                </a:lnTo>
                <a:lnTo>
                  <a:pt x="188" y="761"/>
                </a:lnTo>
                <a:lnTo>
                  <a:pt x="171" y="743"/>
                </a:lnTo>
                <a:lnTo>
                  <a:pt x="134" y="733"/>
                </a:lnTo>
                <a:lnTo>
                  <a:pt x="58" y="727"/>
                </a:lnTo>
                <a:lnTo>
                  <a:pt x="16" y="710"/>
                </a:lnTo>
                <a:lnTo>
                  <a:pt x="0" y="686"/>
                </a:lnTo>
                <a:lnTo>
                  <a:pt x="2" y="676"/>
                </a:lnTo>
                <a:lnTo>
                  <a:pt x="10" y="665"/>
                </a:lnTo>
                <a:lnTo>
                  <a:pt x="43" y="651"/>
                </a:lnTo>
                <a:lnTo>
                  <a:pt x="111" y="611"/>
                </a:lnTo>
                <a:lnTo>
                  <a:pt x="121" y="579"/>
                </a:lnTo>
                <a:lnTo>
                  <a:pt x="112" y="552"/>
                </a:lnTo>
                <a:lnTo>
                  <a:pt x="111" y="520"/>
                </a:lnTo>
                <a:lnTo>
                  <a:pt x="113" y="505"/>
                </a:lnTo>
                <a:lnTo>
                  <a:pt x="129" y="483"/>
                </a:lnTo>
                <a:lnTo>
                  <a:pt x="141" y="473"/>
                </a:lnTo>
                <a:lnTo>
                  <a:pt x="170" y="457"/>
                </a:lnTo>
                <a:lnTo>
                  <a:pt x="178" y="428"/>
                </a:lnTo>
                <a:lnTo>
                  <a:pt x="178" y="396"/>
                </a:lnTo>
                <a:lnTo>
                  <a:pt x="164" y="369"/>
                </a:lnTo>
                <a:lnTo>
                  <a:pt x="153" y="341"/>
                </a:lnTo>
                <a:lnTo>
                  <a:pt x="158" y="311"/>
                </a:lnTo>
                <a:lnTo>
                  <a:pt x="171" y="291"/>
                </a:lnTo>
                <a:lnTo>
                  <a:pt x="232" y="235"/>
                </a:lnTo>
                <a:lnTo>
                  <a:pt x="280" y="172"/>
                </a:lnTo>
                <a:lnTo>
                  <a:pt x="319" y="152"/>
                </a:lnTo>
                <a:lnTo>
                  <a:pt x="326" y="148"/>
                </a:lnTo>
                <a:lnTo>
                  <a:pt x="391" y="107"/>
                </a:lnTo>
                <a:lnTo>
                  <a:pt x="432" y="93"/>
                </a:lnTo>
                <a:lnTo>
                  <a:pt x="482" y="44"/>
                </a:lnTo>
                <a:lnTo>
                  <a:pt x="490" y="31"/>
                </a:lnTo>
                <a:lnTo>
                  <a:pt x="508" y="28"/>
                </a:lnTo>
                <a:lnTo>
                  <a:pt x="551" y="13"/>
                </a:lnTo>
                <a:lnTo>
                  <a:pt x="578" y="4"/>
                </a:lnTo>
                <a:lnTo>
                  <a:pt x="598" y="0"/>
                </a:lnTo>
                <a:lnTo>
                  <a:pt x="661" y="16"/>
                </a:lnTo>
                <a:lnTo>
                  <a:pt x="679" y="39"/>
                </a:lnTo>
                <a:lnTo>
                  <a:pt x="705" y="84"/>
                </a:lnTo>
                <a:lnTo>
                  <a:pt x="730" y="101"/>
                </a:lnTo>
                <a:lnTo>
                  <a:pt x="769" y="122"/>
                </a:lnTo>
                <a:lnTo>
                  <a:pt x="797" y="150"/>
                </a:lnTo>
                <a:lnTo>
                  <a:pt x="839" y="170"/>
                </a:lnTo>
                <a:lnTo>
                  <a:pt x="874" y="180"/>
                </a:lnTo>
                <a:lnTo>
                  <a:pt x="895" y="167"/>
                </a:lnTo>
                <a:lnTo>
                  <a:pt x="901" y="149"/>
                </a:lnTo>
                <a:lnTo>
                  <a:pt x="904" y="112"/>
                </a:lnTo>
                <a:lnTo>
                  <a:pt x="928" y="122"/>
                </a:lnTo>
                <a:lnTo>
                  <a:pt x="975" y="173"/>
                </a:lnTo>
                <a:lnTo>
                  <a:pt x="988" y="187"/>
                </a:lnTo>
                <a:lnTo>
                  <a:pt x="1004" y="211"/>
                </a:lnTo>
                <a:lnTo>
                  <a:pt x="1040" y="234"/>
                </a:lnTo>
                <a:lnTo>
                  <a:pt x="1055" y="254"/>
                </a:lnTo>
                <a:lnTo>
                  <a:pt x="1070" y="285"/>
                </a:lnTo>
                <a:lnTo>
                  <a:pt x="1096" y="305"/>
                </a:lnTo>
                <a:lnTo>
                  <a:pt x="1119" y="315"/>
                </a:lnTo>
                <a:lnTo>
                  <a:pt x="1139" y="305"/>
                </a:lnTo>
                <a:lnTo>
                  <a:pt x="1165" y="294"/>
                </a:lnTo>
                <a:lnTo>
                  <a:pt x="1170" y="263"/>
                </a:lnTo>
                <a:lnTo>
                  <a:pt x="1159" y="250"/>
                </a:lnTo>
                <a:close/>
              </a:path>
            </a:pathLst>
          </a:custGeom>
          <a:solidFill>
            <a:schemeClr val="bg1">
              <a:lumMod val="75000"/>
            </a:schemeClr>
          </a:solidFill>
          <a:ln w="9525">
            <a:noFill/>
            <a:round/>
            <a:headEnd/>
            <a:tailEnd/>
          </a:ln>
        </p:spPr>
        <p:txBody>
          <a:bodyPr/>
          <a:lstStyle/>
          <a:p>
            <a:endParaRPr lang="en-US"/>
          </a:p>
        </p:txBody>
      </p:sp>
      <p:sp>
        <p:nvSpPr>
          <p:cNvPr id="14" name="Freeform 14"/>
          <p:cNvSpPr>
            <a:spLocks/>
          </p:cNvSpPr>
          <p:nvPr/>
        </p:nvSpPr>
        <p:spPr bwMode="auto">
          <a:xfrm>
            <a:off x="1971675" y="5451475"/>
            <a:ext cx="1201738" cy="917575"/>
          </a:xfrm>
          <a:custGeom>
            <a:avLst/>
            <a:gdLst/>
            <a:ahLst/>
            <a:cxnLst>
              <a:cxn ang="0">
                <a:pos x="748" y="471"/>
              </a:cxn>
              <a:cxn ang="0">
                <a:pos x="720" y="483"/>
              </a:cxn>
              <a:cxn ang="0">
                <a:pos x="696" y="479"/>
              </a:cxn>
              <a:cxn ang="0">
                <a:pos x="667" y="466"/>
              </a:cxn>
              <a:cxn ang="0">
                <a:pos x="625" y="462"/>
              </a:cxn>
              <a:cxn ang="0">
                <a:pos x="562" y="463"/>
              </a:cxn>
              <a:cxn ang="0">
                <a:pos x="546" y="448"/>
              </a:cxn>
              <a:cxn ang="0">
                <a:pos x="557" y="446"/>
              </a:cxn>
              <a:cxn ang="0">
                <a:pos x="558" y="442"/>
              </a:cxn>
              <a:cxn ang="0">
                <a:pos x="545" y="443"/>
              </a:cxn>
              <a:cxn ang="0">
                <a:pos x="527" y="427"/>
              </a:cxn>
              <a:cxn ang="0">
                <a:pos x="517" y="418"/>
              </a:cxn>
              <a:cxn ang="0">
                <a:pos x="499" y="427"/>
              </a:cxn>
              <a:cxn ang="0">
                <a:pos x="503" y="432"/>
              </a:cxn>
              <a:cxn ang="0">
                <a:pos x="513" y="444"/>
              </a:cxn>
              <a:cxn ang="0">
                <a:pos x="482" y="443"/>
              </a:cxn>
              <a:cxn ang="0">
                <a:pos x="419" y="451"/>
              </a:cxn>
              <a:cxn ang="0">
                <a:pos x="339" y="482"/>
              </a:cxn>
              <a:cxn ang="0">
                <a:pos x="276" y="512"/>
              </a:cxn>
              <a:cxn ang="0">
                <a:pos x="219" y="528"/>
              </a:cxn>
              <a:cxn ang="0">
                <a:pos x="210" y="549"/>
              </a:cxn>
              <a:cxn ang="0">
                <a:pos x="202" y="560"/>
              </a:cxn>
              <a:cxn ang="0">
                <a:pos x="201" y="572"/>
              </a:cxn>
              <a:cxn ang="0">
                <a:pos x="183" y="566"/>
              </a:cxn>
              <a:cxn ang="0">
                <a:pos x="163" y="572"/>
              </a:cxn>
              <a:cxn ang="0">
                <a:pos x="144" y="571"/>
              </a:cxn>
              <a:cxn ang="0">
                <a:pos x="122" y="554"/>
              </a:cxn>
              <a:cxn ang="0">
                <a:pos x="109" y="532"/>
              </a:cxn>
              <a:cxn ang="0">
                <a:pos x="103" y="512"/>
              </a:cxn>
              <a:cxn ang="0">
                <a:pos x="104" y="496"/>
              </a:cxn>
              <a:cxn ang="0">
                <a:pos x="106" y="488"/>
              </a:cxn>
              <a:cxn ang="0">
                <a:pos x="103" y="474"/>
              </a:cxn>
              <a:cxn ang="0">
                <a:pos x="94" y="467"/>
              </a:cxn>
              <a:cxn ang="0">
                <a:pos x="90" y="460"/>
              </a:cxn>
              <a:cxn ang="0">
                <a:pos x="84" y="449"/>
              </a:cxn>
              <a:cxn ang="0">
                <a:pos x="78" y="434"/>
              </a:cxn>
              <a:cxn ang="0">
                <a:pos x="80" y="425"/>
              </a:cxn>
              <a:cxn ang="0">
                <a:pos x="76" y="408"/>
              </a:cxn>
              <a:cxn ang="0">
                <a:pos x="66" y="399"/>
              </a:cxn>
              <a:cxn ang="0">
                <a:pos x="58" y="390"/>
              </a:cxn>
              <a:cxn ang="0">
                <a:pos x="52" y="384"/>
              </a:cxn>
              <a:cxn ang="0">
                <a:pos x="46" y="382"/>
              </a:cxn>
              <a:cxn ang="0">
                <a:pos x="41" y="377"/>
              </a:cxn>
              <a:cxn ang="0">
                <a:pos x="37" y="373"/>
              </a:cxn>
              <a:cxn ang="0">
                <a:pos x="31" y="368"/>
              </a:cxn>
              <a:cxn ang="0">
                <a:pos x="28" y="358"/>
              </a:cxn>
              <a:cxn ang="0">
                <a:pos x="16" y="350"/>
              </a:cxn>
              <a:cxn ang="0">
                <a:pos x="19" y="346"/>
              </a:cxn>
              <a:cxn ang="0">
                <a:pos x="20" y="342"/>
              </a:cxn>
              <a:cxn ang="0">
                <a:pos x="19" y="337"/>
              </a:cxn>
              <a:cxn ang="0">
                <a:pos x="8" y="327"/>
              </a:cxn>
              <a:cxn ang="0">
                <a:pos x="6" y="323"/>
              </a:cxn>
              <a:cxn ang="0">
                <a:pos x="8" y="315"/>
              </a:cxn>
              <a:cxn ang="0">
                <a:pos x="1" y="308"/>
              </a:cxn>
              <a:cxn ang="0">
                <a:pos x="80" y="297"/>
              </a:cxn>
              <a:cxn ang="0">
                <a:pos x="324" y="349"/>
              </a:cxn>
              <a:cxn ang="0">
                <a:pos x="531" y="305"/>
              </a:cxn>
              <a:cxn ang="0">
                <a:pos x="472" y="85"/>
              </a:cxn>
              <a:cxn ang="0">
                <a:pos x="621" y="155"/>
              </a:cxn>
            </a:cxnLst>
            <a:rect l="0" t="0" r="r" b="b"/>
            <a:pathLst>
              <a:path w="757" h="578">
                <a:moveTo>
                  <a:pt x="748" y="306"/>
                </a:moveTo>
                <a:lnTo>
                  <a:pt x="748" y="307"/>
                </a:lnTo>
                <a:lnTo>
                  <a:pt x="749" y="324"/>
                </a:lnTo>
                <a:lnTo>
                  <a:pt x="750" y="343"/>
                </a:lnTo>
                <a:lnTo>
                  <a:pt x="750" y="353"/>
                </a:lnTo>
                <a:lnTo>
                  <a:pt x="753" y="399"/>
                </a:lnTo>
                <a:lnTo>
                  <a:pt x="754" y="415"/>
                </a:lnTo>
                <a:lnTo>
                  <a:pt x="756" y="450"/>
                </a:lnTo>
                <a:lnTo>
                  <a:pt x="757" y="467"/>
                </a:lnTo>
                <a:lnTo>
                  <a:pt x="756" y="467"/>
                </a:lnTo>
                <a:lnTo>
                  <a:pt x="754" y="470"/>
                </a:lnTo>
                <a:lnTo>
                  <a:pt x="751" y="471"/>
                </a:lnTo>
                <a:lnTo>
                  <a:pt x="750" y="471"/>
                </a:lnTo>
                <a:lnTo>
                  <a:pt x="748" y="471"/>
                </a:lnTo>
                <a:lnTo>
                  <a:pt x="747" y="471"/>
                </a:lnTo>
                <a:lnTo>
                  <a:pt x="748" y="470"/>
                </a:lnTo>
                <a:lnTo>
                  <a:pt x="744" y="465"/>
                </a:lnTo>
                <a:lnTo>
                  <a:pt x="742" y="464"/>
                </a:lnTo>
                <a:lnTo>
                  <a:pt x="741" y="464"/>
                </a:lnTo>
                <a:lnTo>
                  <a:pt x="740" y="464"/>
                </a:lnTo>
                <a:lnTo>
                  <a:pt x="736" y="464"/>
                </a:lnTo>
                <a:lnTo>
                  <a:pt x="729" y="468"/>
                </a:lnTo>
                <a:lnTo>
                  <a:pt x="729" y="472"/>
                </a:lnTo>
                <a:lnTo>
                  <a:pt x="730" y="473"/>
                </a:lnTo>
                <a:lnTo>
                  <a:pt x="727" y="477"/>
                </a:lnTo>
                <a:lnTo>
                  <a:pt x="725" y="480"/>
                </a:lnTo>
                <a:lnTo>
                  <a:pt x="721" y="482"/>
                </a:lnTo>
                <a:lnTo>
                  <a:pt x="720" y="483"/>
                </a:lnTo>
                <a:lnTo>
                  <a:pt x="716" y="486"/>
                </a:lnTo>
                <a:lnTo>
                  <a:pt x="712" y="487"/>
                </a:lnTo>
                <a:lnTo>
                  <a:pt x="709" y="486"/>
                </a:lnTo>
                <a:lnTo>
                  <a:pt x="708" y="487"/>
                </a:lnTo>
                <a:lnTo>
                  <a:pt x="705" y="486"/>
                </a:lnTo>
                <a:lnTo>
                  <a:pt x="704" y="486"/>
                </a:lnTo>
                <a:lnTo>
                  <a:pt x="703" y="487"/>
                </a:lnTo>
                <a:lnTo>
                  <a:pt x="702" y="486"/>
                </a:lnTo>
                <a:lnTo>
                  <a:pt x="700" y="485"/>
                </a:lnTo>
                <a:lnTo>
                  <a:pt x="698" y="484"/>
                </a:lnTo>
                <a:lnTo>
                  <a:pt x="697" y="481"/>
                </a:lnTo>
                <a:lnTo>
                  <a:pt x="697" y="480"/>
                </a:lnTo>
                <a:lnTo>
                  <a:pt x="696" y="480"/>
                </a:lnTo>
                <a:lnTo>
                  <a:pt x="696" y="479"/>
                </a:lnTo>
                <a:lnTo>
                  <a:pt x="696" y="478"/>
                </a:lnTo>
                <a:lnTo>
                  <a:pt x="693" y="476"/>
                </a:lnTo>
                <a:lnTo>
                  <a:pt x="690" y="473"/>
                </a:lnTo>
                <a:lnTo>
                  <a:pt x="682" y="471"/>
                </a:lnTo>
                <a:lnTo>
                  <a:pt x="678" y="471"/>
                </a:lnTo>
                <a:lnTo>
                  <a:pt x="673" y="471"/>
                </a:lnTo>
                <a:lnTo>
                  <a:pt x="669" y="471"/>
                </a:lnTo>
                <a:lnTo>
                  <a:pt x="668" y="470"/>
                </a:lnTo>
                <a:lnTo>
                  <a:pt x="667" y="470"/>
                </a:lnTo>
                <a:lnTo>
                  <a:pt x="667" y="469"/>
                </a:lnTo>
                <a:lnTo>
                  <a:pt x="667" y="467"/>
                </a:lnTo>
                <a:lnTo>
                  <a:pt x="668" y="467"/>
                </a:lnTo>
                <a:lnTo>
                  <a:pt x="667" y="467"/>
                </a:lnTo>
                <a:lnTo>
                  <a:pt x="667" y="466"/>
                </a:lnTo>
                <a:lnTo>
                  <a:pt x="668" y="464"/>
                </a:lnTo>
                <a:lnTo>
                  <a:pt x="668" y="463"/>
                </a:lnTo>
                <a:lnTo>
                  <a:pt x="667" y="460"/>
                </a:lnTo>
                <a:lnTo>
                  <a:pt x="668" y="456"/>
                </a:lnTo>
                <a:lnTo>
                  <a:pt x="669" y="454"/>
                </a:lnTo>
                <a:lnTo>
                  <a:pt x="666" y="454"/>
                </a:lnTo>
                <a:lnTo>
                  <a:pt x="643" y="447"/>
                </a:lnTo>
                <a:lnTo>
                  <a:pt x="643" y="454"/>
                </a:lnTo>
                <a:lnTo>
                  <a:pt x="641" y="454"/>
                </a:lnTo>
                <a:lnTo>
                  <a:pt x="639" y="454"/>
                </a:lnTo>
                <a:lnTo>
                  <a:pt x="637" y="456"/>
                </a:lnTo>
                <a:lnTo>
                  <a:pt x="632" y="458"/>
                </a:lnTo>
                <a:lnTo>
                  <a:pt x="628" y="463"/>
                </a:lnTo>
                <a:lnTo>
                  <a:pt x="625" y="462"/>
                </a:lnTo>
                <a:lnTo>
                  <a:pt x="619" y="462"/>
                </a:lnTo>
                <a:lnTo>
                  <a:pt x="614" y="461"/>
                </a:lnTo>
                <a:lnTo>
                  <a:pt x="614" y="462"/>
                </a:lnTo>
                <a:lnTo>
                  <a:pt x="610" y="463"/>
                </a:lnTo>
                <a:lnTo>
                  <a:pt x="606" y="465"/>
                </a:lnTo>
                <a:lnTo>
                  <a:pt x="603" y="467"/>
                </a:lnTo>
                <a:lnTo>
                  <a:pt x="598" y="471"/>
                </a:lnTo>
                <a:lnTo>
                  <a:pt x="594" y="472"/>
                </a:lnTo>
                <a:lnTo>
                  <a:pt x="589" y="473"/>
                </a:lnTo>
                <a:lnTo>
                  <a:pt x="582" y="473"/>
                </a:lnTo>
                <a:lnTo>
                  <a:pt x="576" y="471"/>
                </a:lnTo>
                <a:lnTo>
                  <a:pt x="570" y="469"/>
                </a:lnTo>
                <a:lnTo>
                  <a:pt x="566" y="467"/>
                </a:lnTo>
                <a:lnTo>
                  <a:pt x="562" y="463"/>
                </a:lnTo>
                <a:lnTo>
                  <a:pt x="557" y="459"/>
                </a:lnTo>
                <a:lnTo>
                  <a:pt x="555" y="457"/>
                </a:lnTo>
                <a:lnTo>
                  <a:pt x="547" y="453"/>
                </a:lnTo>
                <a:lnTo>
                  <a:pt x="541" y="450"/>
                </a:lnTo>
                <a:lnTo>
                  <a:pt x="538" y="448"/>
                </a:lnTo>
                <a:lnTo>
                  <a:pt x="536" y="447"/>
                </a:lnTo>
                <a:lnTo>
                  <a:pt x="536" y="446"/>
                </a:lnTo>
                <a:lnTo>
                  <a:pt x="536" y="445"/>
                </a:lnTo>
                <a:lnTo>
                  <a:pt x="536" y="446"/>
                </a:lnTo>
                <a:lnTo>
                  <a:pt x="537" y="446"/>
                </a:lnTo>
                <a:lnTo>
                  <a:pt x="539" y="447"/>
                </a:lnTo>
                <a:lnTo>
                  <a:pt x="542" y="447"/>
                </a:lnTo>
                <a:lnTo>
                  <a:pt x="544" y="448"/>
                </a:lnTo>
                <a:lnTo>
                  <a:pt x="546" y="448"/>
                </a:lnTo>
                <a:lnTo>
                  <a:pt x="547" y="448"/>
                </a:lnTo>
                <a:lnTo>
                  <a:pt x="549" y="448"/>
                </a:lnTo>
                <a:lnTo>
                  <a:pt x="551" y="448"/>
                </a:lnTo>
                <a:lnTo>
                  <a:pt x="552" y="449"/>
                </a:lnTo>
                <a:lnTo>
                  <a:pt x="553" y="450"/>
                </a:lnTo>
                <a:lnTo>
                  <a:pt x="553" y="451"/>
                </a:lnTo>
                <a:lnTo>
                  <a:pt x="556" y="450"/>
                </a:lnTo>
                <a:lnTo>
                  <a:pt x="557" y="449"/>
                </a:lnTo>
                <a:lnTo>
                  <a:pt x="558" y="449"/>
                </a:lnTo>
                <a:lnTo>
                  <a:pt x="557" y="449"/>
                </a:lnTo>
                <a:lnTo>
                  <a:pt x="557" y="448"/>
                </a:lnTo>
                <a:lnTo>
                  <a:pt x="557" y="447"/>
                </a:lnTo>
                <a:lnTo>
                  <a:pt x="557" y="446"/>
                </a:lnTo>
                <a:lnTo>
                  <a:pt x="557" y="446"/>
                </a:lnTo>
                <a:lnTo>
                  <a:pt x="557" y="445"/>
                </a:lnTo>
                <a:lnTo>
                  <a:pt x="557" y="444"/>
                </a:lnTo>
                <a:lnTo>
                  <a:pt x="557" y="443"/>
                </a:lnTo>
                <a:lnTo>
                  <a:pt x="557" y="443"/>
                </a:lnTo>
                <a:lnTo>
                  <a:pt x="558" y="444"/>
                </a:lnTo>
                <a:lnTo>
                  <a:pt x="559" y="444"/>
                </a:lnTo>
                <a:lnTo>
                  <a:pt x="560" y="443"/>
                </a:lnTo>
                <a:lnTo>
                  <a:pt x="560" y="443"/>
                </a:lnTo>
                <a:lnTo>
                  <a:pt x="560" y="442"/>
                </a:lnTo>
                <a:lnTo>
                  <a:pt x="561" y="441"/>
                </a:lnTo>
                <a:lnTo>
                  <a:pt x="560" y="441"/>
                </a:lnTo>
                <a:lnTo>
                  <a:pt x="559" y="443"/>
                </a:lnTo>
                <a:lnTo>
                  <a:pt x="559" y="443"/>
                </a:lnTo>
                <a:lnTo>
                  <a:pt x="558" y="442"/>
                </a:lnTo>
                <a:lnTo>
                  <a:pt x="557" y="442"/>
                </a:lnTo>
                <a:lnTo>
                  <a:pt x="556" y="443"/>
                </a:lnTo>
                <a:lnTo>
                  <a:pt x="555" y="443"/>
                </a:lnTo>
                <a:lnTo>
                  <a:pt x="555" y="444"/>
                </a:lnTo>
                <a:lnTo>
                  <a:pt x="556" y="444"/>
                </a:lnTo>
                <a:lnTo>
                  <a:pt x="555" y="445"/>
                </a:lnTo>
                <a:lnTo>
                  <a:pt x="556" y="446"/>
                </a:lnTo>
                <a:lnTo>
                  <a:pt x="557" y="447"/>
                </a:lnTo>
                <a:lnTo>
                  <a:pt x="553" y="448"/>
                </a:lnTo>
                <a:lnTo>
                  <a:pt x="552" y="446"/>
                </a:lnTo>
                <a:lnTo>
                  <a:pt x="549" y="446"/>
                </a:lnTo>
                <a:lnTo>
                  <a:pt x="548" y="445"/>
                </a:lnTo>
                <a:lnTo>
                  <a:pt x="546" y="443"/>
                </a:lnTo>
                <a:lnTo>
                  <a:pt x="545" y="443"/>
                </a:lnTo>
                <a:lnTo>
                  <a:pt x="543" y="443"/>
                </a:lnTo>
                <a:lnTo>
                  <a:pt x="540" y="443"/>
                </a:lnTo>
                <a:lnTo>
                  <a:pt x="537" y="442"/>
                </a:lnTo>
                <a:lnTo>
                  <a:pt x="531" y="438"/>
                </a:lnTo>
                <a:lnTo>
                  <a:pt x="528" y="436"/>
                </a:lnTo>
                <a:lnTo>
                  <a:pt x="521" y="433"/>
                </a:lnTo>
                <a:lnTo>
                  <a:pt x="519" y="427"/>
                </a:lnTo>
                <a:lnTo>
                  <a:pt x="514" y="424"/>
                </a:lnTo>
                <a:lnTo>
                  <a:pt x="515" y="423"/>
                </a:lnTo>
                <a:lnTo>
                  <a:pt x="517" y="423"/>
                </a:lnTo>
                <a:lnTo>
                  <a:pt x="518" y="424"/>
                </a:lnTo>
                <a:lnTo>
                  <a:pt x="520" y="425"/>
                </a:lnTo>
                <a:lnTo>
                  <a:pt x="524" y="426"/>
                </a:lnTo>
                <a:lnTo>
                  <a:pt x="527" y="427"/>
                </a:lnTo>
                <a:lnTo>
                  <a:pt x="528" y="426"/>
                </a:lnTo>
                <a:lnTo>
                  <a:pt x="528" y="425"/>
                </a:lnTo>
                <a:lnTo>
                  <a:pt x="527" y="425"/>
                </a:lnTo>
                <a:lnTo>
                  <a:pt x="525" y="425"/>
                </a:lnTo>
                <a:lnTo>
                  <a:pt x="525" y="424"/>
                </a:lnTo>
                <a:lnTo>
                  <a:pt x="524" y="425"/>
                </a:lnTo>
                <a:lnTo>
                  <a:pt x="523" y="424"/>
                </a:lnTo>
                <a:lnTo>
                  <a:pt x="522" y="423"/>
                </a:lnTo>
                <a:lnTo>
                  <a:pt x="521" y="422"/>
                </a:lnTo>
                <a:lnTo>
                  <a:pt x="520" y="422"/>
                </a:lnTo>
                <a:lnTo>
                  <a:pt x="518" y="421"/>
                </a:lnTo>
                <a:lnTo>
                  <a:pt x="517" y="420"/>
                </a:lnTo>
                <a:lnTo>
                  <a:pt x="517" y="419"/>
                </a:lnTo>
                <a:lnTo>
                  <a:pt x="517" y="418"/>
                </a:lnTo>
                <a:lnTo>
                  <a:pt x="516" y="419"/>
                </a:lnTo>
                <a:lnTo>
                  <a:pt x="515" y="420"/>
                </a:lnTo>
                <a:lnTo>
                  <a:pt x="510" y="420"/>
                </a:lnTo>
                <a:lnTo>
                  <a:pt x="509" y="422"/>
                </a:lnTo>
                <a:lnTo>
                  <a:pt x="507" y="422"/>
                </a:lnTo>
                <a:lnTo>
                  <a:pt x="506" y="423"/>
                </a:lnTo>
                <a:lnTo>
                  <a:pt x="504" y="422"/>
                </a:lnTo>
                <a:lnTo>
                  <a:pt x="502" y="425"/>
                </a:lnTo>
                <a:lnTo>
                  <a:pt x="501" y="425"/>
                </a:lnTo>
                <a:lnTo>
                  <a:pt x="501" y="424"/>
                </a:lnTo>
                <a:lnTo>
                  <a:pt x="499" y="423"/>
                </a:lnTo>
                <a:lnTo>
                  <a:pt x="499" y="422"/>
                </a:lnTo>
                <a:lnTo>
                  <a:pt x="499" y="425"/>
                </a:lnTo>
                <a:lnTo>
                  <a:pt x="499" y="427"/>
                </a:lnTo>
                <a:lnTo>
                  <a:pt x="499" y="428"/>
                </a:lnTo>
                <a:lnTo>
                  <a:pt x="497" y="429"/>
                </a:lnTo>
                <a:lnTo>
                  <a:pt x="494" y="427"/>
                </a:lnTo>
                <a:lnTo>
                  <a:pt x="491" y="425"/>
                </a:lnTo>
                <a:lnTo>
                  <a:pt x="488" y="423"/>
                </a:lnTo>
                <a:lnTo>
                  <a:pt x="489" y="432"/>
                </a:lnTo>
                <a:lnTo>
                  <a:pt x="491" y="431"/>
                </a:lnTo>
                <a:lnTo>
                  <a:pt x="494" y="430"/>
                </a:lnTo>
                <a:lnTo>
                  <a:pt x="495" y="431"/>
                </a:lnTo>
                <a:lnTo>
                  <a:pt x="497" y="432"/>
                </a:lnTo>
                <a:lnTo>
                  <a:pt x="498" y="432"/>
                </a:lnTo>
                <a:lnTo>
                  <a:pt x="498" y="431"/>
                </a:lnTo>
                <a:lnTo>
                  <a:pt x="499" y="431"/>
                </a:lnTo>
                <a:lnTo>
                  <a:pt x="503" y="432"/>
                </a:lnTo>
                <a:lnTo>
                  <a:pt x="502" y="433"/>
                </a:lnTo>
                <a:lnTo>
                  <a:pt x="504" y="434"/>
                </a:lnTo>
                <a:lnTo>
                  <a:pt x="505" y="434"/>
                </a:lnTo>
                <a:lnTo>
                  <a:pt x="506" y="433"/>
                </a:lnTo>
                <a:lnTo>
                  <a:pt x="507" y="433"/>
                </a:lnTo>
                <a:lnTo>
                  <a:pt x="508" y="433"/>
                </a:lnTo>
                <a:lnTo>
                  <a:pt x="510" y="434"/>
                </a:lnTo>
                <a:lnTo>
                  <a:pt x="511" y="435"/>
                </a:lnTo>
                <a:lnTo>
                  <a:pt x="511" y="437"/>
                </a:lnTo>
                <a:lnTo>
                  <a:pt x="511" y="440"/>
                </a:lnTo>
                <a:lnTo>
                  <a:pt x="510" y="440"/>
                </a:lnTo>
                <a:lnTo>
                  <a:pt x="512" y="442"/>
                </a:lnTo>
                <a:lnTo>
                  <a:pt x="512" y="443"/>
                </a:lnTo>
                <a:lnTo>
                  <a:pt x="513" y="444"/>
                </a:lnTo>
                <a:lnTo>
                  <a:pt x="511" y="444"/>
                </a:lnTo>
                <a:lnTo>
                  <a:pt x="510" y="444"/>
                </a:lnTo>
                <a:lnTo>
                  <a:pt x="510" y="443"/>
                </a:lnTo>
                <a:lnTo>
                  <a:pt x="510" y="443"/>
                </a:lnTo>
                <a:lnTo>
                  <a:pt x="510" y="444"/>
                </a:lnTo>
                <a:lnTo>
                  <a:pt x="509" y="444"/>
                </a:lnTo>
                <a:lnTo>
                  <a:pt x="505" y="443"/>
                </a:lnTo>
                <a:lnTo>
                  <a:pt x="502" y="443"/>
                </a:lnTo>
                <a:lnTo>
                  <a:pt x="498" y="443"/>
                </a:lnTo>
                <a:lnTo>
                  <a:pt x="494" y="443"/>
                </a:lnTo>
                <a:lnTo>
                  <a:pt x="490" y="443"/>
                </a:lnTo>
                <a:lnTo>
                  <a:pt x="487" y="443"/>
                </a:lnTo>
                <a:lnTo>
                  <a:pt x="485" y="443"/>
                </a:lnTo>
                <a:lnTo>
                  <a:pt x="482" y="443"/>
                </a:lnTo>
                <a:lnTo>
                  <a:pt x="479" y="443"/>
                </a:lnTo>
                <a:lnTo>
                  <a:pt x="472" y="443"/>
                </a:lnTo>
                <a:lnTo>
                  <a:pt x="470" y="443"/>
                </a:lnTo>
                <a:lnTo>
                  <a:pt x="466" y="443"/>
                </a:lnTo>
                <a:lnTo>
                  <a:pt x="461" y="444"/>
                </a:lnTo>
                <a:lnTo>
                  <a:pt x="453" y="444"/>
                </a:lnTo>
                <a:lnTo>
                  <a:pt x="448" y="445"/>
                </a:lnTo>
                <a:lnTo>
                  <a:pt x="442" y="446"/>
                </a:lnTo>
                <a:lnTo>
                  <a:pt x="441" y="446"/>
                </a:lnTo>
                <a:lnTo>
                  <a:pt x="436" y="447"/>
                </a:lnTo>
                <a:lnTo>
                  <a:pt x="429" y="449"/>
                </a:lnTo>
                <a:lnTo>
                  <a:pt x="425" y="450"/>
                </a:lnTo>
                <a:lnTo>
                  <a:pt x="420" y="451"/>
                </a:lnTo>
                <a:lnTo>
                  <a:pt x="419" y="451"/>
                </a:lnTo>
                <a:lnTo>
                  <a:pt x="419" y="452"/>
                </a:lnTo>
                <a:lnTo>
                  <a:pt x="417" y="452"/>
                </a:lnTo>
                <a:lnTo>
                  <a:pt x="416" y="452"/>
                </a:lnTo>
                <a:lnTo>
                  <a:pt x="415" y="453"/>
                </a:lnTo>
                <a:lnTo>
                  <a:pt x="414" y="453"/>
                </a:lnTo>
                <a:lnTo>
                  <a:pt x="412" y="453"/>
                </a:lnTo>
                <a:lnTo>
                  <a:pt x="412" y="462"/>
                </a:lnTo>
                <a:lnTo>
                  <a:pt x="393" y="468"/>
                </a:lnTo>
                <a:lnTo>
                  <a:pt x="381" y="472"/>
                </a:lnTo>
                <a:lnTo>
                  <a:pt x="376" y="474"/>
                </a:lnTo>
                <a:lnTo>
                  <a:pt x="372" y="467"/>
                </a:lnTo>
                <a:lnTo>
                  <a:pt x="363" y="473"/>
                </a:lnTo>
                <a:lnTo>
                  <a:pt x="359" y="474"/>
                </a:lnTo>
                <a:lnTo>
                  <a:pt x="339" y="482"/>
                </a:lnTo>
                <a:lnTo>
                  <a:pt x="339" y="490"/>
                </a:lnTo>
                <a:lnTo>
                  <a:pt x="319" y="499"/>
                </a:lnTo>
                <a:lnTo>
                  <a:pt x="295" y="511"/>
                </a:lnTo>
                <a:lnTo>
                  <a:pt x="291" y="498"/>
                </a:lnTo>
                <a:lnTo>
                  <a:pt x="288" y="499"/>
                </a:lnTo>
                <a:lnTo>
                  <a:pt x="284" y="499"/>
                </a:lnTo>
                <a:lnTo>
                  <a:pt x="284" y="498"/>
                </a:lnTo>
                <a:lnTo>
                  <a:pt x="282" y="497"/>
                </a:lnTo>
                <a:lnTo>
                  <a:pt x="283" y="497"/>
                </a:lnTo>
                <a:lnTo>
                  <a:pt x="282" y="496"/>
                </a:lnTo>
                <a:lnTo>
                  <a:pt x="283" y="496"/>
                </a:lnTo>
                <a:lnTo>
                  <a:pt x="283" y="495"/>
                </a:lnTo>
                <a:lnTo>
                  <a:pt x="276" y="495"/>
                </a:lnTo>
                <a:lnTo>
                  <a:pt x="276" y="512"/>
                </a:lnTo>
                <a:lnTo>
                  <a:pt x="276" y="537"/>
                </a:lnTo>
                <a:lnTo>
                  <a:pt x="270" y="526"/>
                </a:lnTo>
                <a:lnTo>
                  <a:pt x="267" y="522"/>
                </a:lnTo>
                <a:lnTo>
                  <a:pt x="263" y="516"/>
                </a:lnTo>
                <a:lnTo>
                  <a:pt x="260" y="512"/>
                </a:lnTo>
                <a:lnTo>
                  <a:pt x="254" y="515"/>
                </a:lnTo>
                <a:lnTo>
                  <a:pt x="247" y="520"/>
                </a:lnTo>
                <a:lnTo>
                  <a:pt x="240" y="526"/>
                </a:lnTo>
                <a:lnTo>
                  <a:pt x="239" y="526"/>
                </a:lnTo>
                <a:lnTo>
                  <a:pt x="234" y="528"/>
                </a:lnTo>
                <a:lnTo>
                  <a:pt x="230" y="530"/>
                </a:lnTo>
                <a:lnTo>
                  <a:pt x="229" y="524"/>
                </a:lnTo>
                <a:lnTo>
                  <a:pt x="221" y="527"/>
                </a:lnTo>
                <a:lnTo>
                  <a:pt x="219" y="528"/>
                </a:lnTo>
                <a:lnTo>
                  <a:pt x="217" y="528"/>
                </a:lnTo>
                <a:lnTo>
                  <a:pt x="216" y="530"/>
                </a:lnTo>
                <a:lnTo>
                  <a:pt x="215" y="533"/>
                </a:lnTo>
                <a:lnTo>
                  <a:pt x="214" y="536"/>
                </a:lnTo>
                <a:lnTo>
                  <a:pt x="214" y="538"/>
                </a:lnTo>
                <a:lnTo>
                  <a:pt x="216" y="539"/>
                </a:lnTo>
                <a:lnTo>
                  <a:pt x="216" y="540"/>
                </a:lnTo>
                <a:lnTo>
                  <a:pt x="217" y="542"/>
                </a:lnTo>
                <a:lnTo>
                  <a:pt x="216" y="544"/>
                </a:lnTo>
                <a:lnTo>
                  <a:pt x="215" y="545"/>
                </a:lnTo>
                <a:lnTo>
                  <a:pt x="213" y="546"/>
                </a:lnTo>
                <a:lnTo>
                  <a:pt x="212" y="547"/>
                </a:lnTo>
                <a:lnTo>
                  <a:pt x="211" y="547"/>
                </a:lnTo>
                <a:lnTo>
                  <a:pt x="210" y="549"/>
                </a:lnTo>
                <a:lnTo>
                  <a:pt x="210" y="550"/>
                </a:lnTo>
                <a:lnTo>
                  <a:pt x="209" y="550"/>
                </a:lnTo>
                <a:lnTo>
                  <a:pt x="208" y="551"/>
                </a:lnTo>
                <a:lnTo>
                  <a:pt x="208" y="552"/>
                </a:lnTo>
                <a:lnTo>
                  <a:pt x="207" y="553"/>
                </a:lnTo>
                <a:lnTo>
                  <a:pt x="206" y="554"/>
                </a:lnTo>
                <a:lnTo>
                  <a:pt x="206" y="555"/>
                </a:lnTo>
                <a:lnTo>
                  <a:pt x="205" y="555"/>
                </a:lnTo>
                <a:lnTo>
                  <a:pt x="205" y="556"/>
                </a:lnTo>
                <a:lnTo>
                  <a:pt x="205" y="555"/>
                </a:lnTo>
                <a:lnTo>
                  <a:pt x="205" y="556"/>
                </a:lnTo>
                <a:lnTo>
                  <a:pt x="204" y="557"/>
                </a:lnTo>
                <a:lnTo>
                  <a:pt x="203" y="559"/>
                </a:lnTo>
                <a:lnTo>
                  <a:pt x="202" y="560"/>
                </a:lnTo>
                <a:lnTo>
                  <a:pt x="202" y="560"/>
                </a:lnTo>
                <a:lnTo>
                  <a:pt x="202" y="562"/>
                </a:lnTo>
                <a:lnTo>
                  <a:pt x="203" y="564"/>
                </a:lnTo>
                <a:lnTo>
                  <a:pt x="202" y="565"/>
                </a:lnTo>
                <a:lnTo>
                  <a:pt x="203" y="565"/>
                </a:lnTo>
                <a:lnTo>
                  <a:pt x="203" y="566"/>
                </a:lnTo>
                <a:lnTo>
                  <a:pt x="204" y="567"/>
                </a:lnTo>
                <a:lnTo>
                  <a:pt x="204" y="568"/>
                </a:lnTo>
                <a:lnTo>
                  <a:pt x="205" y="569"/>
                </a:lnTo>
                <a:lnTo>
                  <a:pt x="204" y="570"/>
                </a:lnTo>
                <a:lnTo>
                  <a:pt x="203" y="570"/>
                </a:lnTo>
                <a:lnTo>
                  <a:pt x="203" y="571"/>
                </a:lnTo>
                <a:lnTo>
                  <a:pt x="202" y="571"/>
                </a:lnTo>
                <a:lnTo>
                  <a:pt x="201" y="572"/>
                </a:lnTo>
                <a:lnTo>
                  <a:pt x="200" y="572"/>
                </a:lnTo>
                <a:lnTo>
                  <a:pt x="199" y="573"/>
                </a:lnTo>
                <a:lnTo>
                  <a:pt x="198" y="574"/>
                </a:lnTo>
                <a:lnTo>
                  <a:pt x="197" y="574"/>
                </a:lnTo>
                <a:lnTo>
                  <a:pt x="197" y="575"/>
                </a:lnTo>
                <a:lnTo>
                  <a:pt x="195" y="577"/>
                </a:lnTo>
                <a:lnTo>
                  <a:pt x="195" y="578"/>
                </a:lnTo>
                <a:lnTo>
                  <a:pt x="194" y="578"/>
                </a:lnTo>
                <a:lnTo>
                  <a:pt x="192" y="577"/>
                </a:lnTo>
                <a:lnTo>
                  <a:pt x="190" y="576"/>
                </a:lnTo>
                <a:lnTo>
                  <a:pt x="188" y="569"/>
                </a:lnTo>
                <a:lnTo>
                  <a:pt x="187" y="567"/>
                </a:lnTo>
                <a:lnTo>
                  <a:pt x="184" y="565"/>
                </a:lnTo>
                <a:lnTo>
                  <a:pt x="183" y="566"/>
                </a:lnTo>
                <a:lnTo>
                  <a:pt x="181" y="567"/>
                </a:lnTo>
                <a:lnTo>
                  <a:pt x="181" y="568"/>
                </a:lnTo>
                <a:lnTo>
                  <a:pt x="179" y="569"/>
                </a:lnTo>
                <a:lnTo>
                  <a:pt x="179" y="571"/>
                </a:lnTo>
                <a:lnTo>
                  <a:pt x="179" y="572"/>
                </a:lnTo>
                <a:lnTo>
                  <a:pt x="178" y="572"/>
                </a:lnTo>
                <a:lnTo>
                  <a:pt x="175" y="573"/>
                </a:lnTo>
                <a:lnTo>
                  <a:pt x="172" y="572"/>
                </a:lnTo>
                <a:lnTo>
                  <a:pt x="170" y="572"/>
                </a:lnTo>
                <a:lnTo>
                  <a:pt x="168" y="572"/>
                </a:lnTo>
                <a:lnTo>
                  <a:pt x="166" y="571"/>
                </a:lnTo>
                <a:lnTo>
                  <a:pt x="166" y="572"/>
                </a:lnTo>
                <a:lnTo>
                  <a:pt x="165" y="572"/>
                </a:lnTo>
                <a:lnTo>
                  <a:pt x="163" y="572"/>
                </a:lnTo>
                <a:lnTo>
                  <a:pt x="162" y="572"/>
                </a:lnTo>
                <a:lnTo>
                  <a:pt x="161" y="573"/>
                </a:lnTo>
                <a:lnTo>
                  <a:pt x="160" y="572"/>
                </a:lnTo>
                <a:lnTo>
                  <a:pt x="160" y="570"/>
                </a:lnTo>
                <a:lnTo>
                  <a:pt x="159" y="568"/>
                </a:lnTo>
                <a:lnTo>
                  <a:pt x="159" y="567"/>
                </a:lnTo>
                <a:lnTo>
                  <a:pt x="157" y="565"/>
                </a:lnTo>
                <a:lnTo>
                  <a:pt x="155" y="564"/>
                </a:lnTo>
                <a:lnTo>
                  <a:pt x="153" y="564"/>
                </a:lnTo>
                <a:lnTo>
                  <a:pt x="151" y="565"/>
                </a:lnTo>
                <a:lnTo>
                  <a:pt x="149" y="566"/>
                </a:lnTo>
                <a:lnTo>
                  <a:pt x="148" y="568"/>
                </a:lnTo>
                <a:lnTo>
                  <a:pt x="146" y="570"/>
                </a:lnTo>
                <a:lnTo>
                  <a:pt x="144" y="571"/>
                </a:lnTo>
                <a:lnTo>
                  <a:pt x="142" y="572"/>
                </a:lnTo>
                <a:lnTo>
                  <a:pt x="139" y="573"/>
                </a:lnTo>
                <a:lnTo>
                  <a:pt x="137" y="574"/>
                </a:lnTo>
                <a:lnTo>
                  <a:pt x="135" y="573"/>
                </a:lnTo>
                <a:lnTo>
                  <a:pt x="133" y="571"/>
                </a:lnTo>
                <a:lnTo>
                  <a:pt x="132" y="570"/>
                </a:lnTo>
                <a:lnTo>
                  <a:pt x="130" y="568"/>
                </a:lnTo>
                <a:lnTo>
                  <a:pt x="129" y="566"/>
                </a:lnTo>
                <a:lnTo>
                  <a:pt x="128" y="564"/>
                </a:lnTo>
                <a:lnTo>
                  <a:pt x="128" y="562"/>
                </a:lnTo>
                <a:lnTo>
                  <a:pt x="126" y="560"/>
                </a:lnTo>
                <a:lnTo>
                  <a:pt x="125" y="558"/>
                </a:lnTo>
                <a:lnTo>
                  <a:pt x="124" y="556"/>
                </a:lnTo>
                <a:lnTo>
                  <a:pt x="122" y="554"/>
                </a:lnTo>
                <a:lnTo>
                  <a:pt x="121" y="552"/>
                </a:lnTo>
                <a:lnTo>
                  <a:pt x="119" y="552"/>
                </a:lnTo>
                <a:lnTo>
                  <a:pt x="117" y="552"/>
                </a:lnTo>
                <a:lnTo>
                  <a:pt x="115" y="550"/>
                </a:lnTo>
                <a:lnTo>
                  <a:pt x="113" y="548"/>
                </a:lnTo>
                <a:lnTo>
                  <a:pt x="112" y="546"/>
                </a:lnTo>
                <a:lnTo>
                  <a:pt x="112" y="544"/>
                </a:lnTo>
                <a:lnTo>
                  <a:pt x="113" y="540"/>
                </a:lnTo>
                <a:lnTo>
                  <a:pt x="113" y="538"/>
                </a:lnTo>
                <a:lnTo>
                  <a:pt x="114" y="536"/>
                </a:lnTo>
                <a:lnTo>
                  <a:pt x="113" y="534"/>
                </a:lnTo>
                <a:lnTo>
                  <a:pt x="112" y="533"/>
                </a:lnTo>
                <a:lnTo>
                  <a:pt x="112" y="533"/>
                </a:lnTo>
                <a:lnTo>
                  <a:pt x="109" y="532"/>
                </a:lnTo>
                <a:lnTo>
                  <a:pt x="107" y="530"/>
                </a:lnTo>
                <a:lnTo>
                  <a:pt x="105" y="527"/>
                </a:lnTo>
                <a:lnTo>
                  <a:pt x="105" y="526"/>
                </a:lnTo>
                <a:lnTo>
                  <a:pt x="105" y="524"/>
                </a:lnTo>
                <a:lnTo>
                  <a:pt x="107" y="524"/>
                </a:lnTo>
                <a:lnTo>
                  <a:pt x="108" y="523"/>
                </a:lnTo>
                <a:lnTo>
                  <a:pt x="108" y="522"/>
                </a:lnTo>
                <a:lnTo>
                  <a:pt x="106" y="521"/>
                </a:lnTo>
                <a:lnTo>
                  <a:pt x="105" y="521"/>
                </a:lnTo>
                <a:lnTo>
                  <a:pt x="104" y="520"/>
                </a:lnTo>
                <a:lnTo>
                  <a:pt x="105" y="518"/>
                </a:lnTo>
                <a:lnTo>
                  <a:pt x="105" y="515"/>
                </a:lnTo>
                <a:lnTo>
                  <a:pt x="105" y="513"/>
                </a:lnTo>
                <a:lnTo>
                  <a:pt x="103" y="512"/>
                </a:lnTo>
                <a:lnTo>
                  <a:pt x="101" y="510"/>
                </a:lnTo>
                <a:lnTo>
                  <a:pt x="101" y="509"/>
                </a:lnTo>
                <a:lnTo>
                  <a:pt x="98" y="509"/>
                </a:lnTo>
                <a:lnTo>
                  <a:pt x="97" y="508"/>
                </a:lnTo>
                <a:lnTo>
                  <a:pt x="96" y="507"/>
                </a:lnTo>
                <a:lnTo>
                  <a:pt x="97" y="506"/>
                </a:lnTo>
                <a:lnTo>
                  <a:pt x="98" y="506"/>
                </a:lnTo>
                <a:lnTo>
                  <a:pt x="100" y="505"/>
                </a:lnTo>
                <a:lnTo>
                  <a:pt x="100" y="503"/>
                </a:lnTo>
                <a:lnTo>
                  <a:pt x="100" y="501"/>
                </a:lnTo>
                <a:lnTo>
                  <a:pt x="99" y="499"/>
                </a:lnTo>
                <a:lnTo>
                  <a:pt x="100" y="498"/>
                </a:lnTo>
                <a:lnTo>
                  <a:pt x="101" y="497"/>
                </a:lnTo>
                <a:lnTo>
                  <a:pt x="104" y="496"/>
                </a:lnTo>
                <a:lnTo>
                  <a:pt x="104" y="495"/>
                </a:lnTo>
                <a:lnTo>
                  <a:pt x="105" y="495"/>
                </a:lnTo>
                <a:lnTo>
                  <a:pt x="106" y="494"/>
                </a:lnTo>
                <a:lnTo>
                  <a:pt x="107" y="494"/>
                </a:lnTo>
                <a:lnTo>
                  <a:pt x="107" y="493"/>
                </a:lnTo>
                <a:lnTo>
                  <a:pt x="108" y="492"/>
                </a:lnTo>
                <a:lnTo>
                  <a:pt x="108" y="491"/>
                </a:lnTo>
                <a:lnTo>
                  <a:pt x="106" y="490"/>
                </a:lnTo>
                <a:lnTo>
                  <a:pt x="105" y="490"/>
                </a:lnTo>
                <a:lnTo>
                  <a:pt x="104" y="489"/>
                </a:lnTo>
                <a:lnTo>
                  <a:pt x="104" y="488"/>
                </a:lnTo>
                <a:lnTo>
                  <a:pt x="105" y="488"/>
                </a:lnTo>
                <a:lnTo>
                  <a:pt x="106" y="489"/>
                </a:lnTo>
                <a:lnTo>
                  <a:pt x="106" y="488"/>
                </a:lnTo>
                <a:lnTo>
                  <a:pt x="106" y="486"/>
                </a:lnTo>
                <a:lnTo>
                  <a:pt x="107" y="486"/>
                </a:lnTo>
                <a:lnTo>
                  <a:pt x="106" y="485"/>
                </a:lnTo>
                <a:lnTo>
                  <a:pt x="105" y="485"/>
                </a:lnTo>
                <a:lnTo>
                  <a:pt x="104" y="484"/>
                </a:lnTo>
                <a:lnTo>
                  <a:pt x="105" y="483"/>
                </a:lnTo>
                <a:lnTo>
                  <a:pt x="106" y="481"/>
                </a:lnTo>
                <a:lnTo>
                  <a:pt x="106" y="480"/>
                </a:lnTo>
                <a:lnTo>
                  <a:pt x="105" y="478"/>
                </a:lnTo>
                <a:lnTo>
                  <a:pt x="106" y="478"/>
                </a:lnTo>
                <a:lnTo>
                  <a:pt x="106" y="477"/>
                </a:lnTo>
                <a:lnTo>
                  <a:pt x="104" y="477"/>
                </a:lnTo>
                <a:lnTo>
                  <a:pt x="103" y="475"/>
                </a:lnTo>
                <a:lnTo>
                  <a:pt x="103" y="474"/>
                </a:lnTo>
                <a:lnTo>
                  <a:pt x="102" y="474"/>
                </a:lnTo>
                <a:lnTo>
                  <a:pt x="102" y="472"/>
                </a:lnTo>
                <a:lnTo>
                  <a:pt x="101" y="472"/>
                </a:lnTo>
                <a:lnTo>
                  <a:pt x="101" y="473"/>
                </a:lnTo>
                <a:lnTo>
                  <a:pt x="100" y="473"/>
                </a:lnTo>
                <a:lnTo>
                  <a:pt x="99" y="472"/>
                </a:lnTo>
                <a:lnTo>
                  <a:pt x="99" y="471"/>
                </a:lnTo>
                <a:lnTo>
                  <a:pt x="98" y="472"/>
                </a:lnTo>
                <a:lnTo>
                  <a:pt x="97" y="471"/>
                </a:lnTo>
                <a:lnTo>
                  <a:pt x="97" y="470"/>
                </a:lnTo>
                <a:lnTo>
                  <a:pt x="97" y="469"/>
                </a:lnTo>
                <a:lnTo>
                  <a:pt x="96" y="469"/>
                </a:lnTo>
                <a:lnTo>
                  <a:pt x="94" y="468"/>
                </a:lnTo>
                <a:lnTo>
                  <a:pt x="94" y="467"/>
                </a:lnTo>
                <a:lnTo>
                  <a:pt x="93" y="467"/>
                </a:lnTo>
                <a:lnTo>
                  <a:pt x="93" y="468"/>
                </a:lnTo>
                <a:lnTo>
                  <a:pt x="92" y="467"/>
                </a:lnTo>
                <a:lnTo>
                  <a:pt x="92" y="467"/>
                </a:lnTo>
                <a:lnTo>
                  <a:pt x="91" y="467"/>
                </a:lnTo>
                <a:lnTo>
                  <a:pt x="91" y="466"/>
                </a:lnTo>
                <a:lnTo>
                  <a:pt x="90" y="466"/>
                </a:lnTo>
                <a:lnTo>
                  <a:pt x="90" y="465"/>
                </a:lnTo>
                <a:lnTo>
                  <a:pt x="90" y="464"/>
                </a:lnTo>
                <a:lnTo>
                  <a:pt x="90" y="463"/>
                </a:lnTo>
                <a:lnTo>
                  <a:pt x="89" y="463"/>
                </a:lnTo>
                <a:lnTo>
                  <a:pt x="89" y="462"/>
                </a:lnTo>
                <a:lnTo>
                  <a:pt x="90" y="461"/>
                </a:lnTo>
                <a:lnTo>
                  <a:pt x="90" y="460"/>
                </a:lnTo>
                <a:lnTo>
                  <a:pt x="90" y="459"/>
                </a:lnTo>
                <a:lnTo>
                  <a:pt x="89" y="459"/>
                </a:lnTo>
                <a:lnTo>
                  <a:pt x="88" y="458"/>
                </a:lnTo>
                <a:lnTo>
                  <a:pt x="89" y="457"/>
                </a:lnTo>
                <a:lnTo>
                  <a:pt x="89" y="456"/>
                </a:lnTo>
                <a:lnTo>
                  <a:pt x="88" y="456"/>
                </a:lnTo>
                <a:lnTo>
                  <a:pt x="88" y="455"/>
                </a:lnTo>
                <a:lnTo>
                  <a:pt x="88" y="454"/>
                </a:lnTo>
                <a:lnTo>
                  <a:pt x="87" y="454"/>
                </a:lnTo>
                <a:lnTo>
                  <a:pt x="88" y="453"/>
                </a:lnTo>
                <a:lnTo>
                  <a:pt x="87" y="453"/>
                </a:lnTo>
                <a:lnTo>
                  <a:pt x="86" y="452"/>
                </a:lnTo>
                <a:lnTo>
                  <a:pt x="85" y="451"/>
                </a:lnTo>
                <a:lnTo>
                  <a:pt x="84" y="449"/>
                </a:lnTo>
                <a:lnTo>
                  <a:pt x="84" y="448"/>
                </a:lnTo>
                <a:lnTo>
                  <a:pt x="83" y="446"/>
                </a:lnTo>
                <a:lnTo>
                  <a:pt x="83" y="445"/>
                </a:lnTo>
                <a:lnTo>
                  <a:pt x="83" y="444"/>
                </a:lnTo>
                <a:lnTo>
                  <a:pt x="82" y="444"/>
                </a:lnTo>
                <a:lnTo>
                  <a:pt x="81" y="443"/>
                </a:lnTo>
                <a:lnTo>
                  <a:pt x="81" y="443"/>
                </a:lnTo>
                <a:lnTo>
                  <a:pt x="81" y="442"/>
                </a:lnTo>
                <a:lnTo>
                  <a:pt x="80" y="440"/>
                </a:lnTo>
                <a:lnTo>
                  <a:pt x="79" y="439"/>
                </a:lnTo>
                <a:lnTo>
                  <a:pt x="78" y="439"/>
                </a:lnTo>
                <a:lnTo>
                  <a:pt x="77" y="437"/>
                </a:lnTo>
                <a:lnTo>
                  <a:pt x="77" y="435"/>
                </a:lnTo>
                <a:lnTo>
                  <a:pt x="78" y="434"/>
                </a:lnTo>
                <a:lnTo>
                  <a:pt x="77" y="434"/>
                </a:lnTo>
                <a:lnTo>
                  <a:pt x="77" y="433"/>
                </a:lnTo>
                <a:lnTo>
                  <a:pt x="78" y="433"/>
                </a:lnTo>
                <a:lnTo>
                  <a:pt x="79" y="434"/>
                </a:lnTo>
                <a:lnTo>
                  <a:pt x="79" y="433"/>
                </a:lnTo>
                <a:lnTo>
                  <a:pt x="80" y="432"/>
                </a:lnTo>
                <a:lnTo>
                  <a:pt x="80" y="430"/>
                </a:lnTo>
                <a:lnTo>
                  <a:pt x="81" y="429"/>
                </a:lnTo>
                <a:lnTo>
                  <a:pt x="80" y="429"/>
                </a:lnTo>
                <a:lnTo>
                  <a:pt x="80" y="428"/>
                </a:lnTo>
                <a:lnTo>
                  <a:pt x="79" y="427"/>
                </a:lnTo>
                <a:lnTo>
                  <a:pt x="79" y="426"/>
                </a:lnTo>
                <a:lnTo>
                  <a:pt x="79" y="425"/>
                </a:lnTo>
                <a:lnTo>
                  <a:pt x="80" y="425"/>
                </a:lnTo>
                <a:lnTo>
                  <a:pt x="80" y="424"/>
                </a:lnTo>
                <a:lnTo>
                  <a:pt x="79" y="423"/>
                </a:lnTo>
                <a:lnTo>
                  <a:pt x="79" y="420"/>
                </a:lnTo>
                <a:lnTo>
                  <a:pt x="78" y="420"/>
                </a:lnTo>
                <a:lnTo>
                  <a:pt x="77" y="420"/>
                </a:lnTo>
                <a:lnTo>
                  <a:pt x="77" y="419"/>
                </a:lnTo>
                <a:lnTo>
                  <a:pt x="77" y="416"/>
                </a:lnTo>
                <a:lnTo>
                  <a:pt x="78" y="415"/>
                </a:lnTo>
                <a:lnTo>
                  <a:pt x="78" y="413"/>
                </a:lnTo>
                <a:lnTo>
                  <a:pt x="77" y="412"/>
                </a:lnTo>
                <a:lnTo>
                  <a:pt x="77" y="411"/>
                </a:lnTo>
                <a:lnTo>
                  <a:pt x="77" y="410"/>
                </a:lnTo>
                <a:lnTo>
                  <a:pt x="77" y="409"/>
                </a:lnTo>
                <a:lnTo>
                  <a:pt x="76" y="408"/>
                </a:lnTo>
                <a:lnTo>
                  <a:pt x="76" y="407"/>
                </a:lnTo>
                <a:lnTo>
                  <a:pt x="75" y="408"/>
                </a:lnTo>
                <a:lnTo>
                  <a:pt x="74" y="408"/>
                </a:lnTo>
                <a:lnTo>
                  <a:pt x="74" y="406"/>
                </a:lnTo>
                <a:lnTo>
                  <a:pt x="74" y="405"/>
                </a:lnTo>
                <a:lnTo>
                  <a:pt x="74" y="404"/>
                </a:lnTo>
                <a:lnTo>
                  <a:pt x="73" y="404"/>
                </a:lnTo>
                <a:lnTo>
                  <a:pt x="72" y="403"/>
                </a:lnTo>
                <a:lnTo>
                  <a:pt x="70" y="402"/>
                </a:lnTo>
                <a:lnTo>
                  <a:pt x="69" y="401"/>
                </a:lnTo>
                <a:lnTo>
                  <a:pt x="67" y="401"/>
                </a:lnTo>
                <a:lnTo>
                  <a:pt x="66" y="401"/>
                </a:lnTo>
                <a:lnTo>
                  <a:pt x="65" y="400"/>
                </a:lnTo>
                <a:lnTo>
                  <a:pt x="66" y="399"/>
                </a:lnTo>
                <a:lnTo>
                  <a:pt x="66" y="398"/>
                </a:lnTo>
                <a:lnTo>
                  <a:pt x="65" y="396"/>
                </a:lnTo>
                <a:lnTo>
                  <a:pt x="65" y="396"/>
                </a:lnTo>
                <a:lnTo>
                  <a:pt x="65" y="396"/>
                </a:lnTo>
                <a:lnTo>
                  <a:pt x="65" y="395"/>
                </a:lnTo>
                <a:lnTo>
                  <a:pt x="64" y="394"/>
                </a:lnTo>
                <a:lnTo>
                  <a:pt x="64" y="393"/>
                </a:lnTo>
                <a:lnTo>
                  <a:pt x="63" y="393"/>
                </a:lnTo>
                <a:lnTo>
                  <a:pt x="62" y="394"/>
                </a:lnTo>
                <a:lnTo>
                  <a:pt x="61" y="394"/>
                </a:lnTo>
                <a:lnTo>
                  <a:pt x="60" y="393"/>
                </a:lnTo>
                <a:lnTo>
                  <a:pt x="60" y="391"/>
                </a:lnTo>
                <a:lnTo>
                  <a:pt x="59" y="391"/>
                </a:lnTo>
                <a:lnTo>
                  <a:pt x="58" y="390"/>
                </a:lnTo>
                <a:lnTo>
                  <a:pt x="58" y="391"/>
                </a:lnTo>
                <a:lnTo>
                  <a:pt x="57" y="391"/>
                </a:lnTo>
                <a:lnTo>
                  <a:pt x="56" y="391"/>
                </a:lnTo>
                <a:lnTo>
                  <a:pt x="56" y="390"/>
                </a:lnTo>
                <a:lnTo>
                  <a:pt x="57" y="390"/>
                </a:lnTo>
                <a:lnTo>
                  <a:pt x="58" y="388"/>
                </a:lnTo>
                <a:lnTo>
                  <a:pt x="58" y="387"/>
                </a:lnTo>
                <a:lnTo>
                  <a:pt x="57" y="386"/>
                </a:lnTo>
                <a:lnTo>
                  <a:pt x="56" y="385"/>
                </a:lnTo>
                <a:lnTo>
                  <a:pt x="55" y="384"/>
                </a:lnTo>
                <a:lnTo>
                  <a:pt x="54" y="385"/>
                </a:lnTo>
                <a:lnTo>
                  <a:pt x="54" y="386"/>
                </a:lnTo>
                <a:lnTo>
                  <a:pt x="53" y="385"/>
                </a:lnTo>
                <a:lnTo>
                  <a:pt x="52" y="384"/>
                </a:lnTo>
                <a:lnTo>
                  <a:pt x="51" y="384"/>
                </a:lnTo>
                <a:lnTo>
                  <a:pt x="51" y="383"/>
                </a:lnTo>
                <a:lnTo>
                  <a:pt x="51" y="382"/>
                </a:lnTo>
                <a:lnTo>
                  <a:pt x="50" y="383"/>
                </a:lnTo>
                <a:lnTo>
                  <a:pt x="49" y="382"/>
                </a:lnTo>
                <a:lnTo>
                  <a:pt x="48" y="382"/>
                </a:lnTo>
                <a:lnTo>
                  <a:pt x="47" y="382"/>
                </a:lnTo>
                <a:lnTo>
                  <a:pt x="46" y="383"/>
                </a:lnTo>
                <a:lnTo>
                  <a:pt x="46" y="384"/>
                </a:lnTo>
                <a:lnTo>
                  <a:pt x="45" y="384"/>
                </a:lnTo>
                <a:lnTo>
                  <a:pt x="43" y="384"/>
                </a:lnTo>
                <a:lnTo>
                  <a:pt x="43" y="383"/>
                </a:lnTo>
                <a:lnTo>
                  <a:pt x="45" y="383"/>
                </a:lnTo>
                <a:lnTo>
                  <a:pt x="46" y="382"/>
                </a:lnTo>
                <a:lnTo>
                  <a:pt x="46" y="381"/>
                </a:lnTo>
                <a:lnTo>
                  <a:pt x="46" y="380"/>
                </a:lnTo>
                <a:lnTo>
                  <a:pt x="45" y="381"/>
                </a:lnTo>
                <a:lnTo>
                  <a:pt x="44" y="379"/>
                </a:lnTo>
                <a:lnTo>
                  <a:pt x="44" y="378"/>
                </a:lnTo>
                <a:lnTo>
                  <a:pt x="43" y="378"/>
                </a:lnTo>
                <a:lnTo>
                  <a:pt x="42" y="378"/>
                </a:lnTo>
                <a:lnTo>
                  <a:pt x="41" y="379"/>
                </a:lnTo>
                <a:lnTo>
                  <a:pt x="40" y="379"/>
                </a:lnTo>
                <a:lnTo>
                  <a:pt x="39" y="380"/>
                </a:lnTo>
                <a:lnTo>
                  <a:pt x="39" y="379"/>
                </a:lnTo>
                <a:lnTo>
                  <a:pt x="40" y="378"/>
                </a:lnTo>
                <a:lnTo>
                  <a:pt x="41" y="378"/>
                </a:lnTo>
                <a:lnTo>
                  <a:pt x="41" y="377"/>
                </a:lnTo>
                <a:lnTo>
                  <a:pt x="41" y="376"/>
                </a:lnTo>
                <a:lnTo>
                  <a:pt x="41" y="375"/>
                </a:lnTo>
                <a:lnTo>
                  <a:pt x="40" y="375"/>
                </a:lnTo>
                <a:lnTo>
                  <a:pt x="40" y="376"/>
                </a:lnTo>
                <a:lnTo>
                  <a:pt x="39" y="376"/>
                </a:lnTo>
                <a:lnTo>
                  <a:pt x="38" y="375"/>
                </a:lnTo>
                <a:lnTo>
                  <a:pt x="39" y="375"/>
                </a:lnTo>
                <a:lnTo>
                  <a:pt x="40" y="375"/>
                </a:lnTo>
                <a:lnTo>
                  <a:pt x="40" y="374"/>
                </a:lnTo>
                <a:lnTo>
                  <a:pt x="40" y="373"/>
                </a:lnTo>
                <a:lnTo>
                  <a:pt x="39" y="374"/>
                </a:lnTo>
                <a:lnTo>
                  <a:pt x="39" y="373"/>
                </a:lnTo>
                <a:lnTo>
                  <a:pt x="38" y="373"/>
                </a:lnTo>
                <a:lnTo>
                  <a:pt x="37" y="373"/>
                </a:lnTo>
                <a:lnTo>
                  <a:pt x="38" y="373"/>
                </a:lnTo>
                <a:lnTo>
                  <a:pt x="38" y="372"/>
                </a:lnTo>
                <a:lnTo>
                  <a:pt x="38" y="371"/>
                </a:lnTo>
                <a:lnTo>
                  <a:pt x="39" y="370"/>
                </a:lnTo>
                <a:lnTo>
                  <a:pt x="39" y="369"/>
                </a:lnTo>
                <a:lnTo>
                  <a:pt x="38" y="369"/>
                </a:lnTo>
                <a:lnTo>
                  <a:pt x="37" y="370"/>
                </a:lnTo>
                <a:lnTo>
                  <a:pt x="37" y="371"/>
                </a:lnTo>
                <a:lnTo>
                  <a:pt x="35" y="370"/>
                </a:lnTo>
                <a:lnTo>
                  <a:pt x="34" y="372"/>
                </a:lnTo>
                <a:lnTo>
                  <a:pt x="33" y="372"/>
                </a:lnTo>
                <a:lnTo>
                  <a:pt x="33" y="370"/>
                </a:lnTo>
                <a:lnTo>
                  <a:pt x="32" y="369"/>
                </a:lnTo>
                <a:lnTo>
                  <a:pt x="31" y="368"/>
                </a:lnTo>
                <a:lnTo>
                  <a:pt x="30" y="367"/>
                </a:lnTo>
                <a:lnTo>
                  <a:pt x="31" y="367"/>
                </a:lnTo>
                <a:lnTo>
                  <a:pt x="32" y="367"/>
                </a:lnTo>
                <a:lnTo>
                  <a:pt x="32" y="366"/>
                </a:lnTo>
                <a:lnTo>
                  <a:pt x="32" y="364"/>
                </a:lnTo>
                <a:lnTo>
                  <a:pt x="31" y="364"/>
                </a:lnTo>
                <a:lnTo>
                  <a:pt x="31" y="363"/>
                </a:lnTo>
                <a:lnTo>
                  <a:pt x="32" y="362"/>
                </a:lnTo>
                <a:lnTo>
                  <a:pt x="31" y="361"/>
                </a:lnTo>
                <a:lnTo>
                  <a:pt x="30" y="361"/>
                </a:lnTo>
                <a:lnTo>
                  <a:pt x="29" y="360"/>
                </a:lnTo>
                <a:lnTo>
                  <a:pt x="28" y="360"/>
                </a:lnTo>
                <a:lnTo>
                  <a:pt x="28" y="359"/>
                </a:lnTo>
                <a:lnTo>
                  <a:pt x="28" y="358"/>
                </a:lnTo>
                <a:lnTo>
                  <a:pt x="29" y="357"/>
                </a:lnTo>
                <a:lnTo>
                  <a:pt x="29" y="356"/>
                </a:lnTo>
                <a:lnTo>
                  <a:pt x="28" y="355"/>
                </a:lnTo>
                <a:lnTo>
                  <a:pt x="28" y="354"/>
                </a:lnTo>
                <a:lnTo>
                  <a:pt x="27" y="353"/>
                </a:lnTo>
                <a:lnTo>
                  <a:pt x="26" y="352"/>
                </a:lnTo>
                <a:lnTo>
                  <a:pt x="25" y="352"/>
                </a:lnTo>
                <a:lnTo>
                  <a:pt x="24" y="353"/>
                </a:lnTo>
                <a:lnTo>
                  <a:pt x="22" y="352"/>
                </a:lnTo>
                <a:lnTo>
                  <a:pt x="20" y="352"/>
                </a:lnTo>
                <a:lnTo>
                  <a:pt x="19" y="351"/>
                </a:lnTo>
                <a:lnTo>
                  <a:pt x="18" y="351"/>
                </a:lnTo>
                <a:lnTo>
                  <a:pt x="17" y="351"/>
                </a:lnTo>
                <a:lnTo>
                  <a:pt x="16" y="350"/>
                </a:lnTo>
                <a:lnTo>
                  <a:pt x="15" y="350"/>
                </a:lnTo>
                <a:lnTo>
                  <a:pt x="14" y="349"/>
                </a:lnTo>
                <a:lnTo>
                  <a:pt x="14" y="349"/>
                </a:lnTo>
                <a:lnTo>
                  <a:pt x="15" y="349"/>
                </a:lnTo>
                <a:lnTo>
                  <a:pt x="16" y="349"/>
                </a:lnTo>
                <a:lnTo>
                  <a:pt x="16" y="350"/>
                </a:lnTo>
                <a:lnTo>
                  <a:pt x="17" y="350"/>
                </a:lnTo>
                <a:lnTo>
                  <a:pt x="18" y="349"/>
                </a:lnTo>
                <a:lnTo>
                  <a:pt x="18" y="350"/>
                </a:lnTo>
                <a:lnTo>
                  <a:pt x="20" y="350"/>
                </a:lnTo>
                <a:lnTo>
                  <a:pt x="20" y="349"/>
                </a:lnTo>
                <a:lnTo>
                  <a:pt x="20" y="349"/>
                </a:lnTo>
                <a:lnTo>
                  <a:pt x="19" y="347"/>
                </a:lnTo>
                <a:lnTo>
                  <a:pt x="19" y="346"/>
                </a:lnTo>
                <a:lnTo>
                  <a:pt x="18" y="345"/>
                </a:lnTo>
                <a:lnTo>
                  <a:pt x="18" y="345"/>
                </a:lnTo>
                <a:lnTo>
                  <a:pt x="17" y="345"/>
                </a:lnTo>
                <a:lnTo>
                  <a:pt x="15" y="345"/>
                </a:lnTo>
                <a:lnTo>
                  <a:pt x="14" y="344"/>
                </a:lnTo>
                <a:lnTo>
                  <a:pt x="14" y="343"/>
                </a:lnTo>
                <a:lnTo>
                  <a:pt x="15" y="342"/>
                </a:lnTo>
                <a:lnTo>
                  <a:pt x="15" y="341"/>
                </a:lnTo>
                <a:lnTo>
                  <a:pt x="16" y="341"/>
                </a:lnTo>
                <a:lnTo>
                  <a:pt x="17" y="341"/>
                </a:lnTo>
                <a:lnTo>
                  <a:pt x="18" y="342"/>
                </a:lnTo>
                <a:lnTo>
                  <a:pt x="18" y="342"/>
                </a:lnTo>
                <a:lnTo>
                  <a:pt x="19" y="342"/>
                </a:lnTo>
                <a:lnTo>
                  <a:pt x="20" y="342"/>
                </a:lnTo>
                <a:lnTo>
                  <a:pt x="21" y="341"/>
                </a:lnTo>
                <a:lnTo>
                  <a:pt x="21" y="340"/>
                </a:lnTo>
                <a:lnTo>
                  <a:pt x="22" y="339"/>
                </a:lnTo>
                <a:lnTo>
                  <a:pt x="22" y="338"/>
                </a:lnTo>
                <a:lnTo>
                  <a:pt x="22" y="337"/>
                </a:lnTo>
                <a:lnTo>
                  <a:pt x="21" y="337"/>
                </a:lnTo>
                <a:lnTo>
                  <a:pt x="20" y="337"/>
                </a:lnTo>
                <a:lnTo>
                  <a:pt x="20" y="339"/>
                </a:lnTo>
                <a:lnTo>
                  <a:pt x="20" y="341"/>
                </a:lnTo>
                <a:lnTo>
                  <a:pt x="19" y="341"/>
                </a:lnTo>
                <a:lnTo>
                  <a:pt x="18" y="340"/>
                </a:lnTo>
                <a:lnTo>
                  <a:pt x="18" y="339"/>
                </a:lnTo>
                <a:lnTo>
                  <a:pt x="19" y="338"/>
                </a:lnTo>
                <a:lnTo>
                  <a:pt x="19" y="337"/>
                </a:lnTo>
                <a:lnTo>
                  <a:pt x="18" y="337"/>
                </a:lnTo>
                <a:lnTo>
                  <a:pt x="16" y="338"/>
                </a:lnTo>
                <a:lnTo>
                  <a:pt x="15" y="338"/>
                </a:lnTo>
                <a:lnTo>
                  <a:pt x="13" y="339"/>
                </a:lnTo>
                <a:lnTo>
                  <a:pt x="12" y="338"/>
                </a:lnTo>
                <a:lnTo>
                  <a:pt x="12" y="337"/>
                </a:lnTo>
                <a:lnTo>
                  <a:pt x="13" y="336"/>
                </a:lnTo>
                <a:lnTo>
                  <a:pt x="13" y="335"/>
                </a:lnTo>
                <a:lnTo>
                  <a:pt x="11" y="333"/>
                </a:lnTo>
                <a:lnTo>
                  <a:pt x="11" y="332"/>
                </a:lnTo>
                <a:lnTo>
                  <a:pt x="11" y="330"/>
                </a:lnTo>
                <a:lnTo>
                  <a:pt x="10" y="330"/>
                </a:lnTo>
                <a:lnTo>
                  <a:pt x="9" y="329"/>
                </a:lnTo>
                <a:lnTo>
                  <a:pt x="8" y="327"/>
                </a:lnTo>
                <a:lnTo>
                  <a:pt x="9" y="327"/>
                </a:lnTo>
                <a:lnTo>
                  <a:pt x="10" y="328"/>
                </a:lnTo>
                <a:lnTo>
                  <a:pt x="11" y="328"/>
                </a:lnTo>
                <a:lnTo>
                  <a:pt x="12" y="328"/>
                </a:lnTo>
                <a:lnTo>
                  <a:pt x="12" y="327"/>
                </a:lnTo>
                <a:lnTo>
                  <a:pt x="12" y="326"/>
                </a:lnTo>
                <a:lnTo>
                  <a:pt x="11" y="326"/>
                </a:lnTo>
                <a:lnTo>
                  <a:pt x="10" y="326"/>
                </a:lnTo>
                <a:lnTo>
                  <a:pt x="10" y="326"/>
                </a:lnTo>
                <a:lnTo>
                  <a:pt x="10" y="325"/>
                </a:lnTo>
                <a:lnTo>
                  <a:pt x="9" y="324"/>
                </a:lnTo>
                <a:lnTo>
                  <a:pt x="8" y="324"/>
                </a:lnTo>
                <a:lnTo>
                  <a:pt x="7" y="324"/>
                </a:lnTo>
                <a:lnTo>
                  <a:pt x="6" y="323"/>
                </a:lnTo>
                <a:lnTo>
                  <a:pt x="6" y="322"/>
                </a:lnTo>
                <a:lnTo>
                  <a:pt x="6" y="321"/>
                </a:lnTo>
                <a:lnTo>
                  <a:pt x="7" y="321"/>
                </a:lnTo>
                <a:lnTo>
                  <a:pt x="8" y="321"/>
                </a:lnTo>
                <a:lnTo>
                  <a:pt x="9" y="321"/>
                </a:lnTo>
                <a:lnTo>
                  <a:pt x="8" y="320"/>
                </a:lnTo>
                <a:lnTo>
                  <a:pt x="7" y="319"/>
                </a:lnTo>
                <a:lnTo>
                  <a:pt x="5" y="318"/>
                </a:lnTo>
                <a:lnTo>
                  <a:pt x="4" y="316"/>
                </a:lnTo>
                <a:lnTo>
                  <a:pt x="4" y="315"/>
                </a:lnTo>
                <a:lnTo>
                  <a:pt x="5" y="315"/>
                </a:lnTo>
                <a:lnTo>
                  <a:pt x="6" y="316"/>
                </a:lnTo>
                <a:lnTo>
                  <a:pt x="7" y="316"/>
                </a:lnTo>
                <a:lnTo>
                  <a:pt x="8" y="315"/>
                </a:lnTo>
                <a:lnTo>
                  <a:pt x="9" y="315"/>
                </a:lnTo>
                <a:lnTo>
                  <a:pt x="9" y="314"/>
                </a:lnTo>
                <a:lnTo>
                  <a:pt x="7" y="314"/>
                </a:lnTo>
                <a:lnTo>
                  <a:pt x="6" y="314"/>
                </a:lnTo>
                <a:lnTo>
                  <a:pt x="5" y="314"/>
                </a:lnTo>
                <a:lnTo>
                  <a:pt x="4" y="314"/>
                </a:lnTo>
                <a:lnTo>
                  <a:pt x="4" y="313"/>
                </a:lnTo>
                <a:lnTo>
                  <a:pt x="4" y="311"/>
                </a:lnTo>
                <a:lnTo>
                  <a:pt x="4" y="309"/>
                </a:lnTo>
                <a:lnTo>
                  <a:pt x="5" y="308"/>
                </a:lnTo>
                <a:lnTo>
                  <a:pt x="5" y="307"/>
                </a:lnTo>
                <a:lnTo>
                  <a:pt x="4" y="307"/>
                </a:lnTo>
                <a:lnTo>
                  <a:pt x="2" y="308"/>
                </a:lnTo>
                <a:lnTo>
                  <a:pt x="1" y="308"/>
                </a:lnTo>
                <a:lnTo>
                  <a:pt x="0" y="308"/>
                </a:lnTo>
                <a:lnTo>
                  <a:pt x="0" y="307"/>
                </a:lnTo>
                <a:lnTo>
                  <a:pt x="0" y="306"/>
                </a:lnTo>
                <a:lnTo>
                  <a:pt x="0" y="305"/>
                </a:lnTo>
                <a:lnTo>
                  <a:pt x="1" y="305"/>
                </a:lnTo>
                <a:lnTo>
                  <a:pt x="2" y="305"/>
                </a:lnTo>
                <a:lnTo>
                  <a:pt x="3" y="305"/>
                </a:lnTo>
                <a:lnTo>
                  <a:pt x="4" y="305"/>
                </a:lnTo>
                <a:lnTo>
                  <a:pt x="4" y="303"/>
                </a:lnTo>
                <a:lnTo>
                  <a:pt x="5" y="303"/>
                </a:lnTo>
                <a:lnTo>
                  <a:pt x="5" y="301"/>
                </a:lnTo>
                <a:lnTo>
                  <a:pt x="13" y="300"/>
                </a:lnTo>
                <a:lnTo>
                  <a:pt x="30" y="297"/>
                </a:lnTo>
                <a:lnTo>
                  <a:pt x="80" y="297"/>
                </a:lnTo>
                <a:lnTo>
                  <a:pt x="117" y="295"/>
                </a:lnTo>
                <a:lnTo>
                  <a:pt x="150" y="300"/>
                </a:lnTo>
                <a:lnTo>
                  <a:pt x="182" y="318"/>
                </a:lnTo>
                <a:lnTo>
                  <a:pt x="233" y="351"/>
                </a:lnTo>
                <a:lnTo>
                  <a:pt x="255" y="358"/>
                </a:lnTo>
                <a:lnTo>
                  <a:pt x="266" y="340"/>
                </a:lnTo>
                <a:lnTo>
                  <a:pt x="245" y="325"/>
                </a:lnTo>
                <a:lnTo>
                  <a:pt x="231" y="307"/>
                </a:lnTo>
                <a:lnTo>
                  <a:pt x="239" y="279"/>
                </a:lnTo>
                <a:lnTo>
                  <a:pt x="280" y="288"/>
                </a:lnTo>
                <a:lnTo>
                  <a:pt x="286" y="298"/>
                </a:lnTo>
                <a:lnTo>
                  <a:pt x="296" y="311"/>
                </a:lnTo>
                <a:lnTo>
                  <a:pt x="319" y="341"/>
                </a:lnTo>
                <a:lnTo>
                  <a:pt x="324" y="349"/>
                </a:lnTo>
                <a:lnTo>
                  <a:pt x="332" y="362"/>
                </a:lnTo>
                <a:lnTo>
                  <a:pt x="346" y="365"/>
                </a:lnTo>
                <a:lnTo>
                  <a:pt x="347" y="323"/>
                </a:lnTo>
                <a:lnTo>
                  <a:pt x="348" y="313"/>
                </a:lnTo>
                <a:lnTo>
                  <a:pt x="357" y="283"/>
                </a:lnTo>
                <a:lnTo>
                  <a:pt x="383" y="275"/>
                </a:lnTo>
                <a:lnTo>
                  <a:pt x="402" y="288"/>
                </a:lnTo>
                <a:lnTo>
                  <a:pt x="419" y="307"/>
                </a:lnTo>
                <a:lnTo>
                  <a:pt x="434" y="317"/>
                </a:lnTo>
                <a:lnTo>
                  <a:pt x="446" y="310"/>
                </a:lnTo>
                <a:lnTo>
                  <a:pt x="458" y="295"/>
                </a:lnTo>
                <a:lnTo>
                  <a:pt x="470" y="288"/>
                </a:lnTo>
                <a:lnTo>
                  <a:pt x="503" y="296"/>
                </a:lnTo>
                <a:lnTo>
                  <a:pt x="531" y="305"/>
                </a:lnTo>
                <a:lnTo>
                  <a:pt x="559" y="293"/>
                </a:lnTo>
                <a:lnTo>
                  <a:pt x="571" y="289"/>
                </a:lnTo>
                <a:lnTo>
                  <a:pt x="581" y="275"/>
                </a:lnTo>
                <a:lnTo>
                  <a:pt x="582" y="251"/>
                </a:lnTo>
                <a:lnTo>
                  <a:pt x="579" y="233"/>
                </a:lnTo>
                <a:lnTo>
                  <a:pt x="534" y="220"/>
                </a:lnTo>
                <a:lnTo>
                  <a:pt x="429" y="220"/>
                </a:lnTo>
                <a:lnTo>
                  <a:pt x="414" y="204"/>
                </a:lnTo>
                <a:lnTo>
                  <a:pt x="423" y="155"/>
                </a:lnTo>
                <a:lnTo>
                  <a:pt x="431" y="140"/>
                </a:lnTo>
                <a:lnTo>
                  <a:pt x="436" y="109"/>
                </a:lnTo>
                <a:lnTo>
                  <a:pt x="437" y="87"/>
                </a:lnTo>
                <a:lnTo>
                  <a:pt x="445" y="72"/>
                </a:lnTo>
                <a:lnTo>
                  <a:pt x="472" y="85"/>
                </a:lnTo>
                <a:lnTo>
                  <a:pt x="498" y="119"/>
                </a:lnTo>
                <a:lnTo>
                  <a:pt x="518" y="136"/>
                </a:lnTo>
                <a:lnTo>
                  <a:pt x="534" y="138"/>
                </a:lnTo>
                <a:lnTo>
                  <a:pt x="544" y="127"/>
                </a:lnTo>
                <a:lnTo>
                  <a:pt x="553" y="73"/>
                </a:lnTo>
                <a:lnTo>
                  <a:pt x="564" y="45"/>
                </a:lnTo>
                <a:lnTo>
                  <a:pt x="589" y="11"/>
                </a:lnTo>
                <a:lnTo>
                  <a:pt x="609" y="0"/>
                </a:lnTo>
                <a:lnTo>
                  <a:pt x="627" y="7"/>
                </a:lnTo>
                <a:lnTo>
                  <a:pt x="633" y="35"/>
                </a:lnTo>
                <a:lnTo>
                  <a:pt x="598" y="83"/>
                </a:lnTo>
                <a:lnTo>
                  <a:pt x="588" y="114"/>
                </a:lnTo>
                <a:lnTo>
                  <a:pt x="593" y="138"/>
                </a:lnTo>
                <a:lnTo>
                  <a:pt x="621" y="155"/>
                </a:lnTo>
                <a:lnTo>
                  <a:pt x="638" y="168"/>
                </a:lnTo>
                <a:lnTo>
                  <a:pt x="673" y="185"/>
                </a:lnTo>
                <a:lnTo>
                  <a:pt x="687" y="209"/>
                </a:lnTo>
                <a:lnTo>
                  <a:pt x="681" y="234"/>
                </a:lnTo>
                <a:lnTo>
                  <a:pt x="693" y="263"/>
                </a:lnTo>
                <a:lnTo>
                  <a:pt x="719" y="294"/>
                </a:lnTo>
                <a:lnTo>
                  <a:pt x="740" y="305"/>
                </a:lnTo>
                <a:lnTo>
                  <a:pt x="748" y="306"/>
                </a:lnTo>
                <a:close/>
              </a:path>
            </a:pathLst>
          </a:custGeom>
          <a:solidFill>
            <a:schemeClr val="bg1">
              <a:lumMod val="75000"/>
            </a:schemeClr>
          </a:solidFill>
          <a:ln w="9525">
            <a:noFill/>
            <a:round/>
            <a:headEnd/>
            <a:tailEnd/>
          </a:ln>
        </p:spPr>
        <p:txBody>
          <a:bodyPr/>
          <a:lstStyle/>
          <a:p>
            <a:endParaRPr lang="en-US"/>
          </a:p>
        </p:txBody>
      </p:sp>
      <p:sp>
        <p:nvSpPr>
          <p:cNvPr id="15" name="Text Box 16"/>
          <p:cNvSpPr txBox="1">
            <a:spLocks noChangeArrowheads="1"/>
          </p:cNvSpPr>
          <p:nvPr/>
        </p:nvSpPr>
        <p:spPr bwMode="auto">
          <a:xfrm>
            <a:off x="4495800" y="1600200"/>
            <a:ext cx="4495800" cy="1569660"/>
          </a:xfrm>
          <a:prstGeom prst="rect">
            <a:avLst/>
          </a:prstGeom>
          <a:noFill/>
          <a:ln w="9525">
            <a:noFill/>
            <a:miter lim="800000"/>
            <a:headEnd/>
            <a:tailEnd/>
          </a:ln>
          <a:effectLst>
            <a:outerShdw algn="ctr" rotWithShape="0">
              <a:schemeClr val="tx1"/>
            </a:outerShdw>
          </a:effectLst>
        </p:spPr>
        <p:txBody>
          <a:bodyPr>
            <a:spAutoFit/>
          </a:bodyPr>
          <a:lstStyle/>
          <a:p>
            <a:pPr>
              <a:tabLst>
                <a:tab pos="6461125" algn="l"/>
              </a:tabLst>
            </a:pPr>
            <a:r>
              <a:rPr lang="en-US" sz="2400" b="1" dirty="0" smtClean="0"/>
              <a:t>Agriculture (+)</a:t>
            </a:r>
            <a:endParaRPr lang="en-US" sz="2400" b="1" dirty="0"/>
          </a:p>
          <a:p>
            <a:pPr>
              <a:tabLst>
                <a:tab pos="6461125" algn="l"/>
              </a:tabLst>
            </a:pPr>
            <a:r>
              <a:rPr lang="en-US" sz="2400" b="1" dirty="0" smtClean="0"/>
              <a:t>Pines (-) </a:t>
            </a:r>
            <a:endParaRPr lang="en-US" sz="2400" b="1" dirty="0"/>
          </a:p>
          <a:p>
            <a:pPr>
              <a:tabLst>
                <a:tab pos="6461125" algn="l"/>
              </a:tabLst>
            </a:pPr>
            <a:endParaRPr lang="en-US" sz="2400" b="1" dirty="0"/>
          </a:p>
          <a:p>
            <a:pPr>
              <a:tabLst>
                <a:tab pos="6461125" algn="l"/>
              </a:tabLst>
            </a:pPr>
            <a:r>
              <a:rPr lang="en-US" sz="2400" b="1" dirty="0"/>
              <a:t>R</a:t>
            </a:r>
            <a:r>
              <a:rPr lang="en-US" sz="2400" b="1" baseline="30000" dirty="0"/>
              <a:t>2</a:t>
            </a:r>
            <a:r>
              <a:rPr lang="en-US" sz="2400" b="1" dirty="0"/>
              <a:t> = </a:t>
            </a:r>
            <a:r>
              <a:rPr lang="en-US" sz="2400" b="1" dirty="0" smtClean="0"/>
              <a:t>0.47</a:t>
            </a:r>
            <a:endParaRPr lang="en-US" sz="2400" b="1" dirty="0"/>
          </a:p>
        </p:txBody>
      </p:sp>
      <p:pic>
        <p:nvPicPr>
          <p:cNvPr id="17" name="Picture 18"/>
          <p:cNvPicPr>
            <a:picLocks noChangeAspect="1" noChangeArrowheads="1"/>
          </p:cNvPicPr>
          <p:nvPr/>
        </p:nvPicPr>
        <p:blipFill>
          <a:blip r:embed="rId2"/>
          <a:srcRect/>
          <a:stretch>
            <a:fillRect/>
          </a:stretch>
        </p:blipFill>
        <p:spPr bwMode="auto">
          <a:xfrm>
            <a:off x="4648200" y="3276600"/>
            <a:ext cx="4140200" cy="3054350"/>
          </a:xfrm>
          <a:prstGeom prst="rect">
            <a:avLst/>
          </a:prstGeom>
          <a:noFill/>
          <a:ln w="28575">
            <a:solidFill>
              <a:srgbClr val="000000"/>
            </a:solidFill>
            <a:miter lim="800000"/>
            <a:headEnd/>
            <a:tailEnd/>
          </a:ln>
          <a:effectLst/>
        </p:spPr>
      </p:pic>
      <p:sp>
        <p:nvSpPr>
          <p:cNvPr id="18" name="TextBox 17"/>
          <p:cNvSpPr txBox="1"/>
          <p:nvPr/>
        </p:nvSpPr>
        <p:spPr>
          <a:xfrm>
            <a:off x="3482440" y="6550223"/>
            <a:ext cx="2156360" cy="307777"/>
          </a:xfrm>
          <a:prstGeom prst="rect">
            <a:avLst/>
          </a:prstGeom>
          <a:noFill/>
        </p:spPr>
        <p:txBody>
          <a:bodyPr wrap="none" rtlCol="0">
            <a:spAutoFit/>
          </a:bodyPr>
          <a:lstStyle/>
          <a:p>
            <a:r>
              <a:rPr lang="en-US" sz="1400" dirty="0" smtClean="0"/>
              <a:t>(Strickland et al. 2007)</a:t>
            </a:r>
            <a:endParaRPr lang="en-US" sz="1400" dirty="0"/>
          </a:p>
        </p:txBody>
      </p:sp>
    </p:spTree>
    <p:extLst>
      <p:ext uri="{BB962C8B-B14F-4D97-AF65-F5344CB8AC3E}">
        <p14:creationId xmlns:p14="http://schemas.microsoft.com/office/powerpoint/2010/main" val="2303312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800" dirty="0" smtClean="0"/>
              <a:t>Antler</a:t>
            </a:r>
            <a:r>
              <a:rPr lang="en-US" sz="4800" dirty="0" smtClean="0"/>
              <a:t> &amp; Land Use</a:t>
            </a:r>
            <a:r>
              <a:rPr sz="4800" dirty="0" smtClean="0"/>
              <a:t> Models</a:t>
            </a:r>
            <a:r>
              <a:rPr lang="en-US" sz="4800" dirty="0" smtClean="0"/>
              <a:t/>
            </a:r>
            <a:br>
              <a:rPr lang="en-US" sz="4800" dirty="0" smtClean="0"/>
            </a:br>
            <a:r>
              <a:rPr lang="en-US" sz="2800" dirty="0" smtClean="0"/>
              <a:t>(n=17)</a:t>
            </a:r>
            <a:endParaRPr lang="en-US" sz="4800" dirty="0"/>
          </a:p>
        </p:txBody>
      </p:sp>
      <p:sp>
        <p:nvSpPr>
          <p:cNvPr id="3" name="AutoShape 3"/>
          <p:cNvSpPr>
            <a:spLocks noChangeAspect="1" noChangeArrowheads="1" noTextEdit="1"/>
          </p:cNvSpPr>
          <p:nvPr/>
        </p:nvSpPr>
        <p:spPr bwMode="auto">
          <a:xfrm>
            <a:off x="152400" y="1524000"/>
            <a:ext cx="3549650" cy="4876800"/>
          </a:xfrm>
          <a:prstGeom prst="rect">
            <a:avLst/>
          </a:prstGeom>
          <a:noFill/>
          <a:ln w="9525">
            <a:noFill/>
            <a:miter lim="800000"/>
            <a:headEnd/>
            <a:tailEnd/>
          </a:ln>
        </p:spPr>
        <p:txBody>
          <a:bodyPr/>
          <a:lstStyle/>
          <a:p>
            <a:endParaRPr lang="en-US"/>
          </a:p>
        </p:txBody>
      </p:sp>
      <p:sp>
        <p:nvSpPr>
          <p:cNvPr id="4" name="Freeform 4"/>
          <p:cNvSpPr>
            <a:spLocks/>
          </p:cNvSpPr>
          <p:nvPr/>
        </p:nvSpPr>
        <p:spPr bwMode="auto">
          <a:xfrm>
            <a:off x="461963" y="1714500"/>
            <a:ext cx="1362075" cy="3844925"/>
          </a:xfrm>
          <a:custGeom>
            <a:avLst/>
            <a:gdLst/>
            <a:ahLst/>
            <a:cxnLst>
              <a:cxn ang="0">
                <a:pos x="755" y="216"/>
              </a:cxn>
              <a:cxn ang="0">
                <a:pos x="828" y="450"/>
              </a:cxn>
              <a:cxn ang="0">
                <a:pos x="830" y="663"/>
              </a:cxn>
              <a:cxn ang="0">
                <a:pos x="824" y="945"/>
              </a:cxn>
              <a:cxn ang="0">
                <a:pos x="765" y="1093"/>
              </a:cxn>
              <a:cxn ang="0">
                <a:pos x="706" y="1229"/>
              </a:cxn>
              <a:cxn ang="0">
                <a:pos x="575" y="1433"/>
              </a:cxn>
              <a:cxn ang="0">
                <a:pos x="438" y="1563"/>
              </a:cxn>
              <a:cxn ang="0">
                <a:pos x="388" y="1669"/>
              </a:cxn>
              <a:cxn ang="0">
                <a:pos x="323" y="1791"/>
              </a:cxn>
              <a:cxn ang="0">
                <a:pos x="241" y="1895"/>
              </a:cxn>
              <a:cxn ang="0">
                <a:pos x="174" y="1992"/>
              </a:cxn>
              <a:cxn ang="0">
                <a:pos x="122" y="2089"/>
              </a:cxn>
              <a:cxn ang="0">
                <a:pos x="100" y="2303"/>
              </a:cxn>
              <a:cxn ang="0">
                <a:pos x="43" y="2421"/>
              </a:cxn>
              <a:cxn ang="0">
                <a:pos x="17" y="2339"/>
              </a:cxn>
              <a:cxn ang="0">
                <a:pos x="36" y="2266"/>
              </a:cxn>
              <a:cxn ang="0">
                <a:pos x="55" y="2188"/>
              </a:cxn>
              <a:cxn ang="0">
                <a:pos x="101" y="2194"/>
              </a:cxn>
              <a:cxn ang="0">
                <a:pos x="118" y="2092"/>
              </a:cxn>
              <a:cxn ang="0">
                <a:pos x="75" y="2041"/>
              </a:cxn>
              <a:cxn ang="0">
                <a:pos x="149" y="1976"/>
              </a:cxn>
              <a:cxn ang="0">
                <a:pos x="157" y="1959"/>
              </a:cxn>
              <a:cxn ang="0">
                <a:pos x="217" y="1924"/>
              </a:cxn>
              <a:cxn ang="0">
                <a:pos x="248" y="1851"/>
              </a:cxn>
              <a:cxn ang="0">
                <a:pos x="276" y="1790"/>
              </a:cxn>
              <a:cxn ang="0">
                <a:pos x="350" y="1719"/>
              </a:cxn>
              <a:cxn ang="0">
                <a:pos x="266" y="1694"/>
              </a:cxn>
              <a:cxn ang="0">
                <a:pos x="360" y="1672"/>
              </a:cxn>
              <a:cxn ang="0">
                <a:pos x="402" y="1621"/>
              </a:cxn>
              <a:cxn ang="0">
                <a:pos x="349" y="1592"/>
              </a:cxn>
              <a:cxn ang="0">
                <a:pos x="315" y="1545"/>
              </a:cxn>
              <a:cxn ang="0">
                <a:pos x="328" y="1521"/>
              </a:cxn>
              <a:cxn ang="0">
                <a:pos x="339" y="1458"/>
              </a:cxn>
              <a:cxn ang="0">
                <a:pos x="290" y="1461"/>
              </a:cxn>
              <a:cxn ang="0">
                <a:pos x="323" y="1389"/>
              </a:cxn>
              <a:cxn ang="0">
                <a:pos x="268" y="1324"/>
              </a:cxn>
              <a:cxn ang="0">
                <a:pos x="316" y="1246"/>
              </a:cxn>
              <a:cxn ang="0">
                <a:pos x="274" y="1269"/>
              </a:cxn>
              <a:cxn ang="0">
                <a:pos x="270" y="1203"/>
              </a:cxn>
              <a:cxn ang="0">
                <a:pos x="256" y="1126"/>
              </a:cxn>
              <a:cxn ang="0">
                <a:pos x="318" y="1071"/>
              </a:cxn>
              <a:cxn ang="0">
                <a:pos x="292" y="1044"/>
              </a:cxn>
              <a:cxn ang="0">
                <a:pos x="320" y="932"/>
              </a:cxn>
              <a:cxn ang="0">
                <a:pos x="289" y="947"/>
              </a:cxn>
              <a:cxn ang="0">
                <a:pos x="266" y="939"/>
              </a:cxn>
              <a:cxn ang="0">
                <a:pos x="247" y="885"/>
              </a:cxn>
              <a:cxn ang="0">
                <a:pos x="284" y="824"/>
              </a:cxn>
              <a:cxn ang="0">
                <a:pos x="287" y="795"/>
              </a:cxn>
              <a:cxn ang="0">
                <a:pos x="286" y="759"/>
              </a:cxn>
              <a:cxn ang="0">
                <a:pos x="354" y="722"/>
              </a:cxn>
              <a:cxn ang="0">
                <a:pos x="348" y="637"/>
              </a:cxn>
              <a:cxn ang="0">
                <a:pos x="360" y="622"/>
              </a:cxn>
              <a:cxn ang="0">
                <a:pos x="419" y="571"/>
              </a:cxn>
              <a:cxn ang="0">
                <a:pos x="424" y="514"/>
              </a:cxn>
              <a:cxn ang="0">
                <a:pos x="396" y="471"/>
              </a:cxn>
              <a:cxn ang="0">
                <a:pos x="480" y="441"/>
              </a:cxn>
              <a:cxn ang="0">
                <a:pos x="517" y="404"/>
              </a:cxn>
              <a:cxn ang="0">
                <a:pos x="583" y="343"/>
              </a:cxn>
              <a:cxn ang="0">
                <a:pos x="577" y="220"/>
              </a:cxn>
              <a:cxn ang="0">
                <a:pos x="615" y="218"/>
              </a:cxn>
              <a:cxn ang="0">
                <a:pos x="641" y="159"/>
              </a:cxn>
              <a:cxn ang="0">
                <a:pos x="798" y="1"/>
              </a:cxn>
            </a:cxnLst>
            <a:rect l="0" t="0" r="r" b="b"/>
            <a:pathLst>
              <a:path w="858" h="2422">
                <a:moveTo>
                  <a:pt x="798" y="1"/>
                </a:moveTo>
                <a:lnTo>
                  <a:pt x="798" y="2"/>
                </a:lnTo>
                <a:lnTo>
                  <a:pt x="797" y="6"/>
                </a:lnTo>
                <a:lnTo>
                  <a:pt x="799" y="9"/>
                </a:lnTo>
                <a:lnTo>
                  <a:pt x="799" y="12"/>
                </a:lnTo>
                <a:lnTo>
                  <a:pt x="799" y="22"/>
                </a:lnTo>
                <a:lnTo>
                  <a:pt x="798" y="25"/>
                </a:lnTo>
                <a:lnTo>
                  <a:pt x="798" y="29"/>
                </a:lnTo>
                <a:lnTo>
                  <a:pt x="797" y="36"/>
                </a:lnTo>
                <a:lnTo>
                  <a:pt x="794" y="42"/>
                </a:lnTo>
                <a:lnTo>
                  <a:pt x="794" y="52"/>
                </a:lnTo>
                <a:lnTo>
                  <a:pt x="791" y="57"/>
                </a:lnTo>
                <a:lnTo>
                  <a:pt x="788" y="63"/>
                </a:lnTo>
                <a:lnTo>
                  <a:pt x="786" y="67"/>
                </a:lnTo>
                <a:lnTo>
                  <a:pt x="781" y="71"/>
                </a:lnTo>
                <a:lnTo>
                  <a:pt x="780" y="75"/>
                </a:lnTo>
                <a:lnTo>
                  <a:pt x="777" y="80"/>
                </a:lnTo>
                <a:lnTo>
                  <a:pt x="775" y="84"/>
                </a:lnTo>
                <a:lnTo>
                  <a:pt x="774" y="88"/>
                </a:lnTo>
                <a:lnTo>
                  <a:pt x="772" y="93"/>
                </a:lnTo>
                <a:lnTo>
                  <a:pt x="770" y="97"/>
                </a:lnTo>
                <a:lnTo>
                  <a:pt x="770" y="102"/>
                </a:lnTo>
                <a:lnTo>
                  <a:pt x="768" y="105"/>
                </a:lnTo>
                <a:lnTo>
                  <a:pt x="768" y="113"/>
                </a:lnTo>
                <a:lnTo>
                  <a:pt x="767" y="117"/>
                </a:lnTo>
                <a:lnTo>
                  <a:pt x="765" y="121"/>
                </a:lnTo>
                <a:lnTo>
                  <a:pt x="765" y="126"/>
                </a:lnTo>
                <a:lnTo>
                  <a:pt x="767" y="131"/>
                </a:lnTo>
                <a:lnTo>
                  <a:pt x="769" y="136"/>
                </a:lnTo>
                <a:lnTo>
                  <a:pt x="771" y="144"/>
                </a:lnTo>
                <a:lnTo>
                  <a:pt x="773" y="147"/>
                </a:lnTo>
                <a:lnTo>
                  <a:pt x="775" y="155"/>
                </a:lnTo>
                <a:lnTo>
                  <a:pt x="775" y="161"/>
                </a:lnTo>
                <a:lnTo>
                  <a:pt x="776" y="170"/>
                </a:lnTo>
                <a:lnTo>
                  <a:pt x="774" y="174"/>
                </a:lnTo>
                <a:lnTo>
                  <a:pt x="772" y="179"/>
                </a:lnTo>
                <a:lnTo>
                  <a:pt x="769" y="187"/>
                </a:lnTo>
                <a:lnTo>
                  <a:pt x="766" y="194"/>
                </a:lnTo>
                <a:lnTo>
                  <a:pt x="763" y="201"/>
                </a:lnTo>
                <a:lnTo>
                  <a:pt x="759" y="206"/>
                </a:lnTo>
                <a:lnTo>
                  <a:pt x="758" y="212"/>
                </a:lnTo>
                <a:lnTo>
                  <a:pt x="755" y="216"/>
                </a:lnTo>
                <a:lnTo>
                  <a:pt x="753" y="220"/>
                </a:lnTo>
                <a:lnTo>
                  <a:pt x="753" y="229"/>
                </a:lnTo>
                <a:lnTo>
                  <a:pt x="755" y="234"/>
                </a:lnTo>
                <a:lnTo>
                  <a:pt x="758" y="242"/>
                </a:lnTo>
                <a:lnTo>
                  <a:pt x="758" y="250"/>
                </a:lnTo>
                <a:lnTo>
                  <a:pt x="760" y="257"/>
                </a:lnTo>
                <a:lnTo>
                  <a:pt x="763" y="263"/>
                </a:lnTo>
                <a:lnTo>
                  <a:pt x="765" y="271"/>
                </a:lnTo>
                <a:lnTo>
                  <a:pt x="768" y="281"/>
                </a:lnTo>
                <a:lnTo>
                  <a:pt x="771" y="290"/>
                </a:lnTo>
                <a:lnTo>
                  <a:pt x="773" y="297"/>
                </a:lnTo>
                <a:lnTo>
                  <a:pt x="773" y="309"/>
                </a:lnTo>
                <a:lnTo>
                  <a:pt x="778" y="315"/>
                </a:lnTo>
                <a:lnTo>
                  <a:pt x="782" y="319"/>
                </a:lnTo>
                <a:lnTo>
                  <a:pt x="788" y="326"/>
                </a:lnTo>
                <a:lnTo>
                  <a:pt x="791" y="330"/>
                </a:lnTo>
                <a:lnTo>
                  <a:pt x="797" y="333"/>
                </a:lnTo>
                <a:lnTo>
                  <a:pt x="797" y="335"/>
                </a:lnTo>
                <a:lnTo>
                  <a:pt x="798" y="337"/>
                </a:lnTo>
                <a:lnTo>
                  <a:pt x="802" y="343"/>
                </a:lnTo>
                <a:lnTo>
                  <a:pt x="805" y="347"/>
                </a:lnTo>
                <a:lnTo>
                  <a:pt x="810" y="351"/>
                </a:lnTo>
                <a:lnTo>
                  <a:pt x="818" y="356"/>
                </a:lnTo>
                <a:lnTo>
                  <a:pt x="820" y="361"/>
                </a:lnTo>
                <a:lnTo>
                  <a:pt x="823" y="370"/>
                </a:lnTo>
                <a:lnTo>
                  <a:pt x="824" y="373"/>
                </a:lnTo>
                <a:lnTo>
                  <a:pt x="823" y="377"/>
                </a:lnTo>
                <a:lnTo>
                  <a:pt x="828" y="386"/>
                </a:lnTo>
                <a:lnTo>
                  <a:pt x="831" y="392"/>
                </a:lnTo>
                <a:lnTo>
                  <a:pt x="831" y="397"/>
                </a:lnTo>
                <a:lnTo>
                  <a:pt x="829" y="403"/>
                </a:lnTo>
                <a:lnTo>
                  <a:pt x="831" y="406"/>
                </a:lnTo>
                <a:lnTo>
                  <a:pt x="834" y="404"/>
                </a:lnTo>
                <a:lnTo>
                  <a:pt x="838" y="405"/>
                </a:lnTo>
                <a:lnTo>
                  <a:pt x="842" y="407"/>
                </a:lnTo>
                <a:lnTo>
                  <a:pt x="844" y="412"/>
                </a:lnTo>
                <a:lnTo>
                  <a:pt x="843" y="420"/>
                </a:lnTo>
                <a:lnTo>
                  <a:pt x="839" y="427"/>
                </a:lnTo>
                <a:lnTo>
                  <a:pt x="836" y="431"/>
                </a:lnTo>
                <a:lnTo>
                  <a:pt x="832" y="437"/>
                </a:lnTo>
                <a:lnTo>
                  <a:pt x="828" y="442"/>
                </a:lnTo>
                <a:lnTo>
                  <a:pt x="828" y="450"/>
                </a:lnTo>
                <a:lnTo>
                  <a:pt x="829" y="452"/>
                </a:lnTo>
                <a:lnTo>
                  <a:pt x="828" y="454"/>
                </a:lnTo>
                <a:lnTo>
                  <a:pt x="829" y="460"/>
                </a:lnTo>
                <a:lnTo>
                  <a:pt x="829" y="464"/>
                </a:lnTo>
                <a:lnTo>
                  <a:pt x="828" y="468"/>
                </a:lnTo>
                <a:lnTo>
                  <a:pt x="828" y="475"/>
                </a:lnTo>
                <a:lnTo>
                  <a:pt x="826" y="477"/>
                </a:lnTo>
                <a:lnTo>
                  <a:pt x="823" y="481"/>
                </a:lnTo>
                <a:lnTo>
                  <a:pt x="823" y="486"/>
                </a:lnTo>
                <a:lnTo>
                  <a:pt x="823" y="491"/>
                </a:lnTo>
                <a:lnTo>
                  <a:pt x="826" y="493"/>
                </a:lnTo>
                <a:lnTo>
                  <a:pt x="830" y="496"/>
                </a:lnTo>
                <a:lnTo>
                  <a:pt x="830" y="505"/>
                </a:lnTo>
                <a:lnTo>
                  <a:pt x="828" y="507"/>
                </a:lnTo>
                <a:lnTo>
                  <a:pt x="827" y="514"/>
                </a:lnTo>
                <a:lnTo>
                  <a:pt x="827" y="521"/>
                </a:lnTo>
                <a:lnTo>
                  <a:pt x="828" y="524"/>
                </a:lnTo>
                <a:lnTo>
                  <a:pt x="828" y="529"/>
                </a:lnTo>
                <a:lnTo>
                  <a:pt x="828" y="534"/>
                </a:lnTo>
                <a:lnTo>
                  <a:pt x="828" y="541"/>
                </a:lnTo>
                <a:lnTo>
                  <a:pt x="826" y="546"/>
                </a:lnTo>
                <a:lnTo>
                  <a:pt x="822" y="549"/>
                </a:lnTo>
                <a:lnTo>
                  <a:pt x="817" y="551"/>
                </a:lnTo>
                <a:lnTo>
                  <a:pt x="817" y="555"/>
                </a:lnTo>
                <a:lnTo>
                  <a:pt x="819" y="558"/>
                </a:lnTo>
                <a:lnTo>
                  <a:pt x="822" y="560"/>
                </a:lnTo>
                <a:lnTo>
                  <a:pt x="819" y="564"/>
                </a:lnTo>
                <a:lnTo>
                  <a:pt x="819" y="568"/>
                </a:lnTo>
                <a:lnTo>
                  <a:pt x="822" y="571"/>
                </a:lnTo>
                <a:lnTo>
                  <a:pt x="823" y="578"/>
                </a:lnTo>
                <a:lnTo>
                  <a:pt x="824" y="586"/>
                </a:lnTo>
                <a:lnTo>
                  <a:pt x="826" y="594"/>
                </a:lnTo>
                <a:lnTo>
                  <a:pt x="827" y="599"/>
                </a:lnTo>
                <a:lnTo>
                  <a:pt x="828" y="600"/>
                </a:lnTo>
                <a:lnTo>
                  <a:pt x="829" y="608"/>
                </a:lnTo>
                <a:lnTo>
                  <a:pt x="830" y="613"/>
                </a:lnTo>
                <a:lnTo>
                  <a:pt x="829" y="621"/>
                </a:lnTo>
                <a:lnTo>
                  <a:pt x="828" y="630"/>
                </a:lnTo>
                <a:lnTo>
                  <a:pt x="828" y="638"/>
                </a:lnTo>
                <a:lnTo>
                  <a:pt x="831" y="648"/>
                </a:lnTo>
                <a:lnTo>
                  <a:pt x="831" y="655"/>
                </a:lnTo>
                <a:lnTo>
                  <a:pt x="830" y="663"/>
                </a:lnTo>
                <a:lnTo>
                  <a:pt x="830" y="669"/>
                </a:lnTo>
                <a:lnTo>
                  <a:pt x="833" y="675"/>
                </a:lnTo>
                <a:lnTo>
                  <a:pt x="835" y="679"/>
                </a:lnTo>
                <a:lnTo>
                  <a:pt x="833" y="682"/>
                </a:lnTo>
                <a:lnTo>
                  <a:pt x="832" y="689"/>
                </a:lnTo>
                <a:lnTo>
                  <a:pt x="834" y="697"/>
                </a:lnTo>
                <a:lnTo>
                  <a:pt x="838" y="706"/>
                </a:lnTo>
                <a:lnTo>
                  <a:pt x="840" y="715"/>
                </a:lnTo>
                <a:lnTo>
                  <a:pt x="838" y="722"/>
                </a:lnTo>
                <a:lnTo>
                  <a:pt x="841" y="734"/>
                </a:lnTo>
                <a:lnTo>
                  <a:pt x="844" y="735"/>
                </a:lnTo>
                <a:lnTo>
                  <a:pt x="847" y="735"/>
                </a:lnTo>
                <a:lnTo>
                  <a:pt x="850" y="739"/>
                </a:lnTo>
                <a:lnTo>
                  <a:pt x="852" y="741"/>
                </a:lnTo>
                <a:lnTo>
                  <a:pt x="857" y="743"/>
                </a:lnTo>
                <a:lnTo>
                  <a:pt x="858" y="748"/>
                </a:lnTo>
                <a:lnTo>
                  <a:pt x="856" y="754"/>
                </a:lnTo>
                <a:lnTo>
                  <a:pt x="850" y="757"/>
                </a:lnTo>
                <a:lnTo>
                  <a:pt x="847" y="760"/>
                </a:lnTo>
                <a:lnTo>
                  <a:pt x="844" y="775"/>
                </a:lnTo>
                <a:lnTo>
                  <a:pt x="837" y="784"/>
                </a:lnTo>
                <a:lnTo>
                  <a:pt x="838" y="808"/>
                </a:lnTo>
                <a:lnTo>
                  <a:pt x="840" y="824"/>
                </a:lnTo>
                <a:lnTo>
                  <a:pt x="839" y="829"/>
                </a:lnTo>
                <a:lnTo>
                  <a:pt x="838" y="835"/>
                </a:lnTo>
                <a:lnTo>
                  <a:pt x="838" y="842"/>
                </a:lnTo>
                <a:lnTo>
                  <a:pt x="837" y="849"/>
                </a:lnTo>
                <a:lnTo>
                  <a:pt x="835" y="852"/>
                </a:lnTo>
                <a:lnTo>
                  <a:pt x="836" y="861"/>
                </a:lnTo>
                <a:lnTo>
                  <a:pt x="836" y="866"/>
                </a:lnTo>
                <a:lnTo>
                  <a:pt x="836" y="875"/>
                </a:lnTo>
                <a:lnTo>
                  <a:pt x="834" y="884"/>
                </a:lnTo>
                <a:lnTo>
                  <a:pt x="836" y="891"/>
                </a:lnTo>
                <a:lnTo>
                  <a:pt x="837" y="899"/>
                </a:lnTo>
                <a:lnTo>
                  <a:pt x="837" y="902"/>
                </a:lnTo>
                <a:lnTo>
                  <a:pt x="834" y="907"/>
                </a:lnTo>
                <a:lnTo>
                  <a:pt x="832" y="911"/>
                </a:lnTo>
                <a:lnTo>
                  <a:pt x="828" y="915"/>
                </a:lnTo>
                <a:lnTo>
                  <a:pt x="830" y="923"/>
                </a:lnTo>
                <a:lnTo>
                  <a:pt x="829" y="930"/>
                </a:lnTo>
                <a:lnTo>
                  <a:pt x="828" y="935"/>
                </a:lnTo>
                <a:lnTo>
                  <a:pt x="824" y="945"/>
                </a:lnTo>
                <a:lnTo>
                  <a:pt x="822" y="947"/>
                </a:lnTo>
                <a:lnTo>
                  <a:pt x="819" y="953"/>
                </a:lnTo>
                <a:lnTo>
                  <a:pt x="816" y="957"/>
                </a:lnTo>
                <a:lnTo>
                  <a:pt x="812" y="964"/>
                </a:lnTo>
                <a:lnTo>
                  <a:pt x="807" y="965"/>
                </a:lnTo>
                <a:lnTo>
                  <a:pt x="806" y="968"/>
                </a:lnTo>
                <a:lnTo>
                  <a:pt x="807" y="971"/>
                </a:lnTo>
                <a:lnTo>
                  <a:pt x="806" y="975"/>
                </a:lnTo>
                <a:lnTo>
                  <a:pt x="800" y="979"/>
                </a:lnTo>
                <a:lnTo>
                  <a:pt x="798" y="981"/>
                </a:lnTo>
                <a:lnTo>
                  <a:pt x="796" y="980"/>
                </a:lnTo>
                <a:lnTo>
                  <a:pt x="793" y="982"/>
                </a:lnTo>
                <a:lnTo>
                  <a:pt x="792" y="986"/>
                </a:lnTo>
                <a:lnTo>
                  <a:pt x="790" y="986"/>
                </a:lnTo>
                <a:lnTo>
                  <a:pt x="786" y="990"/>
                </a:lnTo>
                <a:lnTo>
                  <a:pt x="785" y="993"/>
                </a:lnTo>
                <a:lnTo>
                  <a:pt x="785" y="999"/>
                </a:lnTo>
                <a:lnTo>
                  <a:pt x="787" y="1009"/>
                </a:lnTo>
                <a:lnTo>
                  <a:pt x="789" y="1017"/>
                </a:lnTo>
                <a:lnTo>
                  <a:pt x="788" y="1023"/>
                </a:lnTo>
                <a:lnTo>
                  <a:pt x="788" y="1030"/>
                </a:lnTo>
                <a:lnTo>
                  <a:pt x="788" y="1032"/>
                </a:lnTo>
                <a:lnTo>
                  <a:pt x="786" y="1035"/>
                </a:lnTo>
                <a:lnTo>
                  <a:pt x="788" y="1039"/>
                </a:lnTo>
                <a:lnTo>
                  <a:pt x="791" y="1042"/>
                </a:lnTo>
                <a:lnTo>
                  <a:pt x="792" y="1049"/>
                </a:lnTo>
                <a:lnTo>
                  <a:pt x="793" y="1052"/>
                </a:lnTo>
                <a:lnTo>
                  <a:pt x="795" y="1054"/>
                </a:lnTo>
                <a:lnTo>
                  <a:pt x="798" y="1056"/>
                </a:lnTo>
                <a:lnTo>
                  <a:pt x="795" y="1061"/>
                </a:lnTo>
                <a:lnTo>
                  <a:pt x="792" y="1063"/>
                </a:lnTo>
                <a:lnTo>
                  <a:pt x="788" y="1067"/>
                </a:lnTo>
                <a:lnTo>
                  <a:pt x="788" y="1069"/>
                </a:lnTo>
                <a:lnTo>
                  <a:pt x="791" y="1071"/>
                </a:lnTo>
                <a:lnTo>
                  <a:pt x="790" y="1076"/>
                </a:lnTo>
                <a:lnTo>
                  <a:pt x="789" y="1082"/>
                </a:lnTo>
                <a:lnTo>
                  <a:pt x="786" y="1085"/>
                </a:lnTo>
                <a:lnTo>
                  <a:pt x="782" y="1089"/>
                </a:lnTo>
                <a:lnTo>
                  <a:pt x="773" y="1091"/>
                </a:lnTo>
                <a:lnTo>
                  <a:pt x="769" y="1091"/>
                </a:lnTo>
                <a:lnTo>
                  <a:pt x="766" y="1091"/>
                </a:lnTo>
                <a:lnTo>
                  <a:pt x="765" y="1093"/>
                </a:lnTo>
                <a:lnTo>
                  <a:pt x="765" y="1099"/>
                </a:lnTo>
                <a:lnTo>
                  <a:pt x="766" y="1105"/>
                </a:lnTo>
                <a:lnTo>
                  <a:pt x="765" y="1110"/>
                </a:lnTo>
                <a:lnTo>
                  <a:pt x="766" y="1111"/>
                </a:lnTo>
                <a:lnTo>
                  <a:pt x="764" y="1115"/>
                </a:lnTo>
                <a:lnTo>
                  <a:pt x="763" y="1119"/>
                </a:lnTo>
                <a:lnTo>
                  <a:pt x="762" y="1126"/>
                </a:lnTo>
                <a:lnTo>
                  <a:pt x="768" y="1144"/>
                </a:lnTo>
                <a:lnTo>
                  <a:pt x="767" y="1147"/>
                </a:lnTo>
                <a:lnTo>
                  <a:pt x="765" y="1152"/>
                </a:lnTo>
                <a:lnTo>
                  <a:pt x="761" y="1154"/>
                </a:lnTo>
                <a:lnTo>
                  <a:pt x="759" y="1157"/>
                </a:lnTo>
                <a:lnTo>
                  <a:pt x="757" y="1159"/>
                </a:lnTo>
                <a:lnTo>
                  <a:pt x="752" y="1157"/>
                </a:lnTo>
                <a:lnTo>
                  <a:pt x="750" y="1161"/>
                </a:lnTo>
                <a:lnTo>
                  <a:pt x="749" y="1165"/>
                </a:lnTo>
                <a:lnTo>
                  <a:pt x="744" y="1168"/>
                </a:lnTo>
                <a:lnTo>
                  <a:pt x="742" y="1172"/>
                </a:lnTo>
                <a:lnTo>
                  <a:pt x="741" y="1176"/>
                </a:lnTo>
                <a:lnTo>
                  <a:pt x="739" y="1180"/>
                </a:lnTo>
                <a:lnTo>
                  <a:pt x="743" y="1181"/>
                </a:lnTo>
                <a:lnTo>
                  <a:pt x="739" y="1183"/>
                </a:lnTo>
                <a:lnTo>
                  <a:pt x="741" y="1187"/>
                </a:lnTo>
                <a:lnTo>
                  <a:pt x="741" y="1191"/>
                </a:lnTo>
                <a:lnTo>
                  <a:pt x="741" y="1193"/>
                </a:lnTo>
                <a:lnTo>
                  <a:pt x="741" y="1195"/>
                </a:lnTo>
                <a:lnTo>
                  <a:pt x="738" y="1197"/>
                </a:lnTo>
                <a:lnTo>
                  <a:pt x="736" y="1198"/>
                </a:lnTo>
                <a:lnTo>
                  <a:pt x="734" y="1200"/>
                </a:lnTo>
                <a:lnTo>
                  <a:pt x="731" y="1203"/>
                </a:lnTo>
                <a:lnTo>
                  <a:pt x="729" y="1206"/>
                </a:lnTo>
                <a:lnTo>
                  <a:pt x="726" y="1209"/>
                </a:lnTo>
                <a:lnTo>
                  <a:pt x="721" y="1211"/>
                </a:lnTo>
                <a:lnTo>
                  <a:pt x="717" y="1212"/>
                </a:lnTo>
                <a:lnTo>
                  <a:pt x="714" y="1214"/>
                </a:lnTo>
                <a:lnTo>
                  <a:pt x="712" y="1217"/>
                </a:lnTo>
                <a:lnTo>
                  <a:pt x="711" y="1220"/>
                </a:lnTo>
                <a:lnTo>
                  <a:pt x="711" y="1223"/>
                </a:lnTo>
                <a:lnTo>
                  <a:pt x="711" y="1225"/>
                </a:lnTo>
                <a:lnTo>
                  <a:pt x="710" y="1227"/>
                </a:lnTo>
                <a:lnTo>
                  <a:pt x="707" y="1227"/>
                </a:lnTo>
                <a:lnTo>
                  <a:pt x="706" y="1229"/>
                </a:lnTo>
                <a:lnTo>
                  <a:pt x="703" y="1229"/>
                </a:lnTo>
                <a:lnTo>
                  <a:pt x="700" y="1230"/>
                </a:lnTo>
                <a:lnTo>
                  <a:pt x="696" y="1233"/>
                </a:lnTo>
                <a:lnTo>
                  <a:pt x="690" y="1236"/>
                </a:lnTo>
                <a:lnTo>
                  <a:pt x="687" y="1237"/>
                </a:lnTo>
                <a:lnTo>
                  <a:pt x="683" y="1241"/>
                </a:lnTo>
                <a:lnTo>
                  <a:pt x="679" y="1246"/>
                </a:lnTo>
                <a:lnTo>
                  <a:pt x="676" y="1251"/>
                </a:lnTo>
                <a:lnTo>
                  <a:pt x="673" y="1255"/>
                </a:lnTo>
                <a:lnTo>
                  <a:pt x="671" y="1260"/>
                </a:lnTo>
                <a:lnTo>
                  <a:pt x="668" y="1265"/>
                </a:lnTo>
                <a:lnTo>
                  <a:pt x="666" y="1274"/>
                </a:lnTo>
                <a:lnTo>
                  <a:pt x="664" y="1281"/>
                </a:lnTo>
                <a:lnTo>
                  <a:pt x="662" y="1285"/>
                </a:lnTo>
                <a:lnTo>
                  <a:pt x="663" y="1295"/>
                </a:lnTo>
                <a:lnTo>
                  <a:pt x="663" y="1298"/>
                </a:lnTo>
                <a:lnTo>
                  <a:pt x="663" y="1303"/>
                </a:lnTo>
                <a:lnTo>
                  <a:pt x="659" y="1303"/>
                </a:lnTo>
                <a:lnTo>
                  <a:pt x="657" y="1305"/>
                </a:lnTo>
                <a:lnTo>
                  <a:pt x="654" y="1308"/>
                </a:lnTo>
                <a:lnTo>
                  <a:pt x="650" y="1309"/>
                </a:lnTo>
                <a:lnTo>
                  <a:pt x="645" y="1311"/>
                </a:lnTo>
                <a:lnTo>
                  <a:pt x="641" y="1315"/>
                </a:lnTo>
                <a:lnTo>
                  <a:pt x="639" y="1319"/>
                </a:lnTo>
                <a:lnTo>
                  <a:pt x="635" y="1324"/>
                </a:lnTo>
                <a:lnTo>
                  <a:pt x="633" y="1327"/>
                </a:lnTo>
                <a:lnTo>
                  <a:pt x="632" y="1332"/>
                </a:lnTo>
                <a:lnTo>
                  <a:pt x="627" y="1338"/>
                </a:lnTo>
                <a:lnTo>
                  <a:pt x="623" y="1345"/>
                </a:lnTo>
                <a:lnTo>
                  <a:pt x="619" y="1352"/>
                </a:lnTo>
                <a:lnTo>
                  <a:pt x="615" y="1362"/>
                </a:lnTo>
                <a:lnTo>
                  <a:pt x="610" y="1371"/>
                </a:lnTo>
                <a:lnTo>
                  <a:pt x="605" y="1378"/>
                </a:lnTo>
                <a:lnTo>
                  <a:pt x="602" y="1386"/>
                </a:lnTo>
                <a:lnTo>
                  <a:pt x="600" y="1390"/>
                </a:lnTo>
                <a:lnTo>
                  <a:pt x="597" y="1391"/>
                </a:lnTo>
                <a:lnTo>
                  <a:pt x="594" y="1396"/>
                </a:lnTo>
                <a:lnTo>
                  <a:pt x="590" y="1404"/>
                </a:lnTo>
                <a:lnTo>
                  <a:pt x="587" y="1412"/>
                </a:lnTo>
                <a:lnTo>
                  <a:pt x="584" y="1419"/>
                </a:lnTo>
                <a:lnTo>
                  <a:pt x="580" y="1427"/>
                </a:lnTo>
                <a:lnTo>
                  <a:pt x="575" y="1433"/>
                </a:lnTo>
                <a:lnTo>
                  <a:pt x="571" y="1439"/>
                </a:lnTo>
                <a:lnTo>
                  <a:pt x="567" y="1445"/>
                </a:lnTo>
                <a:lnTo>
                  <a:pt x="563" y="1448"/>
                </a:lnTo>
                <a:lnTo>
                  <a:pt x="559" y="1453"/>
                </a:lnTo>
                <a:lnTo>
                  <a:pt x="557" y="1455"/>
                </a:lnTo>
                <a:lnTo>
                  <a:pt x="552" y="1458"/>
                </a:lnTo>
                <a:lnTo>
                  <a:pt x="549" y="1460"/>
                </a:lnTo>
                <a:lnTo>
                  <a:pt x="546" y="1462"/>
                </a:lnTo>
                <a:lnTo>
                  <a:pt x="542" y="1464"/>
                </a:lnTo>
                <a:lnTo>
                  <a:pt x="538" y="1466"/>
                </a:lnTo>
                <a:lnTo>
                  <a:pt x="535" y="1467"/>
                </a:lnTo>
                <a:lnTo>
                  <a:pt x="529" y="1467"/>
                </a:lnTo>
                <a:lnTo>
                  <a:pt x="524" y="1469"/>
                </a:lnTo>
                <a:lnTo>
                  <a:pt x="517" y="1470"/>
                </a:lnTo>
                <a:lnTo>
                  <a:pt x="509" y="1470"/>
                </a:lnTo>
                <a:lnTo>
                  <a:pt x="502" y="1471"/>
                </a:lnTo>
                <a:lnTo>
                  <a:pt x="497" y="1476"/>
                </a:lnTo>
                <a:lnTo>
                  <a:pt x="492" y="1481"/>
                </a:lnTo>
                <a:lnTo>
                  <a:pt x="487" y="1485"/>
                </a:lnTo>
                <a:lnTo>
                  <a:pt x="483" y="1488"/>
                </a:lnTo>
                <a:lnTo>
                  <a:pt x="480" y="1490"/>
                </a:lnTo>
                <a:lnTo>
                  <a:pt x="477" y="1493"/>
                </a:lnTo>
                <a:lnTo>
                  <a:pt x="472" y="1495"/>
                </a:lnTo>
                <a:lnTo>
                  <a:pt x="462" y="1500"/>
                </a:lnTo>
                <a:lnTo>
                  <a:pt x="460" y="1504"/>
                </a:lnTo>
                <a:lnTo>
                  <a:pt x="458" y="1506"/>
                </a:lnTo>
                <a:lnTo>
                  <a:pt x="455" y="1508"/>
                </a:lnTo>
                <a:lnTo>
                  <a:pt x="453" y="1512"/>
                </a:lnTo>
                <a:lnTo>
                  <a:pt x="453" y="1518"/>
                </a:lnTo>
                <a:lnTo>
                  <a:pt x="451" y="1522"/>
                </a:lnTo>
                <a:lnTo>
                  <a:pt x="449" y="1526"/>
                </a:lnTo>
                <a:lnTo>
                  <a:pt x="448" y="1529"/>
                </a:lnTo>
                <a:lnTo>
                  <a:pt x="447" y="1533"/>
                </a:lnTo>
                <a:lnTo>
                  <a:pt x="443" y="1539"/>
                </a:lnTo>
                <a:lnTo>
                  <a:pt x="442" y="1546"/>
                </a:lnTo>
                <a:lnTo>
                  <a:pt x="443" y="1550"/>
                </a:lnTo>
                <a:lnTo>
                  <a:pt x="443" y="1552"/>
                </a:lnTo>
                <a:lnTo>
                  <a:pt x="442" y="1554"/>
                </a:lnTo>
                <a:lnTo>
                  <a:pt x="441" y="1555"/>
                </a:lnTo>
                <a:lnTo>
                  <a:pt x="440" y="1558"/>
                </a:lnTo>
                <a:lnTo>
                  <a:pt x="439" y="1562"/>
                </a:lnTo>
                <a:lnTo>
                  <a:pt x="438" y="1563"/>
                </a:lnTo>
                <a:lnTo>
                  <a:pt x="436" y="1564"/>
                </a:lnTo>
                <a:lnTo>
                  <a:pt x="435" y="1566"/>
                </a:lnTo>
                <a:lnTo>
                  <a:pt x="434" y="1567"/>
                </a:lnTo>
                <a:lnTo>
                  <a:pt x="432" y="1568"/>
                </a:lnTo>
                <a:lnTo>
                  <a:pt x="430" y="1570"/>
                </a:lnTo>
                <a:lnTo>
                  <a:pt x="429" y="1572"/>
                </a:lnTo>
                <a:lnTo>
                  <a:pt x="428" y="1573"/>
                </a:lnTo>
                <a:lnTo>
                  <a:pt x="426" y="1575"/>
                </a:lnTo>
                <a:lnTo>
                  <a:pt x="424" y="1578"/>
                </a:lnTo>
                <a:lnTo>
                  <a:pt x="423" y="1580"/>
                </a:lnTo>
                <a:lnTo>
                  <a:pt x="422" y="1583"/>
                </a:lnTo>
                <a:lnTo>
                  <a:pt x="420" y="1585"/>
                </a:lnTo>
                <a:lnTo>
                  <a:pt x="416" y="1589"/>
                </a:lnTo>
                <a:lnTo>
                  <a:pt x="415" y="1591"/>
                </a:lnTo>
                <a:lnTo>
                  <a:pt x="414" y="1595"/>
                </a:lnTo>
                <a:lnTo>
                  <a:pt x="412" y="1599"/>
                </a:lnTo>
                <a:lnTo>
                  <a:pt x="409" y="1602"/>
                </a:lnTo>
                <a:lnTo>
                  <a:pt x="407" y="1608"/>
                </a:lnTo>
                <a:lnTo>
                  <a:pt x="406" y="1610"/>
                </a:lnTo>
                <a:lnTo>
                  <a:pt x="404" y="1616"/>
                </a:lnTo>
                <a:lnTo>
                  <a:pt x="403" y="1621"/>
                </a:lnTo>
                <a:lnTo>
                  <a:pt x="402" y="1622"/>
                </a:lnTo>
                <a:lnTo>
                  <a:pt x="402" y="1623"/>
                </a:lnTo>
                <a:lnTo>
                  <a:pt x="401" y="1625"/>
                </a:lnTo>
                <a:lnTo>
                  <a:pt x="401" y="1626"/>
                </a:lnTo>
                <a:lnTo>
                  <a:pt x="400" y="1626"/>
                </a:lnTo>
                <a:lnTo>
                  <a:pt x="400" y="1627"/>
                </a:lnTo>
                <a:lnTo>
                  <a:pt x="399" y="1628"/>
                </a:lnTo>
                <a:lnTo>
                  <a:pt x="399" y="1629"/>
                </a:lnTo>
                <a:lnTo>
                  <a:pt x="398" y="1630"/>
                </a:lnTo>
                <a:lnTo>
                  <a:pt x="396" y="1632"/>
                </a:lnTo>
                <a:lnTo>
                  <a:pt x="395" y="1633"/>
                </a:lnTo>
                <a:lnTo>
                  <a:pt x="394" y="1634"/>
                </a:lnTo>
                <a:lnTo>
                  <a:pt x="393" y="1636"/>
                </a:lnTo>
                <a:lnTo>
                  <a:pt x="392" y="1638"/>
                </a:lnTo>
                <a:lnTo>
                  <a:pt x="391" y="1641"/>
                </a:lnTo>
                <a:lnTo>
                  <a:pt x="391" y="1645"/>
                </a:lnTo>
                <a:lnTo>
                  <a:pt x="390" y="1648"/>
                </a:lnTo>
                <a:lnTo>
                  <a:pt x="390" y="1649"/>
                </a:lnTo>
                <a:lnTo>
                  <a:pt x="390" y="1654"/>
                </a:lnTo>
                <a:lnTo>
                  <a:pt x="389" y="1664"/>
                </a:lnTo>
                <a:lnTo>
                  <a:pt x="388" y="1669"/>
                </a:lnTo>
                <a:lnTo>
                  <a:pt x="388" y="1671"/>
                </a:lnTo>
                <a:lnTo>
                  <a:pt x="388" y="1673"/>
                </a:lnTo>
                <a:lnTo>
                  <a:pt x="387" y="1675"/>
                </a:lnTo>
                <a:lnTo>
                  <a:pt x="386" y="1678"/>
                </a:lnTo>
                <a:lnTo>
                  <a:pt x="385" y="1681"/>
                </a:lnTo>
                <a:lnTo>
                  <a:pt x="382" y="1682"/>
                </a:lnTo>
                <a:lnTo>
                  <a:pt x="379" y="1683"/>
                </a:lnTo>
                <a:lnTo>
                  <a:pt x="377" y="1686"/>
                </a:lnTo>
                <a:lnTo>
                  <a:pt x="376" y="1690"/>
                </a:lnTo>
                <a:lnTo>
                  <a:pt x="375" y="1694"/>
                </a:lnTo>
                <a:lnTo>
                  <a:pt x="376" y="1697"/>
                </a:lnTo>
                <a:lnTo>
                  <a:pt x="377" y="1702"/>
                </a:lnTo>
                <a:lnTo>
                  <a:pt x="378" y="1708"/>
                </a:lnTo>
                <a:lnTo>
                  <a:pt x="377" y="1714"/>
                </a:lnTo>
                <a:lnTo>
                  <a:pt x="376" y="1720"/>
                </a:lnTo>
                <a:lnTo>
                  <a:pt x="375" y="1725"/>
                </a:lnTo>
                <a:lnTo>
                  <a:pt x="374" y="1731"/>
                </a:lnTo>
                <a:lnTo>
                  <a:pt x="371" y="1738"/>
                </a:lnTo>
                <a:lnTo>
                  <a:pt x="370" y="1742"/>
                </a:lnTo>
                <a:lnTo>
                  <a:pt x="368" y="1746"/>
                </a:lnTo>
                <a:lnTo>
                  <a:pt x="368" y="1751"/>
                </a:lnTo>
                <a:lnTo>
                  <a:pt x="367" y="1755"/>
                </a:lnTo>
                <a:lnTo>
                  <a:pt x="369" y="1756"/>
                </a:lnTo>
                <a:lnTo>
                  <a:pt x="369" y="1758"/>
                </a:lnTo>
                <a:lnTo>
                  <a:pt x="367" y="1759"/>
                </a:lnTo>
                <a:lnTo>
                  <a:pt x="367" y="1762"/>
                </a:lnTo>
                <a:lnTo>
                  <a:pt x="364" y="1764"/>
                </a:lnTo>
                <a:lnTo>
                  <a:pt x="360" y="1764"/>
                </a:lnTo>
                <a:lnTo>
                  <a:pt x="357" y="1764"/>
                </a:lnTo>
                <a:lnTo>
                  <a:pt x="353" y="1764"/>
                </a:lnTo>
                <a:lnTo>
                  <a:pt x="348" y="1765"/>
                </a:lnTo>
                <a:lnTo>
                  <a:pt x="345" y="1766"/>
                </a:lnTo>
                <a:lnTo>
                  <a:pt x="343" y="1768"/>
                </a:lnTo>
                <a:lnTo>
                  <a:pt x="341" y="1772"/>
                </a:lnTo>
                <a:lnTo>
                  <a:pt x="340" y="1772"/>
                </a:lnTo>
                <a:lnTo>
                  <a:pt x="337" y="1775"/>
                </a:lnTo>
                <a:lnTo>
                  <a:pt x="336" y="1777"/>
                </a:lnTo>
                <a:lnTo>
                  <a:pt x="334" y="1780"/>
                </a:lnTo>
                <a:lnTo>
                  <a:pt x="332" y="1784"/>
                </a:lnTo>
                <a:lnTo>
                  <a:pt x="329" y="1788"/>
                </a:lnTo>
                <a:lnTo>
                  <a:pt x="327" y="1790"/>
                </a:lnTo>
                <a:lnTo>
                  <a:pt x="323" y="1791"/>
                </a:lnTo>
                <a:lnTo>
                  <a:pt x="320" y="1790"/>
                </a:lnTo>
                <a:lnTo>
                  <a:pt x="319" y="1793"/>
                </a:lnTo>
                <a:lnTo>
                  <a:pt x="319" y="1798"/>
                </a:lnTo>
                <a:lnTo>
                  <a:pt x="318" y="1803"/>
                </a:lnTo>
                <a:lnTo>
                  <a:pt x="318" y="1807"/>
                </a:lnTo>
                <a:lnTo>
                  <a:pt x="318" y="1809"/>
                </a:lnTo>
                <a:lnTo>
                  <a:pt x="318" y="1810"/>
                </a:lnTo>
                <a:lnTo>
                  <a:pt x="317" y="1813"/>
                </a:lnTo>
                <a:lnTo>
                  <a:pt x="315" y="1816"/>
                </a:lnTo>
                <a:lnTo>
                  <a:pt x="314" y="1819"/>
                </a:lnTo>
                <a:lnTo>
                  <a:pt x="313" y="1824"/>
                </a:lnTo>
                <a:lnTo>
                  <a:pt x="312" y="1827"/>
                </a:lnTo>
                <a:lnTo>
                  <a:pt x="313" y="1830"/>
                </a:lnTo>
                <a:lnTo>
                  <a:pt x="311" y="1832"/>
                </a:lnTo>
                <a:lnTo>
                  <a:pt x="309" y="1833"/>
                </a:lnTo>
                <a:lnTo>
                  <a:pt x="303" y="1835"/>
                </a:lnTo>
                <a:lnTo>
                  <a:pt x="298" y="1836"/>
                </a:lnTo>
                <a:lnTo>
                  <a:pt x="296" y="1837"/>
                </a:lnTo>
                <a:lnTo>
                  <a:pt x="292" y="1839"/>
                </a:lnTo>
                <a:lnTo>
                  <a:pt x="289" y="1841"/>
                </a:lnTo>
                <a:lnTo>
                  <a:pt x="286" y="1843"/>
                </a:lnTo>
                <a:lnTo>
                  <a:pt x="282" y="1843"/>
                </a:lnTo>
                <a:lnTo>
                  <a:pt x="280" y="1845"/>
                </a:lnTo>
                <a:lnTo>
                  <a:pt x="278" y="1847"/>
                </a:lnTo>
                <a:lnTo>
                  <a:pt x="276" y="1850"/>
                </a:lnTo>
                <a:lnTo>
                  <a:pt x="274" y="1852"/>
                </a:lnTo>
                <a:lnTo>
                  <a:pt x="272" y="1854"/>
                </a:lnTo>
                <a:lnTo>
                  <a:pt x="272" y="1856"/>
                </a:lnTo>
                <a:lnTo>
                  <a:pt x="271" y="1858"/>
                </a:lnTo>
                <a:lnTo>
                  <a:pt x="269" y="1859"/>
                </a:lnTo>
                <a:lnTo>
                  <a:pt x="266" y="1860"/>
                </a:lnTo>
                <a:lnTo>
                  <a:pt x="264" y="1861"/>
                </a:lnTo>
                <a:lnTo>
                  <a:pt x="262" y="1862"/>
                </a:lnTo>
                <a:lnTo>
                  <a:pt x="261" y="1863"/>
                </a:lnTo>
                <a:lnTo>
                  <a:pt x="259" y="1868"/>
                </a:lnTo>
                <a:lnTo>
                  <a:pt x="253" y="1870"/>
                </a:lnTo>
                <a:lnTo>
                  <a:pt x="250" y="1874"/>
                </a:lnTo>
                <a:lnTo>
                  <a:pt x="248" y="1878"/>
                </a:lnTo>
                <a:lnTo>
                  <a:pt x="245" y="1881"/>
                </a:lnTo>
                <a:lnTo>
                  <a:pt x="243" y="1884"/>
                </a:lnTo>
                <a:lnTo>
                  <a:pt x="241" y="1890"/>
                </a:lnTo>
                <a:lnTo>
                  <a:pt x="241" y="1895"/>
                </a:lnTo>
                <a:lnTo>
                  <a:pt x="241" y="1899"/>
                </a:lnTo>
                <a:lnTo>
                  <a:pt x="242" y="1903"/>
                </a:lnTo>
                <a:lnTo>
                  <a:pt x="242" y="1905"/>
                </a:lnTo>
                <a:lnTo>
                  <a:pt x="243" y="1906"/>
                </a:lnTo>
                <a:lnTo>
                  <a:pt x="243" y="1910"/>
                </a:lnTo>
                <a:lnTo>
                  <a:pt x="242" y="1914"/>
                </a:lnTo>
                <a:lnTo>
                  <a:pt x="242" y="1917"/>
                </a:lnTo>
                <a:lnTo>
                  <a:pt x="243" y="1920"/>
                </a:lnTo>
                <a:lnTo>
                  <a:pt x="243" y="1923"/>
                </a:lnTo>
                <a:lnTo>
                  <a:pt x="243" y="1928"/>
                </a:lnTo>
                <a:lnTo>
                  <a:pt x="242" y="1931"/>
                </a:lnTo>
                <a:lnTo>
                  <a:pt x="240" y="1934"/>
                </a:lnTo>
                <a:lnTo>
                  <a:pt x="239" y="1937"/>
                </a:lnTo>
                <a:lnTo>
                  <a:pt x="238" y="1939"/>
                </a:lnTo>
                <a:lnTo>
                  <a:pt x="235" y="1942"/>
                </a:lnTo>
                <a:lnTo>
                  <a:pt x="233" y="1945"/>
                </a:lnTo>
                <a:lnTo>
                  <a:pt x="232" y="1951"/>
                </a:lnTo>
                <a:lnTo>
                  <a:pt x="229" y="1954"/>
                </a:lnTo>
                <a:lnTo>
                  <a:pt x="226" y="1958"/>
                </a:lnTo>
                <a:lnTo>
                  <a:pt x="223" y="1961"/>
                </a:lnTo>
                <a:lnTo>
                  <a:pt x="219" y="1963"/>
                </a:lnTo>
                <a:lnTo>
                  <a:pt x="213" y="1965"/>
                </a:lnTo>
                <a:lnTo>
                  <a:pt x="209" y="1968"/>
                </a:lnTo>
                <a:lnTo>
                  <a:pt x="209" y="1970"/>
                </a:lnTo>
                <a:lnTo>
                  <a:pt x="205" y="1973"/>
                </a:lnTo>
                <a:lnTo>
                  <a:pt x="202" y="1975"/>
                </a:lnTo>
                <a:lnTo>
                  <a:pt x="199" y="1977"/>
                </a:lnTo>
                <a:lnTo>
                  <a:pt x="196" y="1980"/>
                </a:lnTo>
                <a:lnTo>
                  <a:pt x="195" y="1982"/>
                </a:lnTo>
                <a:lnTo>
                  <a:pt x="191" y="1984"/>
                </a:lnTo>
                <a:lnTo>
                  <a:pt x="189" y="1986"/>
                </a:lnTo>
                <a:lnTo>
                  <a:pt x="184" y="1988"/>
                </a:lnTo>
                <a:lnTo>
                  <a:pt x="184" y="1990"/>
                </a:lnTo>
                <a:lnTo>
                  <a:pt x="186" y="1991"/>
                </a:lnTo>
                <a:lnTo>
                  <a:pt x="184" y="1992"/>
                </a:lnTo>
                <a:lnTo>
                  <a:pt x="183" y="1991"/>
                </a:lnTo>
                <a:lnTo>
                  <a:pt x="183" y="1989"/>
                </a:lnTo>
                <a:lnTo>
                  <a:pt x="182" y="1990"/>
                </a:lnTo>
                <a:lnTo>
                  <a:pt x="182" y="1992"/>
                </a:lnTo>
                <a:lnTo>
                  <a:pt x="180" y="1992"/>
                </a:lnTo>
                <a:lnTo>
                  <a:pt x="177" y="1992"/>
                </a:lnTo>
                <a:lnTo>
                  <a:pt x="174" y="1992"/>
                </a:lnTo>
                <a:lnTo>
                  <a:pt x="172" y="1993"/>
                </a:lnTo>
                <a:lnTo>
                  <a:pt x="170" y="1995"/>
                </a:lnTo>
                <a:lnTo>
                  <a:pt x="166" y="1995"/>
                </a:lnTo>
                <a:lnTo>
                  <a:pt x="165" y="1997"/>
                </a:lnTo>
                <a:lnTo>
                  <a:pt x="164" y="1998"/>
                </a:lnTo>
                <a:lnTo>
                  <a:pt x="161" y="2000"/>
                </a:lnTo>
                <a:lnTo>
                  <a:pt x="161" y="2000"/>
                </a:lnTo>
                <a:lnTo>
                  <a:pt x="159" y="2002"/>
                </a:lnTo>
                <a:lnTo>
                  <a:pt x="159" y="2005"/>
                </a:lnTo>
                <a:lnTo>
                  <a:pt x="158" y="2008"/>
                </a:lnTo>
                <a:lnTo>
                  <a:pt x="153" y="2011"/>
                </a:lnTo>
                <a:lnTo>
                  <a:pt x="152" y="2013"/>
                </a:lnTo>
                <a:lnTo>
                  <a:pt x="150" y="2018"/>
                </a:lnTo>
                <a:lnTo>
                  <a:pt x="148" y="2024"/>
                </a:lnTo>
                <a:lnTo>
                  <a:pt x="145" y="2027"/>
                </a:lnTo>
                <a:lnTo>
                  <a:pt x="143" y="2031"/>
                </a:lnTo>
                <a:lnTo>
                  <a:pt x="142" y="2035"/>
                </a:lnTo>
                <a:lnTo>
                  <a:pt x="141" y="2038"/>
                </a:lnTo>
                <a:lnTo>
                  <a:pt x="140" y="2039"/>
                </a:lnTo>
                <a:lnTo>
                  <a:pt x="140" y="2041"/>
                </a:lnTo>
                <a:lnTo>
                  <a:pt x="139" y="2042"/>
                </a:lnTo>
                <a:lnTo>
                  <a:pt x="139" y="2043"/>
                </a:lnTo>
                <a:lnTo>
                  <a:pt x="139" y="2047"/>
                </a:lnTo>
                <a:lnTo>
                  <a:pt x="137" y="2048"/>
                </a:lnTo>
                <a:lnTo>
                  <a:pt x="137" y="2051"/>
                </a:lnTo>
                <a:lnTo>
                  <a:pt x="137" y="2054"/>
                </a:lnTo>
                <a:lnTo>
                  <a:pt x="136" y="2058"/>
                </a:lnTo>
                <a:lnTo>
                  <a:pt x="136" y="2062"/>
                </a:lnTo>
                <a:lnTo>
                  <a:pt x="135" y="2066"/>
                </a:lnTo>
                <a:lnTo>
                  <a:pt x="135" y="2069"/>
                </a:lnTo>
                <a:lnTo>
                  <a:pt x="135" y="2072"/>
                </a:lnTo>
                <a:lnTo>
                  <a:pt x="136" y="2074"/>
                </a:lnTo>
                <a:lnTo>
                  <a:pt x="134" y="2077"/>
                </a:lnTo>
                <a:lnTo>
                  <a:pt x="133" y="2078"/>
                </a:lnTo>
                <a:lnTo>
                  <a:pt x="132" y="2079"/>
                </a:lnTo>
                <a:lnTo>
                  <a:pt x="131" y="2080"/>
                </a:lnTo>
                <a:lnTo>
                  <a:pt x="131" y="2082"/>
                </a:lnTo>
                <a:lnTo>
                  <a:pt x="130" y="2083"/>
                </a:lnTo>
                <a:lnTo>
                  <a:pt x="128" y="2084"/>
                </a:lnTo>
                <a:lnTo>
                  <a:pt x="125" y="2086"/>
                </a:lnTo>
                <a:lnTo>
                  <a:pt x="124" y="2087"/>
                </a:lnTo>
                <a:lnTo>
                  <a:pt x="122" y="2089"/>
                </a:lnTo>
                <a:lnTo>
                  <a:pt x="120" y="2093"/>
                </a:lnTo>
                <a:lnTo>
                  <a:pt x="120" y="2095"/>
                </a:lnTo>
                <a:lnTo>
                  <a:pt x="118" y="2098"/>
                </a:lnTo>
                <a:lnTo>
                  <a:pt x="117" y="2102"/>
                </a:lnTo>
                <a:lnTo>
                  <a:pt x="117" y="2108"/>
                </a:lnTo>
                <a:lnTo>
                  <a:pt x="119" y="2117"/>
                </a:lnTo>
                <a:lnTo>
                  <a:pt x="122" y="2125"/>
                </a:lnTo>
                <a:lnTo>
                  <a:pt x="120" y="2138"/>
                </a:lnTo>
                <a:lnTo>
                  <a:pt x="115" y="2148"/>
                </a:lnTo>
                <a:lnTo>
                  <a:pt x="112" y="2163"/>
                </a:lnTo>
                <a:lnTo>
                  <a:pt x="112" y="2171"/>
                </a:lnTo>
                <a:lnTo>
                  <a:pt x="106" y="2176"/>
                </a:lnTo>
                <a:lnTo>
                  <a:pt x="103" y="2180"/>
                </a:lnTo>
                <a:lnTo>
                  <a:pt x="104" y="2189"/>
                </a:lnTo>
                <a:lnTo>
                  <a:pt x="106" y="2194"/>
                </a:lnTo>
                <a:lnTo>
                  <a:pt x="109" y="2200"/>
                </a:lnTo>
                <a:lnTo>
                  <a:pt x="114" y="2204"/>
                </a:lnTo>
                <a:lnTo>
                  <a:pt x="120" y="2211"/>
                </a:lnTo>
                <a:lnTo>
                  <a:pt x="118" y="2216"/>
                </a:lnTo>
                <a:lnTo>
                  <a:pt x="118" y="2219"/>
                </a:lnTo>
                <a:lnTo>
                  <a:pt x="124" y="2220"/>
                </a:lnTo>
                <a:lnTo>
                  <a:pt x="128" y="2213"/>
                </a:lnTo>
                <a:lnTo>
                  <a:pt x="136" y="2216"/>
                </a:lnTo>
                <a:lnTo>
                  <a:pt x="135" y="2235"/>
                </a:lnTo>
                <a:lnTo>
                  <a:pt x="138" y="2238"/>
                </a:lnTo>
                <a:lnTo>
                  <a:pt x="138" y="2243"/>
                </a:lnTo>
                <a:lnTo>
                  <a:pt x="139" y="2248"/>
                </a:lnTo>
                <a:lnTo>
                  <a:pt x="138" y="2253"/>
                </a:lnTo>
                <a:lnTo>
                  <a:pt x="136" y="2258"/>
                </a:lnTo>
                <a:lnTo>
                  <a:pt x="134" y="2263"/>
                </a:lnTo>
                <a:lnTo>
                  <a:pt x="134" y="2269"/>
                </a:lnTo>
                <a:lnTo>
                  <a:pt x="131" y="2276"/>
                </a:lnTo>
                <a:lnTo>
                  <a:pt x="127" y="2279"/>
                </a:lnTo>
                <a:lnTo>
                  <a:pt x="124" y="2282"/>
                </a:lnTo>
                <a:lnTo>
                  <a:pt x="121" y="2282"/>
                </a:lnTo>
                <a:lnTo>
                  <a:pt x="118" y="2282"/>
                </a:lnTo>
                <a:lnTo>
                  <a:pt x="115" y="2285"/>
                </a:lnTo>
                <a:lnTo>
                  <a:pt x="108" y="2294"/>
                </a:lnTo>
                <a:lnTo>
                  <a:pt x="105" y="2296"/>
                </a:lnTo>
                <a:lnTo>
                  <a:pt x="102" y="2299"/>
                </a:lnTo>
                <a:lnTo>
                  <a:pt x="101" y="2301"/>
                </a:lnTo>
                <a:lnTo>
                  <a:pt x="100" y="2303"/>
                </a:lnTo>
                <a:lnTo>
                  <a:pt x="98" y="2305"/>
                </a:lnTo>
                <a:lnTo>
                  <a:pt x="95" y="2306"/>
                </a:lnTo>
                <a:lnTo>
                  <a:pt x="91" y="2309"/>
                </a:lnTo>
                <a:lnTo>
                  <a:pt x="88" y="2311"/>
                </a:lnTo>
                <a:lnTo>
                  <a:pt x="85" y="2314"/>
                </a:lnTo>
                <a:lnTo>
                  <a:pt x="81" y="2317"/>
                </a:lnTo>
                <a:lnTo>
                  <a:pt x="78" y="2320"/>
                </a:lnTo>
                <a:lnTo>
                  <a:pt x="78" y="2322"/>
                </a:lnTo>
                <a:lnTo>
                  <a:pt x="76" y="2325"/>
                </a:lnTo>
                <a:lnTo>
                  <a:pt x="75" y="2328"/>
                </a:lnTo>
                <a:lnTo>
                  <a:pt x="72" y="2331"/>
                </a:lnTo>
                <a:lnTo>
                  <a:pt x="70" y="2336"/>
                </a:lnTo>
                <a:lnTo>
                  <a:pt x="68" y="2340"/>
                </a:lnTo>
                <a:lnTo>
                  <a:pt x="68" y="2343"/>
                </a:lnTo>
                <a:lnTo>
                  <a:pt x="66" y="2345"/>
                </a:lnTo>
                <a:lnTo>
                  <a:pt x="64" y="2350"/>
                </a:lnTo>
                <a:lnTo>
                  <a:pt x="61" y="2353"/>
                </a:lnTo>
                <a:lnTo>
                  <a:pt x="59" y="2360"/>
                </a:lnTo>
                <a:lnTo>
                  <a:pt x="58" y="2363"/>
                </a:lnTo>
                <a:lnTo>
                  <a:pt x="55" y="2366"/>
                </a:lnTo>
                <a:lnTo>
                  <a:pt x="54" y="2369"/>
                </a:lnTo>
                <a:lnTo>
                  <a:pt x="52" y="2373"/>
                </a:lnTo>
                <a:lnTo>
                  <a:pt x="50" y="2376"/>
                </a:lnTo>
                <a:lnTo>
                  <a:pt x="49" y="2380"/>
                </a:lnTo>
                <a:lnTo>
                  <a:pt x="50" y="2384"/>
                </a:lnTo>
                <a:lnTo>
                  <a:pt x="50" y="2388"/>
                </a:lnTo>
                <a:lnTo>
                  <a:pt x="49" y="2392"/>
                </a:lnTo>
                <a:lnTo>
                  <a:pt x="49" y="2394"/>
                </a:lnTo>
                <a:lnTo>
                  <a:pt x="48" y="2396"/>
                </a:lnTo>
                <a:lnTo>
                  <a:pt x="47" y="2398"/>
                </a:lnTo>
                <a:lnTo>
                  <a:pt x="47" y="2399"/>
                </a:lnTo>
                <a:lnTo>
                  <a:pt x="46" y="2401"/>
                </a:lnTo>
                <a:lnTo>
                  <a:pt x="46" y="2404"/>
                </a:lnTo>
                <a:lnTo>
                  <a:pt x="46" y="2405"/>
                </a:lnTo>
                <a:lnTo>
                  <a:pt x="46" y="2408"/>
                </a:lnTo>
                <a:lnTo>
                  <a:pt x="44" y="2411"/>
                </a:lnTo>
                <a:lnTo>
                  <a:pt x="44" y="2413"/>
                </a:lnTo>
                <a:lnTo>
                  <a:pt x="43" y="2414"/>
                </a:lnTo>
                <a:lnTo>
                  <a:pt x="43" y="2415"/>
                </a:lnTo>
                <a:lnTo>
                  <a:pt x="43" y="2418"/>
                </a:lnTo>
                <a:lnTo>
                  <a:pt x="43" y="2420"/>
                </a:lnTo>
                <a:lnTo>
                  <a:pt x="43" y="2421"/>
                </a:lnTo>
                <a:lnTo>
                  <a:pt x="43" y="2422"/>
                </a:lnTo>
                <a:lnTo>
                  <a:pt x="43" y="2422"/>
                </a:lnTo>
                <a:lnTo>
                  <a:pt x="11" y="2422"/>
                </a:lnTo>
                <a:lnTo>
                  <a:pt x="14" y="2420"/>
                </a:lnTo>
                <a:lnTo>
                  <a:pt x="17" y="2420"/>
                </a:lnTo>
                <a:lnTo>
                  <a:pt x="18" y="2419"/>
                </a:lnTo>
                <a:lnTo>
                  <a:pt x="22" y="2418"/>
                </a:lnTo>
                <a:lnTo>
                  <a:pt x="23" y="2417"/>
                </a:lnTo>
                <a:lnTo>
                  <a:pt x="25" y="2416"/>
                </a:lnTo>
                <a:lnTo>
                  <a:pt x="28" y="2414"/>
                </a:lnTo>
                <a:lnTo>
                  <a:pt x="32" y="2413"/>
                </a:lnTo>
                <a:lnTo>
                  <a:pt x="34" y="2411"/>
                </a:lnTo>
                <a:lnTo>
                  <a:pt x="37" y="2409"/>
                </a:lnTo>
                <a:lnTo>
                  <a:pt x="40" y="2407"/>
                </a:lnTo>
                <a:lnTo>
                  <a:pt x="41" y="2405"/>
                </a:lnTo>
                <a:lnTo>
                  <a:pt x="42" y="2404"/>
                </a:lnTo>
                <a:lnTo>
                  <a:pt x="44" y="2402"/>
                </a:lnTo>
                <a:lnTo>
                  <a:pt x="45" y="2400"/>
                </a:lnTo>
                <a:lnTo>
                  <a:pt x="46" y="2398"/>
                </a:lnTo>
                <a:lnTo>
                  <a:pt x="47" y="2395"/>
                </a:lnTo>
                <a:lnTo>
                  <a:pt x="48" y="2394"/>
                </a:lnTo>
                <a:lnTo>
                  <a:pt x="49" y="2392"/>
                </a:lnTo>
                <a:lnTo>
                  <a:pt x="49" y="2390"/>
                </a:lnTo>
                <a:lnTo>
                  <a:pt x="49" y="2386"/>
                </a:lnTo>
                <a:lnTo>
                  <a:pt x="48" y="2384"/>
                </a:lnTo>
                <a:lnTo>
                  <a:pt x="46" y="2381"/>
                </a:lnTo>
                <a:lnTo>
                  <a:pt x="45" y="2378"/>
                </a:lnTo>
                <a:lnTo>
                  <a:pt x="41" y="2375"/>
                </a:lnTo>
                <a:lnTo>
                  <a:pt x="40" y="2374"/>
                </a:lnTo>
                <a:lnTo>
                  <a:pt x="39" y="2373"/>
                </a:lnTo>
                <a:lnTo>
                  <a:pt x="37" y="2371"/>
                </a:lnTo>
                <a:lnTo>
                  <a:pt x="32" y="2367"/>
                </a:lnTo>
                <a:lnTo>
                  <a:pt x="29" y="2364"/>
                </a:lnTo>
                <a:lnTo>
                  <a:pt x="25" y="2361"/>
                </a:lnTo>
                <a:lnTo>
                  <a:pt x="21" y="2358"/>
                </a:lnTo>
                <a:lnTo>
                  <a:pt x="16" y="2354"/>
                </a:lnTo>
                <a:lnTo>
                  <a:pt x="15" y="2353"/>
                </a:lnTo>
                <a:lnTo>
                  <a:pt x="14" y="2350"/>
                </a:lnTo>
                <a:lnTo>
                  <a:pt x="14" y="2347"/>
                </a:lnTo>
                <a:lnTo>
                  <a:pt x="15" y="2345"/>
                </a:lnTo>
                <a:lnTo>
                  <a:pt x="16" y="2342"/>
                </a:lnTo>
                <a:lnTo>
                  <a:pt x="17" y="2339"/>
                </a:lnTo>
                <a:lnTo>
                  <a:pt x="18" y="2338"/>
                </a:lnTo>
                <a:lnTo>
                  <a:pt x="18" y="2337"/>
                </a:lnTo>
                <a:lnTo>
                  <a:pt x="19" y="2336"/>
                </a:lnTo>
                <a:lnTo>
                  <a:pt x="21" y="2334"/>
                </a:lnTo>
                <a:lnTo>
                  <a:pt x="22" y="2333"/>
                </a:lnTo>
                <a:lnTo>
                  <a:pt x="24" y="2331"/>
                </a:lnTo>
                <a:lnTo>
                  <a:pt x="27" y="2329"/>
                </a:lnTo>
                <a:lnTo>
                  <a:pt x="29" y="2328"/>
                </a:lnTo>
                <a:lnTo>
                  <a:pt x="30" y="2325"/>
                </a:lnTo>
                <a:lnTo>
                  <a:pt x="32" y="2322"/>
                </a:lnTo>
                <a:lnTo>
                  <a:pt x="32" y="2320"/>
                </a:lnTo>
                <a:lnTo>
                  <a:pt x="32" y="2317"/>
                </a:lnTo>
                <a:lnTo>
                  <a:pt x="33" y="2314"/>
                </a:lnTo>
                <a:lnTo>
                  <a:pt x="33" y="2312"/>
                </a:lnTo>
                <a:lnTo>
                  <a:pt x="34" y="2308"/>
                </a:lnTo>
                <a:lnTo>
                  <a:pt x="34" y="2306"/>
                </a:lnTo>
                <a:lnTo>
                  <a:pt x="34" y="2304"/>
                </a:lnTo>
                <a:lnTo>
                  <a:pt x="32" y="2301"/>
                </a:lnTo>
                <a:lnTo>
                  <a:pt x="31" y="2298"/>
                </a:lnTo>
                <a:lnTo>
                  <a:pt x="28" y="2294"/>
                </a:lnTo>
                <a:lnTo>
                  <a:pt x="25" y="2291"/>
                </a:lnTo>
                <a:lnTo>
                  <a:pt x="22" y="2288"/>
                </a:lnTo>
                <a:lnTo>
                  <a:pt x="19" y="2285"/>
                </a:lnTo>
                <a:lnTo>
                  <a:pt x="16" y="2283"/>
                </a:lnTo>
                <a:lnTo>
                  <a:pt x="12" y="2281"/>
                </a:lnTo>
                <a:lnTo>
                  <a:pt x="8" y="2279"/>
                </a:lnTo>
                <a:lnTo>
                  <a:pt x="5" y="2277"/>
                </a:lnTo>
                <a:lnTo>
                  <a:pt x="3" y="2274"/>
                </a:lnTo>
                <a:lnTo>
                  <a:pt x="3" y="2273"/>
                </a:lnTo>
                <a:lnTo>
                  <a:pt x="1" y="2272"/>
                </a:lnTo>
                <a:lnTo>
                  <a:pt x="0" y="2269"/>
                </a:lnTo>
                <a:lnTo>
                  <a:pt x="1" y="2268"/>
                </a:lnTo>
                <a:lnTo>
                  <a:pt x="3" y="2265"/>
                </a:lnTo>
                <a:lnTo>
                  <a:pt x="6" y="2263"/>
                </a:lnTo>
                <a:lnTo>
                  <a:pt x="10" y="2262"/>
                </a:lnTo>
                <a:lnTo>
                  <a:pt x="14" y="2262"/>
                </a:lnTo>
                <a:lnTo>
                  <a:pt x="19" y="2262"/>
                </a:lnTo>
                <a:lnTo>
                  <a:pt x="24" y="2264"/>
                </a:lnTo>
                <a:lnTo>
                  <a:pt x="28" y="2265"/>
                </a:lnTo>
                <a:lnTo>
                  <a:pt x="32" y="2265"/>
                </a:lnTo>
                <a:lnTo>
                  <a:pt x="35" y="2266"/>
                </a:lnTo>
                <a:lnTo>
                  <a:pt x="36" y="2266"/>
                </a:lnTo>
                <a:lnTo>
                  <a:pt x="39" y="2266"/>
                </a:lnTo>
                <a:lnTo>
                  <a:pt x="42" y="2266"/>
                </a:lnTo>
                <a:lnTo>
                  <a:pt x="49" y="2265"/>
                </a:lnTo>
                <a:lnTo>
                  <a:pt x="55" y="2264"/>
                </a:lnTo>
                <a:lnTo>
                  <a:pt x="58" y="2263"/>
                </a:lnTo>
                <a:lnTo>
                  <a:pt x="64" y="2262"/>
                </a:lnTo>
                <a:lnTo>
                  <a:pt x="67" y="2260"/>
                </a:lnTo>
                <a:lnTo>
                  <a:pt x="70" y="2258"/>
                </a:lnTo>
                <a:lnTo>
                  <a:pt x="72" y="2258"/>
                </a:lnTo>
                <a:lnTo>
                  <a:pt x="73" y="2255"/>
                </a:lnTo>
                <a:lnTo>
                  <a:pt x="74" y="2254"/>
                </a:lnTo>
                <a:lnTo>
                  <a:pt x="76" y="2251"/>
                </a:lnTo>
                <a:lnTo>
                  <a:pt x="77" y="2248"/>
                </a:lnTo>
                <a:lnTo>
                  <a:pt x="77" y="2245"/>
                </a:lnTo>
                <a:lnTo>
                  <a:pt x="78" y="2241"/>
                </a:lnTo>
                <a:lnTo>
                  <a:pt x="78" y="2236"/>
                </a:lnTo>
                <a:lnTo>
                  <a:pt x="78" y="2234"/>
                </a:lnTo>
                <a:lnTo>
                  <a:pt x="78" y="2232"/>
                </a:lnTo>
                <a:lnTo>
                  <a:pt x="74" y="2229"/>
                </a:lnTo>
                <a:lnTo>
                  <a:pt x="72" y="2227"/>
                </a:lnTo>
                <a:lnTo>
                  <a:pt x="72" y="2226"/>
                </a:lnTo>
                <a:lnTo>
                  <a:pt x="72" y="2225"/>
                </a:lnTo>
                <a:lnTo>
                  <a:pt x="71" y="2223"/>
                </a:lnTo>
                <a:lnTo>
                  <a:pt x="67" y="2221"/>
                </a:lnTo>
                <a:lnTo>
                  <a:pt x="63" y="2218"/>
                </a:lnTo>
                <a:lnTo>
                  <a:pt x="62" y="2217"/>
                </a:lnTo>
                <a:lnTo>
                  <a:pt x="58" y="2214"/>
                </a:lnTo>
                <a:lnTo>
                  <a:pt x="56" y="2212"/>
                </a:lnTo>
                <a:lnTo>
                  <a:pt x="55" y="2211"/>
                </a:lnTo>
                <a:lnTo>
                  <a:pt x="55" y="2211"/>
                </a:lnTo>
                <a:lnTo>
                  <a:pt x="56" y="2209"/>
                </a:lnTo>
                <a:lnTo>
                  <a:pt x="55" y="2208"/>
                </a:lnTo>
                <a:lnTo>
                  <a:pt x="55" y="2206"/>
                </a:lnTo>
                <a:lnTo>
                  <a:pt x="55" y="2203"/>
                </a:lnTo>
                <a:lnTo>
                  <a:pt x="55" y="2201"/>
                </a:lnTo>
                <a:lnTo>
                  <a:pt x="55" y="2199"/>
                </a:lnTo>
                <a:lnTo>
                  <a:pt x="55" y="2197"/>
                </a:lnTo>
                <a:lnTo>
                  <a:pt x="55" y="2193"/>
                </a:lnTo>
                <a:lnTo>
                  <a:pt x="56" y="2191"/>
                </a:lnTo>
                <a:lnTo>
                  <a:pt x="56" y="2189"/>
                </a:lnTo>
                <a:lnTo>
                  <a:pt x="55" y="2189"/>
                </a:lnTo>
                <a:lnTo>
                  <a:pt x="55" y="2188"/>
                </a:lnTo>
                <a:lnTo>
                  <a:pt x="52" y="2188"/>
                </a:lnTo>
                <a:lnTo>
                  <a:pt x="49" y="2188"/>
                </a:lnTo>
                <a:lnTo>
                  <a:pt x="46" y="2191"/>
                </a:lnTo>
                <a:lnTo>
                  <a:pt x="46" y="2190"/>
                </a:lnTo>
                <a:lnTo>
                  <a:pt x="45" y="2188"/>
                </a:lnTo>
                <a:lnTo>
                  <a:pt x="43" y="2185"/>
                </a:lnTo>
                <a:lnTo>
                  <a:pt x="42" y="2183"/>
                </a:lnTo>
                <a:lnTo>
                  <a:pt x="41" y="2180"/>
                </a:lnTo>
                <a:lnTo>
                  <a:pt x="41" y="2178"/>
                </a:lnTo>
                <a:lnTo>
                  <a:pt x="41" y="2176"/>
                </a:lnTo>
                <a:lnTo>
                  <a:pt x="42" y="2173"/>
                </a:lnTo>
                <a:lnTo>
                  <a:pt x="43" y="2170"/>
                </a:lnTo>
                <a:lnTo>
                  <a:pt x="46" y="2167"/>
                </a:lnTo>
                <a:lnTo>
                  <a:pt x="48" y="2165"/>
                </a:lnTo>
                <a:lnTo>
                  <a:pt x="51" y="2164"/>
                </a:lnTo>
                <a:lnTo>
                  <a:pt x="54" y="2162"/>
                </a:lnTo>
                <a:lnTo>
                  <a:pt x="54" y="2161"/>
                </a:lnTo>
                <a:lnTo>
                  <a:pt x="56" y="2160"/>
                </a:lnTo>
                <a:lnTo>
                  <a:pt x="58" y="2160"/>
                </a:lnTo>
                <a:lnTo>
                  <a:pt x="60" y="2160"/>
                </a:lnTo>
                <a:lnTo>
                  <a:pt x="60" y="2162"/>
                </a:lnTo>
                <a:lnTo>
                  <a:pt x="62" y="2164"/>
                </a:lnTo>
                <a:lnTo>
                  <a:pt x="60" y="2168"/>
                </a:lnTo>
                <a:lnTo>
                  <a:pt x="60" y="2169"/>
                </a:lnTo>
                <a:lnTo>
                  <a:pt x="61" y="2174"/>
                </a:lnTo>
                <a:lnTo>
                  <a:pt x="62" y="2177"/>
                </a:lnTo>
                <a:lnTo>
                  <a:pt x="62" y="2179"/>
                </a:lnTo>
                <a:lnTo>
                  <a:pt x="63" y="2183"/>
                </a:lnTo>
                <a:lnTo>
                  <a:pt x="65" y="2187"/>
                </a:lnTo>
                <a:lnTo>
                  <a:pt x="67" y="2192"/>
                </a:lnTo>
                <a:lnTo>
                  <a:pt x="71" y="2196"/>
                </a:lnTo>
                <a:lnTo>
                  <a:pt x="74" y="2198"/>
                </a:lnTo>
                <a:lnTo>
                  <a:pt x="78" y="2201"/>
                </a:lnTo>
                <a:lnTo>
                  <a:pt x="85" y="2201"/>
                </a:lnTo>
                <a:lnTo>
                  <a:pt x="91" y="2201"/>
                </a:lnTo>
                <a:lnTo>
                  <a:pt x="97" y="2202"/>
                </a:lnTo>
                <a:lnTo>
                  <a:pt x="98" y="2200"/>
                </a:lnTo>
                <a:lnTo>
                  <a:pt x="99" y="2198"/>
                </a:lnTo>
                <a:lnTo>
                  <a:pt x="99" y="2197"/>
                </a:lnTo>
                <a:lnTo>
                  <a:pt x="100" y="2196"/>
                </a:lnTo>
                <a:lnTo>
                  <a:pt x="100" y="2195"/>
                </a:lnTo>
                <a:lnTo>
                  <a:pt x="101" y="2194"/>
                </a:lnTo>
                <a:lnTo>
                  <a:pt x="101" y="2192"/>
                </a:lnTo>
                <a:lnTo>
                  <a:pt x="100" y="2191"/>
                </a:lnTo>
                <a:lnTo>
                  <a:pt x="100" y="2189"/>
                </a:lnTo>
                <a:lnTo>
                  <a:pt x="100" y="2188"/>
                </a:lnTo>
                <a:lnTo>
                  <a:pt x="99" y="2187"/>
                </a:lnTo>
                <a:lnTo>
                  <a:pt x="97" y="2182"/>
                </a:lnTo>
                <a:lnTo>
                  <a:pt x="95" y="2179"/>
                </a:lnTo>
                <a:lnTo>
                  <a:pt x="93" y="2175"/>
                </a:lnTo>
                <a:lnTo>
                  <a:pt x="91" y="2173"/>
                </a:lnTo>
                <a:lnTo>
                  <a:pt x="89" y="2170"/>
                </a:lnTo>
                <a:lnTo>
                  <a:pt x="89" y="2167"/>
                </a:lnTo>
                <a:lnTo>
                  <a:pt x="87" y="2165"/>
                </a:lnTo>
                <a:lnTo>
                  <a:pt x="85" y="2164"/>
                </a:lnTo>
                <a:lnTo>
                  <a:pt x="85" y="2163"/>
                </a:lnTo>
                <a:lnTo>
                  <a:pt x="82" y="2158"/>
                </a:lnTo>
                <a:lnTo>
                  <a:pt x="81" y="2161"/>
                </a:lnTo>
                <a:lnTo>
                  <a:pt x="79" y="2157"/>
                </a:lnTo>
                <a:lnTo>
                  <a:pt x="78" y="2153"/>
                </a:lnTo>
                <a:lnTo>
                  <a:pt x="78" y="2151"/>
                </a:lnTo>
                <a:lnTo>
                  <a:pt x="78" y="2149"/>
                </a:lnTo>
                <a:lnTo>
                  <a:pt x="77" y="2145"/>
                </a:lnTo>
                <a:lnTo>
                  <a:pt x="76" y="2143"/>
                </a:lnTo>
                <a:lnTo>
                  <a:pt x="76" y="2141"/>
                </a:lnTo>
                <a:lnTo>
                  <a:pt x="75" y="2138"/>
                </a:lnTo>
                <a:lnTo>
                  <a:pt x="76" y="2132"/>
                </a:lnTo>
                <a:lnTo>
                  <a:pt x="75" y="2130"/>
                </a:lnTo>
                <a:lnTo>
                  <a:pt x="75" y="2125"/>
                </a:lnTo>
                <a:lnTo>
                  <a:pt x="76" y="2119"/>
                </a:lnTo>
                <a:lnTo>
                  <a:pt x="76" y="2116"/>
                </a:lnTo>
                <a:lnTo>
                  <a:pt x="76" y="2113"/>
                </a:lnTo>
                <a:lnTo>
                  <a:pt x="77" y="2111"/>
                </a:lnTo>
                <a:lnTo>
                  <a:pt x="82" y="2109"/>
                </a:lnTo>
                <a:lnTo>
                  <a:pt x="90" y="2109"/>
                </a:lnTo>
                <a:lnTo>
                  <a:pt x="91" y="2106"/>
                </a:lnTo>
                <a:lnTo>
                  <a:pt x="94" y="2104"/>
                </a:lnTo>
                <a:lnTo>
                  <a:pt x="100" y="2101"/>
                </a:lnTo>
                <a:lnTo>
                  <a:pt x="103" y="2100"/>
                </a:lnTo>
                <a:lnTo>
                  <a:pt x="108" y="2098"/>
                </a:lnTo>
                <a:lnTo>
                  <a:pt x="111" y="2096"/>
                </a:lnTo>
                <a:lnTo>
                  <a:pt x="115" y="2094"/>
                </a:lnTo>
                <a:lnTo>
                  <a:pt x="117" y="2093"/>
                </a:lnTo>
                <a:lnTo>
                  <a:pt x="118" y="2092"/>
                </a:lnTo>
                <a:lnTo>
                  <a:pt x="119" y="2091"/>
                </a:lnTo>
                <a:lnTo>
                  <a:pt x="120" y="2090"/>
                </a:lnTo>
                <a:lnTo>
                  <a:pt x="121" y="2089"/>
                </a:lnTo>
                <a:lnTo>
                  <a:pt x="122" y="2088"/>
                </a:lnTo>
                <a:lnTo>
                  <a:pt x="123" y="2088"/>
                </a:lnTo>
                <a:lnTo>
                  <a:pt x="123" y="2087"/>
                </a:lnTo>
                <a:lnTo>
                  <a:pt x="125" y="2086"/>
                </a:lnTo>
                <a:lnTo>
                  <a:pt x="126" y="2085"/>
                </a:lnTo>
                <a:lnTo>
                  <a:pt x="126" y="2084"/>
                </a:lnTo>
                <a:lnTo>
                  <a:pt x="128" y="2083"/>
                </a:lnTo>
                <a:lnTo>
                  <a:pt x="130" y="2082"/>
                </a:lnTo>
                <a:lnTo>
                  <a:pt x="131" y="2081"/>
                </a:lnTo>
                <a:lnTo>
                  <a:pt x="131" y="2080"/>
                </a:lnTo>
                <a:lnTo>
                  <a:pt x="132" y="2079"/>
                </a:lnTo>
                <a:lnTo>
                  <a:pt x="132" y="2078"/>
                </a:lnTo>
                <a:lnTo>
                  <a:pt x="133" y="2077"/>
                </a:lnTo>
                <a:lnTo>
                  <a:pt x="133" y="2075"/>
                </a:lnTo>
                <a:lnTo>
                  <a:pt x="134" y="2073"/>
                </a:lnTo>
                <a:lnTo>
                  <a:pt x="134" y="2071"/>
                </a:lnTo>
                <a:lnTo>
                  <a:pt x="134" y="2069"/>
                </a:lnTo>
                <a:lnTo>
                  <a:pt x="134" y="2066"/>
                </a:lnTo>
                <a:lnTo>
                  <a:pt x="131" y="2064"/>
                </a:lnTo>
                <a:lnTo>
                  <a:pt x="129" y="2062"/>
                </a:lnTo>
                <a:lnTo>
                  <a:pt x="126" y="2061"/>
                </a:lnTo>
                <a:lnTo>
                  <a:pt x="124" y="2060"/>
                </a:lnTo>
                <a:lnTo>
                  <a:pt x="120" y="2060"/>
                </a:lnTo>
                <a:lnTo>
                  <a:pt x="116" y="2062"/>
                </a:lnTo>
                <a:lnTo>
                  <a:pt x="111" y="2063"/>
                </a:lnTo>
                <a:lnTo>
                  <a:pt x="106" y="2065"/>
                </a:lnTo>
                <a:lnTo>
                  <a:pt x="102" y="2067"/>
                </a:lnTo>
                <a:lnTo>
                  <a:pt x="97" y="2067"/>
                </a:lnTo>
                <a:lnTo>
                  <a:pt x="91" y="2067"/>
                </a:lnTo>
                <a:lnTo>
                  <a:pt x="87" y="2065"/>
                </a:lnTo>
                <a:lnTo>
                  <a:pt x="83" y="2062"/>
                </a:lnTo>
                <a:lnTo>
                  <a:pt x="80" y="2059"/>
                </a:lnTo>
                <a:lnTo>
                  <a:pt x="78" y="2056"/>
                </a:lnTo>
                <a:lnTo>
                  <a:pt x="77" y="2054"/>
                </a:lnTo>
                <a:lnTo>
                  <a:pt x="76" y="2052"/>
                </a:lnTo>
                <a:lnTo>
                  <a:pt x="75" y="2050"/>
                </a:lnTo>
                <a:lnTo>
                  <a:pt x="74" y="2047"/>
                </a:lnTo>
                <a:lnTo>
                  <a:pt x="75" y="2043"/>
                </a:lnTo>
                <a:lnTo>
                  <a:pt x="75" y="2041"/>
                </a:lnTo>
                <a:lnTo>
                  <a:pt x="76" y="2039"/>
                </a:lnTo>
                <a:lnTo>
                  <a:pt x="77" y="2037"/>
                </a:lnTo>
                <a:lnTo>
                  <a:pt x="80" y="2033"/>
                </a:lnTo>
                <a:lnTo>
                  <a:pt x="82" y="2031"/>
                </a:lnTo>
                <a:lnTo>
                  <a:pt x="84" y="2030"/>
                </a:lnTo>
                <a:lnTo>
                  <a:pt x="86" y="2030"/>
                </a:lnTo>
                <a:lnTo>
                  <a:pt x="87" y="2031"/>
                </a:lnTo>
                <a:lnTo>
                  <a:pt x="89" y="2035"/>
                </a:lnTo>
                <a:lnTo>
                  <a:pt x="92" y="2038"/>
                </a:lnTo>
                <a:lnTo>
                  <a:pt x="96" y="2042"/>
                </a:lnTo>
                <a:lnTo>
                  <a:pt x="101" y="2045"/>
                </a:lnTo>
                <a:lnTo>
                  <a:pt x="105" y="2047"/>
                </a:lnTo>
                <a:lnTo>
                  <a:pt x="110" y="2048"/>
                </a:lnTo>
                <a:lnTo>
                  <a:pt x="116" y="2050"/>
                </a:lnTo>
                <a:lnTo>
                  <a:pt x="120" y="2051"/>
                </a:lnTo>
                <a:lnTo>
                  <a:pt x="124" y="2051"/>
                </a:lnTo>
                <a:lnTo>
                  <a:pt x="126" y="2050"/>
                </a:lnTo>
                <a:lnTo>
                  <a:pt x="128" y="2049"/>
                </a:lnTo>
                <a:lnTo>
                  <a:pt x="130" y="2048"/>
                </a:lnTo>
                <a:lnTo>
                  <a:pt x="136" y="2048"/>
                </a:lnTo>
                <a:lnTo>
                  <a:pt x="138" y="2045"/>
                </a:lnTo>
                <a:lnTo>
                  <a:pt x="139" y="2042"/>
                </a:lnTo>
                <a:lnTo>
                  <a:pt x="140" y="2039"/>
                </a:lnTo>
                <a:lnTo>
                  <a:pt x="140" y="2036"/>
                </a:lnTo>
                <a:lnTo>
                  <a:pt x="140" y="2032"/>
                </a:lnTo>
                <a:lnTo>
                  <a:pt x="140" y="2028"/>
                </a:lnTo>
                <a:lnTo>
                  <a:pt x="139" y="2025"/>
                </a:lnTo>
                <a:lnTo>
                  <a:pt x="140" y="2023"/>
                </a:lnTo>
                <a:lnTo>
                  <a:pt x="141" y="2020"/>
                </a:lnTo>
                <a:lnTo>
                  <a:pt x="141" y="2016"/>
                </a:lnTo>
                <a:lnTo>
                  <a:pt x="140" y="2014"/>
                </a:lnTo>
                <a:lnTo>
                  <a:pt x="140" y="2010"/>
                </a:lnTo>
                <a:lnTo>
                  <a:pt x="140" y="2005"/>
                </a:lnTo>
                <a:lnTo>
                  <a:pt x="140" y="2002"/>
                </a:lnTo>
                <a:lnTo>
                  <a:pt x="140" y="2000"/>
                </a:lnTo>
                <a:lnTo>
                  <a:pt x="140" y="1997"/>
                </a:lnTo>
                <a:lnTo>
                  <a:pt x="141" y="1993"/>
                </a:lnTo>
                <a:lnTo>
                  <a:pt x="144" y="1989"/>
                </a:lnTo>
                <a:lnTo>
                  <a:pt x="146" y="1985"/>
                </a:lnTo>
                <a:lnTo>
                  <a:pt x="148" y="1982"/>
                </a:lnTo>
                <a:lnTo>
                  <a:pt x="149" y="1980"/>
                </a:lnTo>
                <a:lnTo>
                  <a:pt x="149" y="1976"/>
                </a:lnTo>
                <a:lnTo>
                  <a:pt x="150" y="1974"/>
                </a:lnTo>
                <a:lnTo>
                  <a:pt x="152" y="1972"/>
                </a:lnTo>
                <a:lnTo>
                  <a:pt x="153" y="1970"/>
                </a:lnTo>
                <a:lnTo>
                  <a:pt x="155" y="1969"/>
                </a:lnTo>
                <a:lnTo>
                  <a:pt x="158" y="1969"/>
                </a:lnTo>
                <a:lnTo>
                  <a:pt x="161" y="1968"/>
                </a:lnTo>
                <a:lnTo>
                  <a:pt x="167" y="1968"/>
                </a:lnTo>
                <a:lnTo>
                  <a:pt x="175" y="1968"/>
                </a:lnTo>
                <a:lnTo>
                  <a:pt x="178" y="1968"/>
                </a:lnTo>
                <a:lnTo>
                  <a:pt x="181" y="1969"/>
                </a:lnTo>
                <a:lnTo>
                  <a:pt x="185" y="1969"/>
                </a:lnTo>
                <a:lnTo>
                  <a:pt x="188" y="1971"/>
                </a:lnTo>
                <a:lnTo>
                  <a:pt x="192" y="1972"/>
                </a:lnTo>
                <a:lnTo>
                  <a:pt x="196" y="1971"/>
                </a:lnTo>
                <a:lnTo>
                  <a:pt x="198" y="1972"/>
                </a:lnTo>
                <a:lnTo>
                  <a:pt x="200" y="1972"/>
                </a:lnTo>
                <a:lnTo>
                  <a:pt x="203" y="1970"/>
                </a:lnTo>
                <a:lnTo>
                  <a:pt x="206" y="1968"/>
                </a:lnTo>
                <a:lnTo>
                  <a:pt x="207" y="1966"/>
                </a:lnTo>
                <a:lnTo>
                  <a:pt x="209" y="1964"/>
                </a:lnTo>
                <a:lnTo>
                  <a:pt x="210" y="1962"/>
                </a:lnTo>
                <a:lnTo>
                  <a:pt x="210" y="1961"/>
                </a:lnTo>
                <a:lnTo>
                  <a:pt x="209" y="1959"/>
                </a:lnTo>
                <a:lnTo>
                  <a:pt x="207" y="1957"/>
                </a:lnTo>
                <a:lnTo>
                  <a:pt x="206" y="1956"/>
                </a:lnTo>
                <a:lnTo>
                  <a:pt x="204" y="1956"/>
                </a:lnTo>
                <a:lnTo>
                  <a:pt x="202" y="1955"/>
                </a:lnTo>
                <a:lnTo>
                  <a:pt x="199" y="1954"/>
                </a:lnTo>
                <a:lnTo>
                  <a:pt x="196" y="1954"/>
                </a:lnTo>
                <a:lnTo>
                  <a:pt x="191" y="1956"/>
                </a:lnTo>
                <a:lnTo>
                  <a:pt x="189" y="1957"/>
                </a:lnTo>
                <a:lnTo>
                  <a:pt x="186" y="1958"/>
                </a:lnTo>
                <a:lnTo>
                  <a:pt x="184" y="1958"/>
                </a:lnTo>
                <a:lnTo>
                  <a:pt x="182" y="1959"/>
                </a:lnTo>
                <a:lnTo>
                  <a:pt x="178" y="1960"/>
                </a:lnTo>
                <a:lnTo>
                  <a:pt x="173" y="1961"/>
                </a:lnTo>
                <a:lnTo>
                  <a:pt x="172" y="1961"/>
                </a:lnTo>
                <a:lnTo>
                  <a:pt x="166" y="1962"/>
                </a:lnTo>
                <a:lnTo>
                  <a:pt x="161" y="1963"/>
                </a:lnTo>
                <a:lnTo>
                  <a:pt x="158" y="1962"/>
                </a:lnTo>
                <a:lnTo>
                  <a:pt x="156" y="1962"/>
                </a:lnTo>
                <a:lnTo>
                  <a:pt x="157" y="1959"/>
                </a:lnTo>
                <a:lnTo>
                  <a:pt x="158" y="1956"/>
                </a:lnTo>
                <a:lnTo>
                  <a:pt x="158" y="1955"/>
                </a:lnTo>
                <a:lnTo>
                  <a:pt x="159" y="1953"/>
                </a:lnTo>
                <a:lnTo>
                  <a:pt x="159" y="1950"/>
                </a:lnTo>
                <a:lnTo>
                  <a:pt x="160" y="1948"/>
                </a:lnTo>
                <a:lnTo>
                  <a:pt x="160" y="1947"/>
                </a:lnTo>
                <a:lnTo>
                  <a:pt x="160" y="1943"/>
                </a:lnTo>
                <a:lnTo>
                  <a:pt x="160" y="1939"/>
                </a:lnTo>
                <a:lnTo>
                  <a:pt x="161" y="1935"/>
                </a:lnTo>
                <a:lnTo>
                  <a:pt x="162" y="1931"/>
                </a:lnTo>
                <a:lnTo>
                  <a:pt x="163" y="1929"/>
                </a:lnTo>
                <a:lnTo>
                  <a:pt x="164" y="1927"/>
                </a:lnTo>
                <a:lnTo>
                  <a:pt x="165" y="1925"/>
                </a:lnTo>
                <a:lnTo>
                  <a:pt x="164" y="1925"/>
                </a:lnTo>
                <a:lnTo>
                  <a:pt x="164" y="1923"/>
                </a:lnTo>
                <a:lnTo>
                  <a:pt x="166" y="1922"/>
                </a:lnTo>
                <a:lnTo>
                  <a:pt x="167" y="1921"/>
                </a:lnTo>
                <a:lnTo>
                  <a:pt x="168" y="1919"/>
                </a:lnTo>
                <a:lnTo>
                  <a:pt x="169" y="1916"/>
                </a:lnTo>
                <a:lnTo>
                  <a:pt x="170" y="1915"/>
                </a:lnTo>
                <a:lnTo>
                  <a:pt x="172" y="1913"/>
                </a:lnTo>
                <a:lnTo>
                  <a:pt x="174" y="1910"/>
                </a:lnTo>
                <a:lnTo>
                  <a:pt x="178" y="1909"/>
                </a:lnTo>
                <a:lnTo>
                  <a:pt x="181" y="1907"/>
                </a:lnTo>
                <a:lnTo>
                  <a:pt x="184" y="1907"/>
                </a:lnTo>
                <a:lnTo>
                  <a:pt x="189" y="1906"/>
                </a:lnTo>
                <a:lnTo>
                  <a:pt x="192" y="1906"/>
                </a:lnTo>
                <a:lnTo>
                  <a:pt x="194" y="1906"/>
                </a:lnTo>
                <a:lnTo>
                  <a:pt x="195" y="1909"/>
                </a:lnTo>
                <a:lnTo>
                  <a:pt x="195" y="1913"/>
                </a:lnTo>
                <a:lnTo>
                  <a:pt x="195" y="1918"/>
                </a:lnTo>
                <a:lnTo>
                  <a:pt x="195" y="1921"/>
                </a:lnTo>
                <a:lnTo>
                  <a:pt x="196" y="1924"/>
                </a:lnTo>
                <a:lnTo>
                  <a:pt x="197" y="1929"/>
                </a:lnTo>
                <a:lnTo>
                  <a:pt x="201" y="1931"/>
                </a:lnTo>
                <a:lnTo>
                  <a:pt x="205" y="1932"/>
                </a:lnTo>
                <a:lnTo>
                  <a:pt x="208" y="1932"/>
                </a:lnTo>
                <a:lnTo>
                  <a:pt x="211" y="1931"/>
                </a:lnTo>
                <a:lnTo>
                  <a:pt x="213" y="1930"/>
                </a:lnTo>
                <a:lnTo>
                  <a:pt x="215" y="1928"/>
                </a:lnTo>
                <a:lnTo>
                  <a:pt x="216" y="1926"/>
                </a:lnTo>
                <a:lnTo>
                  <a:pt x="217" y="1924"/>
                </a:lnTo>
                <a:lnTo>
                  <a:pt x="217" y="1921"/>
                </a:lnTo>
                <a:lnTo>
                  <a:pt x="218" y="1919"/>
                </a:lnTo>
                <a:lnTo>
                  <a:pt x="218" y="1918"/>
                </a:lnTo>
                <a:lnTo>
                  <a:pt x="215" y="1916"/>
                </a:lnTo>
                <a:lnTo>
                  <a:pt x="213" y="1914"/>
                </a:lnTo>
                <a:lnTo>
                  <a:pt x="210" y="1911"/>
                </a:lnTo>
                <a:lnTo>
                  <a:pt x="209" y="1909"/>
                </a:lnTo>
                <a:lnTo>
                  <a:pt x="210" y="1908"/>
                </a:lnTo>
                <a:lnTo>
                  <a:pt x="212" y="1906"/>
                </a:lnTo>
                <a:lnTo>
                  <a:pt x="215" y="1903"/>
                </a:lnTo>
                <a:lnTo>
                  <a:pt x="217" y="1902"/>
                </a:lnTo>
                <a:lnTo>
                  <a:pt x="219" y="1901"/>
                </a:lnTo>
                <a:lnTo>
                  <a:pt x="220" y="1899"/>
                </a:lnTo>
                <a:lnTo>
                  <a:pt x="222" y="1897"/>
                </a:lnTo>
                <a:lnTo>
                  <a:pt x="225" y="1895"/>
                </a:lnTo>
                <a:lnTo>
                  <a:pt x="228" y="1893"/>
                </a:lnTo>
                <a:lnTo>
                  <a:pt x="232" y="1890"/>
                </a:lnTo>
                <a:lnTo>
                  <a:pt x="233" y="1889"/>
                </a:lnTo>
                <a:lnTo>
                  <a:pt x="234" y="1888"/>
                </a:lnTo>
                <a:lnTo>
                  <a:pt x="236" y="1886"/>
                </a:lnTo>
                <a:lnTo>
                  <a:pt x="238" y="1884"/>
                </a:lnTo>
                <a:lnTo>
                  <a:pt x="240" y="1882"/>
                </a:lnTo>
                <a:lnTo>
                  <a:pt x="243" y="1880"/>
                </a:lnTo>
                <a:lnTo>
                  <a:pt x="243" y="1876"/>
                </a:lnTo>
                <a:lnTo>
                  <a:pt x="245" y="1873"/>
                </a:lnTo>
                <a:lnTo>
                  <a:pt x="245" y="1872"/>
                </a:lnTo>
                <a:lnTo>
                  <a:pt x="246" y="1870"/>
                </a:lnTo>
                <a:lnTo>
                  <a:pt x="247" y="1869"/>
                </a:lnTo>
                <a:lnTo>
                  <a:pt x="248" y="1869"/>
                </a:lnTo>
                <a:lnTo>
                  <a:pt x="250" y="1868"/>
                </a:lnTo>
                <a:lnTo>
                  <a:pt x="251" y="1868"/>
                </a:lnTo>
                <a:lnTo>
                  <a:pt x="252" y="1867"/>
                </a:lnTo>
                <a:lnTo>
                  <a:pt x="252" y="1866"/>
                </a:lnTo>
                <a:lnTo>
                  <a:pt x="250" y="1864"/>
                </a:lnTo>
                <a:lnTo>
                  <a:pt x="249" y="1863"/>
                </a:lnTo>
                <a:lnTo>
                  <a:pt x="249" y="1862"/>
                </a:lnTo>
                <a:lnTo>
                  <a:pt x="250" y="1858"/>
                </a:lnTo>
                <a:lnTo>
                  <a:pt x="249" y="1857"/>
                </a:lnTo>
                <a:lnTo>
                  <a:pt x="247" y="1857"/>
                </a:lnTo>
                <a:lnTo>
                  <a:pt x="247" y="1856"/>
                </a:lnTo>
                <a:lnTo>
                  <a:pt x="247" y="1853"/>
                </a:lnTo>
                <a:lnTo>
                  <a:pt x="248" y="1851"/>
                </a:lnTo>
                <a:lnTo>
                  <a:pt x="249" y="1848"/>
                </a:lnTo>
                <a:lnTo>
                  <a:pt x="250" y="1846"/>
                </a:lnTo>
                <a:lnTo>
                  <a:pt x="249" y="1845"/>
                </a:lnTo>
                <a:lnTo>
                  <a:pt x="250" y="1843"/>
                </a:lnTo>
                <a:lnTo>
                  <a:pt x="250" y="1842"/>
                </a:lnTo>
                <a:lnTo>
                  <a:pt x="251" y="1842"/>
                </a:lnTo>
                <a:lnTo>
                  <a:pt x="253" y="1840"/>
                </a:lnTo>
                <a:lnTo>
                  <a:pt x="254" y="1837"/>
                </a:lnTo>
                <a:lnTo>
                  <a:pt x="256" y="1836"/>
                </a:lnTo>
                <a:lnTo>
                  <a:pt x="258" y="1834"/>
                </a:lnTo>
                <a:lnTo>
                  <a:pt x="262" y="1832"/>
                </a:lnTo>
                <a:lnTo>
                  <a:pt x="266" y="1831"/>
                </a:lnTo>
                <a:lnTo>
                  <a:pt x="268" y="1830"/>
                </a:lnTo>
                <a:lnTo>
                  <a:pt x="272" y="1830"/>
                </a:lnTo>
                <a:lnTo>
                  <a:pt x="274" y="1830"/>
                </a:lnTo>
                <a:lnTo>
                  <a:pt x="279" y="1830"/>
                </a:lnTo>
                <a:lnTo>
                  <a:pt x="283" y="1830"/>
                </a:lnTo>
                <a:lnTo>
                  <a:pt x="287" y="1829"/>
                </a:lnTo>
                <a:lnTo>
                  <a:pt x="289" y="1829"/>
                </a:lnTo>
                <a:lnTo>
                  <a:pt x="295" y="1826"/>
                </a:lnTo>
                <a:lnTo>
                  <a:pt x="297" y="1825"/>
                </a:lnTo>
                <a:lnTo>
                  <a:pt x="300" y="1822"/>
                </a:lnTo>
                <a:lnTo>
                  <a:pt x="301" y="1821"/>
                </a:lnTo>
                <a:lnTo>
                  <a:pt x="302" y="1821"/>
                </a:lnTo>
                <a:lnTo>
                  <a:pt x="304" y="1821"/>
                </a:lnTo>
                <a:lnTo>
                  <a:pt x="304" y="1820"/>
                </a:lnTo>
                <a:lnTo>
                  <a:pt x="302" y="1820"/>
                </a:lnTo>
                <a:lnTo>
                  <a:pt x="305" y="1817"/>
                </a:lnTo>
                <a:lnTo>
                  <a:pt x="306" y="1815"/>
                </a:lnTo>
                <a:lnTo>
                  <a:pt x="306" y="1814"/>
                </a:lnTo>
                <a:lnTo>
                  <a:pt x="307" y="1813"/>
                </a:lnTo>
                <a:lnTo>
                  <a:pt x="309" y="1811"/>
                </a:lnTo>
                <a:lnTo>
                  <a:pt x="310" y="1808"/>
                </a:lnTo>
                <a:lnTo>
                  <a:pt x="305" y="1807"/>
                </a:lnTo>
                <a:lnTo>
                  <a:pt x="304" y="1803"/>
                </a:lnTo>
                <a:lnTo>
                  <a:pt x="303" y="1800"/>
                </a:lnTo>
                <a:lnTo>
                  <a:pt x="301" y="1797"/>
                </a:lnTo>
                <a:lnTo>
                  <a:pt x="298" y="1795"/>
                </a:lnTo>
                <a:lnTo>
                  <a:pt x="291" y="1793"/>
                </a:lnTo>
                <a:lnTo>
                  <a:pt x="288" y="1792"/>
                </a:lnTo>
                <a:lnTo>
                  <a:pt x="282" y="1791"/>
                </a:lnTo>
                <a:lnTo>
                  <a:pt x="276" y="1790"/>
                </a:lnTo>
                <a:lnTo>
                  <a:pt x="273" y="1790"/>
                </a:lnTo>
                <a:lnTo>
                  <a:pt x="270" y="1789"/>
                </a:lnTo>
                <a:lnTo>
                  <a:pt x="267" y="1788"/>
                </a:lnTo>
                <a:lnTo>
                  <a:pt x="266" y="1786"/>
                </a:lnTo>
                <a:lnTo>
                  <a:pt x="264" y="1783"/>
                </a:lnTo>
                <a:lnTo>
                  <a:pt x="263" y="1780"/>
                </a:lnTo>
                <a:lnTo>
                  <a:pt x="263" y="1776"/>
                </a:lnTo>
                <a:lnTo>
                  <a:pt x="264" y="1773"/>
                </a:lnTo>
                <a:lnTo>
                  <a:pt x="266" y="1771"/>
                </a:lnTo>
                <a:lnTo>
                  <a:pt x="269" y="1768"/>
                </a:lnTo>
                <a:lnTo>
                  <a:pt x="272" y="1767"/>
                </a:lnTo>
                <a:lnTo>
                  <a:pt x="275" y="1768"/>
                </a:lnTo>
                <a:lnTo>
                  <a:pt x="279" y="1769"/>
                </a:lnTo>
                <a:lnTo>
                  <a:pt x="280" y="1772"/>
                </a:lnTo>
                <a:lnTo>
                  <a:pt x="283" y="1774"/>
                </a:lnTo>
                <a:lnTo>
                  <a:pt x="288" y="1783"/>
                </a:lnTo>
                <a:lnTo>
                  <a:pt x="291" y="1787"/>
                </a:lnTo>
                <a:lnTo>
                  <a:pt x="294" y="1789"/>
                </a:lnTo>
                <a:lnTo>
                  <a:pt x="296" y="1789"/>
                </a:lnTo>
                <a:lnTo>
                  <a:pt x="304" y="1789"/>
                </a:lnTo>
                <a:lnTo>
                  <a:pt x="308" y="1787"/>
                </a:lnTo>
                <a:lnTo>
                  <a:pt x="307" y="1785"/>
                </a:lnTo>
                <a:lnTo>
                  <a:pt x="307" y="1783"/>
                </a:lnTo>
                <a:lnTo>
                  <a:pt x="306" y="1778"/>
                </a:lnTo>
                <a:lnTo>
                  <a:pt x="306" y="1774"/>
                </a:lnTo>
                <a:lnTo>
                  <a:pt x="308" y="1772"/>
                </a:lnTo>
                <a:lnTo>
                  <a:pt x="310" y="1767"/>
                </a:lnTo>
                <a:lnTo>
                  <a:pt x="321" y="1761"/>
                </a:lnTo>
                <a:lnTo>
                  <a:pt x="329" y="1757"/>
                </a:lnTo>
                <a:lnTo>
                  <a:pt x="331" y="1752"/>
                </a:lnTo>
                <a:lnTo>
                  <a:pt x="331" y="1751"/>
                </a:lnTo>
                <a:lnTo>
                  <a:pt x="331" y="1748"/>
                </a:lnTo>
                <a:lnTo>
                  <a:pt x="332" y="1747"/>
                </a:lnTo>
                <a:lnTo>
                  <a:pt x="335" y="1746"/>
                </a:lnTo>
                <a:lnTo>
                  <a:pt x="338" y="1745"/>
                </a:lnTo>
                <a:lnTo>
                  <a:pt x="341" y="1743"/>
                </a:lnTo>
                <a:lnTo>
                  <a:pt x="341" y="1742"/>
                </a:lnTo>
                <a:lnTo>
                  <a:pt x="342" y="1739"/>
                </a:lnTo>
                <a:lnTo>
                  <a:pt x="344" y="1736"/>
                </a:lnTo>
                <a:lnTo>
                  <a:pt x="347" y="1727"/>
                </a:lnTo>
                <a:lnTo>
                  <a:pt x="348" y="1726"/>
                </a:lnTo>
                <a:lnTo>
                  <a:pt x="350" y="1719"/>
                </a:lnTo>
                <a:lnTo>
                  <a:pt x="344" y="1719"/>
                </a:lnTo>
                <a:lnTo>
                  <a:pt x="338" y="1720"/>
                </a:lnTo>
                <a:lnTo>
                  <a:pt x="335" y="1719"/>
                </a:lnTo>
                <a:lnTo>
                  <a:pt x="330" y="1716"/>
                </a:lnTo>
                <a:lnTo>
                  <a:pt x="325" y="1712"/>
                </a:lnTo>
                <a:lnTo>
                  <a:pt x="321" y="1710"/>
                </a:lnTo>
                <a:lnTo>
                  <a:pt x="317" y="1708"/>
                </a:lnTo>
                <a:lnTo>
                  <a:pt x="316" y="1714"/>
                </a:lnTo>
                <a:lnTo>
                  <a:pt x="318" y="1719"/>
                </a:lnTo>
                <a:lnTo>
                  <a:pt x="321" y="1722"/>
                </a:lnTo>
                <a:lnTo>
                  <a:pt x="322" y="1727"/>
                </a:lnTo>
                <a:lnTo>
                  <a:pt x="320" y="1731"/>
                </a:lnTo>
                <a:lnTo>
                  <a:pt x="319" y="1742"/>
                </a:lnTo>
                <a:lnTo>
                  <a:pt x="316" y="1740"/>
                </a:lnTo>
                <a:lnTo>
                  <a:pt x="308" y="1737"/>
                </a:lnTo>
                <a:lnTo>
                  <a:pt x="305" y="1736"/>
                </a:lnTo>
                <a:lnTo>
                  <a:pt x="302" y="1736"/>
                </a:lnTo>
                <a:lnTo>
                  <a:pt x="298" y="1737"/>
                </a:lnTo>
                <a:lnTo>
                  <a:pt x="293" y="1739"/>
                </a:lnTo>
                <a:lnTo>
                  <a:pt x="289" y="1742"/>
                </a:lnTo>
                <a:lnTo>
                  <a:pt x="288" y="1742"/>
                </a:lnTo>
                <a:lnTo>
                  <a:pt x="283" y="1741"/>
                </a:lnTo>
                <a:lnTo>
                  <a:pt x="277" y="1741"/>
                </a:lnTo>
                <a:lnTo>
                  <a:pt x="273" y="1739"/>
                </a:lnTo>
                <a:lnTo>
                  <a:pt x="270" y="1738"/>
                </a:lnTo>
                <a:lnTo>
                  <a:pt x="267" y="1737"/>
                </a:lnTo>
                <a:lnTo>
                  <a:pt x="265" y="1737"/>
                </a:lnTo>
                <a:lnTo>
                  <a:pt x="262" y="1736"/>
                </a:lnTo>
                <a:lnTo>
                  <a:pt x="261" y="1734"/>
                </a:lnTo>
                <a:lnTo>
                  <a:pt x="260" y="1732"/>
                </a:lnTo>
                <a:lnTo>
                  <a:pt x="259" y="1731"/>
                </a:lnTo>
                <a:lnTo>
                  <a:pt x="258" y="1728"/>
                </a:lnTo>
                <a:lnTo>
                  <a:pt x="257" y="1726"/>
                </a:lnTo>
                <a:lnTo>
                  <a:pt x="257" y="1723"/>
                </a:lnTo>
                <a:lnTo>
                  <a:pt x="257" y="1719"/>
                </a:lnTo>
                <a:lnTo>
                  <a:pt x="258" y="1715"/>
                </a:lnTo>
                <a:lnTo>
                  <a:pt x="259" y="1710"/>
                </a:lnTo>
                <a:lnTo>
                  <a:pt x="261" y="1703"/>
                </a:lnTo>
                <a:lnTo>
                  <a:pt x="262" y="1701"/>
                </a:lnTo>
                <a:lnTo>
                  <a:pt x="262" y="1698"/>
                </a:lnTo>
                <a:lnTo>
                  <a:pt x="264" y="1696"/>
                </a:lnTo>
                <a:lnTo>
                  <a:pt x="266" y="1694"/>
                </a:lnTo>
                <a:lnTo>
                  <a:pt x="270" y="1692"/>
                </a:lnTo>
                <a:lnTo>
                  <a:pt x="275" y="1690"/>
                </a:lnTo>
                <a:lnTo>
                  <a:pt x="279" y="1688"/>
                </a:lnTo>
                <a:lnTo>
                  <a:pt x="282" y="1688"/>
                </a:lnTo>
                <a:lnTo>
                  <a:pt x="284" y="1690"/>
                </a:lnTo>
                <a:lnTo>
                  <a:pt x="287" y="1692"/>
                </a:lnTo>
                <a:lnTo>
                  <a:pt x="289" y="1692"/>
                </a:lnTo>
                <a:lnTo>
                  <a:pt x="291" y="1691"/>
                </a:lnTo>
                <a:lnTo>
                  <a:pt x="295" y="1685"/>
                </a:lnTo>
                <a:lnTo>
                  <a:pt x="300" y="1681"/>
                </a:lnTo>
                <a:lnTo>
                  <a:pt x="305" y="1680"/>
                </a:lnTo>
                <a:lnTo>
                  <a:pt x="309" y="1679"/>
                </a:lnTo>
                <a:lnTo>
                  <a:pt x="311" y="1680"/>
                </a:lnTo>
                <a:lnTo>
                  <a:pt x="315" y="1685"/>
                </a:lnTo>
                <a:lnTo>
                  <a:pt x="319" y="1682"/>
                </a:lnTo>
                <a:lnTo>
                  <a:pt x="320" y="1679"/>
                </a:lnTo>
                <a:lnTo>
                  <a:pt x="322" y="1673"/>
                </a:lnTo>
                <a:lnTo>
                  <a:pt x="324" y="1672"/>
                </a:lnTo>
                <a:lnTo>
                  <a:pt x="328" y="1671"/>
                </a:lnTo>
                <a:lnTo>
                  <a:pt x="334" y="1673"/>
                </a:lnTo>
                <a:lnTo>
                  <a:pt x="336" y="1674"/>
                </a:lnTo>
                <a:lnTo>
                  <a:pt x="340" y="1679"/>
                </a:lnTo>
                <a:lnTo>
                  <a:pt x="344" y="1682"/>
                </a:lnTo>
                <a:lnTo>
                  <a:pt x="346" y="1683"/>
                </a:lnTo>
                <a:lnTo>
                  <a:pt x="345" y="1689"/>
                </a:lnTo>
                <a:lnTo>
                  <a:pt x="346" y="1698"/>
                </a:lnTo>
                <a:lnTo>
                  <a:pt x="347" y="1702"/>
                </a:lnTo>
                <a:lnTo>
                  <a:pt x="352" y="1702"/>
                </a:lnTo>
                <a:lnTo>
                  <a:pt x="353" y="1700"/>
                </a:lnTo>
                <a:lnTo>
                  <a:pt x="354" y="1698"/>
                </a:lnTo>
                <a:lnTo>
                  <a:pt x="356" y="1696"/>
                </a:lnTo>
                <a:lnTo>
                  <a:pt x="356" y="1695"/>
                </a:lnTo>
                <a:lnTo>
                  <a:pt x="357" y="1694"/>
                </a:lnTo>
                <a:lnTo>
                  <a:pt x="358" y="1691"/>
                </a:lnTo>
                <a:lnTo>
                  <a:pt x="358" y="1688"/>
                </a:lnTo>
                <a:lnTo>
                  <a:pt x="358" y="1685"/>
                </a:lnTo>
                <a:lnTo>
                  <a:pt x="358" y="1683"/>
                </a:lnTo>
                <a:lnTo>
                  <a:pt x="358" y="1680"/>
                </a:lnTo>
                <a:lnTo>
                  <a:pt x="357" y="1679"/>
                </a:lnTo>
                <a:lnTo>
                  <a:pt x="358" y="1678"/>
                </a:lnTo>
                <a:lnTo>
                  <a:pt x="359" y="1674"/>
                </a:lnTo>
                <a:lnTo>
                  <a:pt x="360" y="1672"/>
                </a:lnTo>
                <a:lnTo>
                  <a:pt x="362" y="1669"/>
                </a:lnTo>
                <a:lnTo>
                  <a:pt x="364" y="1668"/>
                </a:lnTo>
                <a:lnTo>
                  <a:pt x="363" y="1665"/>
                </a:lnTo>
                <a:lnTo>
                  <a:pt x="363" y="1664"/>
                </a:lnTo>
                <a:lnTo>
                  <a:pt x="362" y="1661"/>
                </a:lnTo>
                <a:lnTo>
                  <a:pt x="360" y="1658"/>
                </a:lnTo>
                <a:lnTo>
                  <a:pt x="358" y="1657"/>
                </a:lnTo>
                <a:lnTo>
                  <a:pt x="357" y="1654"/>
                </a:lnTo>
                <a:lnTo>
                  <a:pt x="357" y="1652"/>
                </a:lnTo>
                <a:lnTo>
                  <a:pt x="356" y="1649"/>
                </a:lnTo>
                <a:lnTo>
                  <a:pt x="357" y="1648"/>
                </a:lnTo>
                <a:lnTo>
                  <a:pt x="357" y="1645"/>
                </a:lnTo>
                <a:lnTo>
                  <a:pt x="358" y="1641"/>
                </a:lnTo>
                <a:lnTo>
                  <a:pt x="359" y="1640"/>
                </a:lnTo>
                <a:lnTo>
                  <a:pt x="360" y="1638"/>
                </a:lnTo>
                <a:lnTo>
                  <a:pt x="363" y="1637"/>
                </a:lnTo>
                <a:lnTo>
                  <a:pt x="365" y="1638"/>
                </a:lnTo>
                <a:lnTo>
                  <a:pt x="367" y="1638"/>
                </a:lnTo>
                <a:lnTo>
                  <a:pt x="368" y="1641"/>
                </a:lnTo>
                <a:lnTo>
                  <a:pt x="370" y="1642"/>
                </a:lnTo>
                <a:lnTo>
                  <a:pt x="370" y="1643"/>
                </a:lnTo>
                <a:lnTo>
                  <a:pt x="371" y="1645"/>
                </a:lnTo>
                <a:lnTo>
                  <a:pt x="373" y="1647"/>
                </a:lnTo>
                <a:lnTo>
                  <a:pt x="380" y="1649"/>
                </a:lnTo>
                <a:lnTo>
                  <a:pt x="381" y="1647"/>
                </a:lnTo>
                <a:lnTo>
                  <a:pt x="383" y="1645"/>
                </a:lnTo>
                <a:lnTo>
                  <a:pt x="384" y="1645"/>
                </a:lnTo>
                <a:lnTo>
                  <a:pt x="385" y="1644"/>
                </a:lnTo>
                <a:lnTo>
                  <a:pt x="387" y="1641"/>
                </a:lnTo>
                <a:lnTo>
                  <a:pt x="390" y="1639"/>
                </a:lnTo>
                <a:lnTo>
                  <a:pt x="391" y="1637"/>
                </a:lnTo>
                <a:lnTo>
                  <a:pt x="393" y="1635"/>
                </a:lnTo>
                <a:lnTo>
                  <a:pt x="395" y="1633"/>
                </a:lnTo>
                <a:lnTo>
                  <a:pt x="396" y="1631"/>
                </a:lnTo>
                <a:lnTo>
                  <a:pt x="399" y="1629"/>
                </a:lnTo>
                <a:lnTo>
                  <a:pt x="399" y="1628"/>
                </a:lnTo>
                <a:lnTo>
                  <a:pt x="400" y="1627"/>
                </a:lnTo>
                <a:lnTo>
                  <a:pt x="400" y="1626"/>
                </a:lnTo>
                <a:lnTo>
                  <a:pt x="401" y="1625"/>
                </a:lnTo>
                <a:lnTo>
                  <a:pt x="401" y="1624"/>
                </a:lnTo>
                <a:lnTo>
                  <a:pt x="401" y="1623"/>
                </a:lnTo>
                <a:lnTo>
                  <a:pt x="402" y="1621"/>
                </a:lnTo>
                <a:lnTo>
                  <a:pt x="402" y="1620"/>
                </a:lnTo>
                <a:lnTo>
                  <a:pt x="402" y="1618"/>
                </a:lnTo>
                <a:lnTo>
                  <a:pt x="403" y="1616"/>
                </a:lnTo>
                <a:lnTo>
                  <a:pt x="402" y="1615"/>
                </a:lnTo>
                <a:lnTo>
                  <a:pt x="403" y="1613"/>
                </a:lnTo>
                <a:lnTo>
                  <a:pt x="406" y="1608"/>
                </a:lnTo>
                <a:lnTo>
                  <a:pt x="407" y="1605"/>
                </a:lnTo>
                <a:lnTo>
                  <a:pt x="408" y="1603"/>
                </a:lnTo>
                <a:lnTo>
                  <a:pt x="409" y="1602"/>
                </a:lnTo>
                <a:lnTo>
                  <a:pt x="410" y="1599"/>
                </a:lnTo>
                <a:lnTo>
                  <a:pt x="412" y="1596"/>
                </a:lnTo>
                <a:lnTo>
                  <a:pt x="412" y="1593"/>
                </a:lnTo>
                <a:lnTo>
                  <a:pt x="412" y="1592"/>
                </a:lnTo>
                <a:lnTo>
                  <a:pt x="410" y="1591"/>
                </a:lnTo>
                <a:lnTo>
                  <a:pt x="408" y="1591"/>
                </a:lnTo>
                <a:lnTo>
                  <a:pt x="406" y="1592"/>
                </a:lnTo>
                <a:lnTo>
                  <a:pt x="404" y="1594"/>
                </a:lnTo>
                <a:lnTo>
                  <a:pt x="403" y="1600"/>
                </a:lnTo>
                <a:lnTo>
                  <a:pt x="402" y="1602"/>
                </a:lnTo>
                <a:lnTo>
                  <a:pt x="400" y="1606"/>
                </a:lnTo>
                <a:lnTo>
                  <a:pt x="399" y="1607"/>
                </a:lnTo>
                <a:lnTo>
                  <a:pt x="396" y="1610"/>
                </a:lnTo>
                <a:lnTo>
                  <a:pt x="395" y="1609"/>
                </a:lnTo>
                <a:lnTo>
                  <a:pt x="393" y="1609"/>
                </a:lnTo>
                <a:lnTo>
                  <a:pt x="392" y="1608"/>
                </a:lnTo>
                <a:lnTo>
                  <a:pt x="387" y="1607"/>
                </a:lnTo>
                <a:lnTo>
                  <a:pt x="383" y="1606"/>
                </a:lnTo>
                <a:lnTo>
                  <a:pt x="380" y="1605"/>
                </a:lnTo>
                <a:lnTo>
                  <a:pt x="375" y="1605"/>
                </a:lnTo>
                <a:lnTo>
                  <a:pt x="370" y="1605"/>
                </a:lnTo>
                <a:lnTo>
                  <a:pt x="365" y="1604"/>
                </a:lnTo>
                <a:lnTo>
                  <a:pt x="359" y="1603"/>
                </a:lnTo>
                <a:lnTo>
                  <a:pt x="358" y="1603"/>
                </a:lnTo>
                <a:lnTo>
                  <a:pt x="355" y="1602"/>
                </a:lnTo>
                <a:lnTo>
                  <a:pt x="353" y="1602"/>
                </a:lnTo>
                <a:lnTo>
                  <a:pt x="351" y="1600"/>
                </a:lnTo>
                <a:lnTo>
                  <a:pt x="349" y="1598"/>
                </a:lnTo>
                <a:lnTo>
                  <a:pt x="348" y="1596"/>
                </a:lnTo>
                <a:lnTo>
                  <a:pt x="348" y="1595"/>
                </a:lnTo>
                <a:lnTo>
                  <a:pt x="348" y="1594"/>
                </a:lnTo>
                <a:lnTo>
                  <a:pt x="348" y="1593"/>
                </a:lnTo>
                <a:lnTo>
                  <a:pt x="349" y="1592"/>
                </a:lnTo>
                <a:lnTo>
                  <a:pt x="349" y="1590"/>
                </a:lnTo>
                <a:lnTo>
                  <a:pt x="350" y="1589"/>
                </a:lnTo>
                <a:lnTo>
                  <a:pt x="351" y="1588"/>
                </a:lnTo>
                <a:lnTo>
                  <a:pt x="351" y="1587"/>
                </a:lnTo>
                <a:lnTo>
                  <a:pt x="352" y="1586"/>
                </a:lnTo>
                <a:lnTo>
                  <a:pt x="352" y="1585"/>
                </a:lnTo>
                <a:lnTo>
                  <a:pt x="353" y="1584"/>
                </a:lnTo>
                <a:lnTo>
                  <a:pt x="353" y="1582"/>
                </a:lnTo>
                <a:lnTo>
                  <a:pt x="354" y="1580"/>
                </a:lnTo>
                <a:lnTo>
                  <a:pt x="355" y="1579"/>
                </a:lnTo>
                <a:lnTo>
                  <a:pt x="355" y="1578"/>
                </a:lnTo>
                <a:lnTo>
                  <a:pt x="356" y="1576"/>
                </a:lnTo>
                <a:lnTo>
                  <a:pt x="357" y="1575"/>
                </a:lnTo>
                <a:lnTo>
                  <a:pt x="356" y="1573"/>
                </a:lnTo>
                <a:lnTo>
                  <a:pt x="356" y="1571"/>
                </a:lnTo>
                <a:lnTo>
                  <a:pt x="359" y="1570"/>
                </a:lnTo>
                <a:lnTo>
                  <a:pt x="360" y="1569"/>
                </a:lnTo>
                <a:lnTo>
                  <a:pt x="362" y="1568"/>
                </a:lnTo>
                <a:lnTo>
                  <a:pt x="364" y="1566"/>
                </a:lnTo>
                <a:lnTo>
                  <a:pt x="365" y="1564"/>
                </a:lnTo>
                <a:lnTo>
                  <a:pt x="366" y="1561"/>
                </a:lnTo>
                <a:lnTo>
                  <a:pt x="366" y="1559"/>
                </a:lnTo>
                <a:lnTo>
                  <a:pt x="366" y="1557"/>
                </a:lnTo>
                <a:lnTo>
                  <a:pt x="366" y="1555"/>
                </a:lnTo>
                <a:lnTo>
                  <a:pt x="365" y="1553"/>
                </a:lnTo>
                <a:lnTo>
                  <a:pt x="363" y="1550"/>
                </a:lnTo>
                <a:lnTo>
                  <a:pt x="361" y="1548"/>
                </a:lnTo>
                <a:lnTo>
                  <a:pt x="360" y="1546"/>
                </a:lnTo>
                <a:lnTo>
                  <a:pt x="358" y="1545"/>
                </a:lnTo>
                <a:lnTo>
                  <a:pt x="354" y="1545"/>
                </a:lnTo>
                <a:lnTo>
                  <a:pt x="351" y="1544"/>
                </a:lnTo>
                <a:lnTo>
                  <a:pt x="350" y="1544"/>
                </a:lnTo>
                <a:lnTo>
                  <a:pt x="347" y="1547"/>
                </a:lnTo>
                <a:lnTo>
                  <a:pt x="344" y="1549"/>
                </a:lnTo>
                <a:lnTo>
                  <a:pt x="340" y="1551"/>
                </a:lnTo>
                <a:lnTo>
                  <a:pt x="337" y="1553"/>
                </a:lnTo>
                <a:lnTo>
                  <a:pt x="334" y="1552"/>
                </a:lnTo>
                <a:lnTo>
                  <a:pt x="332" y="1551"/>
                </a:lnTo>
                <a:lnTo>
                  <a:pt x="325" y="1549"/>
                </a:lnTo>
                <a:lnTo>
                  <a:pt x="322" y="1548"/>
                </a:lnTo>
                <a:lnTo>
                  <a:pt x="319" y="1547"/>
                </a:lnTo>
                <a:lnTo>
                  <a:pt x="315" y="1545"/>
                </a:lnTo>
                <a:lnTo>
                  <a:pt x="313" y="1544"/>
                </a:lnTo>
                <a:lnTo>
                  <a:pt x="311" y="1543"/>
                </a:lnTo>
                <a:lnTo>
                  <a:pt x="308" y="1542"/>
                </a:lnTo>
                <a:lnTo>
                  <a:pt x="306" y="1540"/>
                </a:lnTo>
                <a:lnTo>
                  <a:pt x="303" y="1538"/>
                </a:lnTo>
                <a:lnTo>
                  <a:pt x="300" y="1536"/>
                </a:lnTo>
                <a:lnTo>
                  <a:pt x="298" y="1533"/>
                </a:lnTo>
                <a:lnTo>
                  <a:pt x="295" y="1531"/>
                </a:lnTo>
                <a:lnTo>
                  <a:pt x="293" y="1529"/>
                </a:lnTo>
                <a:lnTo>
                  <a:pt x="292" y="1527"/>
                </a:lnTo>
                <a:lnTo>
                  <a:pt x="292" y="1525"/>
                </a:lnTo>
                <a:lnTo>
                  <a:pt x="291" y="1523"/>
                </a:lnTo>
                <a:lnTo>
                  <a:pt x="291" y="1520"/>
                </a:lnTo>
                <a:lnTo>
                  <a:pt x="291" y="1517"/>
                </a:lnTo>
                <a:lnTo>
                  <a:pt x="291" y="1516"/>
                </a:lnTo>
                <a:lnTo>
                  <a:pt x="292" y="1513"/>
                </a:lnTo>
                <a:lnTo>
                  <a:pt x="294" y="1509"/>
                </a:lnTo>
                <a:lnTo>
                  <a:pt x="294" y="1508"/>
                </a:lnTo>
                <a:lnTo>
                  <a:pt x="295" y="1506"/>
                </a:lnTo>
                <a:lnTo>
                  <a:pt x="297" y="1504"/>
                </a:lnTo>
                <a:lnTo>
                  <a:pt x="298" y="1501"/>
                </a:lnTo>
                <a:lnTo>
                  <a:pt x="299" y="1498"/>
                </a:lnTo>
                <a:lnTo>
                  <a:pt x="301" y="1496"/>
                </a:lnTo>
                <a:lnTo>
                  <a:pt x="301" y="1494"/>
                </a:lnTo>
                <a:lnTo>
                  <a:pt x="301" y="1493"/>
                </a:lnTo>
                <a:lnTo>
                  <a:pt x="302" y="1489"/>
                </a:lnTo>
                <a:lnTo>
                  <a:pt x="301" y="1486"/>
                </a:lnTo>
                <a:lnTo>
                  <a:pt x="302" y="1485"/>
                </a:lnTo>
                <a:lnTo>
                  <a:pt x="305" y="1487"/>
                </a:lnTo>
                <a:lnTo>
                  <a:pt x="310" y="1492"/>
                </a:lnTo>
                <a:lnTo>
                  <a:pt x="312" y="1494"/>
                </a:lnTo>
                <a:lnTo>
                  <a:pt x="313" y="1497"/>
                </a:lnTo>
                <a:lnTo>
                  <a:pt x="314" y="1499"/>
                </a:lnTo>
                <a:lnTo>
                  <a:pt x="316" y="1503"/>
                </a:lnTo>
                <a:lnTo>
                  <a:pt x="314" y="1504"/>
                </a:lnTo>
                <a:lnTo>
                  <a:pt x="315" y="1506"/>
                </a:lnTo>
                <a:lnTo>
                  <a:pt x="317" y="1509"/>
                </a:lnTo>
                <a:lnTo>
                  <a:pt x="320" y="1513"/>
                </a:lnTo>
                <a:lnTo>
                  <a:pt x="321" y="1515"/>
                </a:lnTo>
                <a:lnTo>
                  <a:pt x="322" y="1516"/>
                </a:lnTo>
                <a:lnTo>
                  <a:pt x="325" y="1519"/>
                </a:lnTo>
                <a:lnTo>
                  <a:pt x="328" y="1521"/>
                </a:lnTo>
                <a:lnTo>
                  <a:pt x="330" y="1522"/>
                </a:lnTo>
                <a:lnTo>
                  <a:pt x="334" y="1524"/>
                </a:lnTo>
                <a:lnTo>
                  <a:pt x="338" y="1525"/>
                </a:lnTo>
                <a:lnTo>
                  <a:pt x="342" y="1526"/>
                </a:lnTo>
                <a:lnTo>
                  <a:pt x="344" y="1527"/>
                </a:lnTo>
                <a:lnTo>
                  <a:pt x="350" y="1527"/>
                </a:lnTo>
                <a:lnTo>
                  <a:pt x="350" y="1526"/>
                </a:lnTo>
                <a:lnTo>
                  <a:pt x="354" y="1525"/>
                </a:lnTo>
                <a:lnTo>
                  <a:pt x="356" y="1523"/>
                </a:lnTo>
                <a:lnTo>
                  <a:pt x="357" y="1521"/>
                </a:lnTo>
                <a:lnTo>
                  <a:pt x="358" y="1519"/>
                </a:lnTo>
                <a:lnTo>
                  <a:pt x="358" y="1516"/>
                </a:lnTo>
                <a:lnTo>
                  <a:pt x="357" y="1513"/>
                </a:lnTo>
                <a:lnTo>
                  <a:pt x="356" y="1510"/>
                </a:lnTo>
                <a:lnTo>
                  <a:pt x="353" y="1508"/>
                </a:lnTo>
                <a:lnTo>
                  <a:pt x="352" y="1507"/>
                </a:lnTo>
                <a:lnTo>
                  <a:pt x="350" y="1505"/>
                </a:lnTo>
                <a:lnTo>
                  <a:pt x="348" y="1503"/>
                </a:lnTo>
                <a:lnTo>
                  <a:pt x="344" y="1501"/>
                </a:lnTo>
                <a:lnTo>
                  <a:pt x="340" y="1499"/>
                </a:lnTo>
                <a:lnTo>
                  <a:pt x="336" y="1498"/>
                </a:lnTo>
                <a:lnTo>
                  <a:pt x="333" y="1496"/>
                </a:lnTo>
                <a:lnTo>
                  <a:pt x="328" y="1494"/>
                </a:lnTo>
                <a:lnTo>
                  <a:pt x="323" y="1493"/>
                </a:lnTo>
                <a:lnTo>
                  <a:pt x="322" y="1494"/>
                </a:lnTo>
                <a:lnTo>
                  <a:pt x="316" y="1490"/>
                </a:lnTo>
                <a:lnTo>
                  <a:pt x="311" y="1485"/>
                </a:lnTo>
                <a:lnTo>
                  <a:pt x="309" y="1480"/>
                </a:lnTo>
                <a:lnTo>
                  <a:pt x="313" y="1476"/>
                </a:lnTo>
                <a:lnTo>
                  <a:pt x="315" y="1475"/>
                </a:lnTo>
                <a:lnTo>
                  <a:pt x="318" y="1473"/>
                </a:lnTo>
                <a:lnTo>
                  <a:pt x="320" y="1472"/>
                </a:lnTo>
                <a:lnTo>
                  <a:pt x="323" y="1471"/>
                </a:lnTo>
                <a:lnTo>
                  <a:pt x="325" y="1470"/>
                </a:lnTo>
                <a:lnTo>
                  <a:pt x="328" y="1469"/>
                </a:lnTo>
                <a:lnTo>
                  <a:pt x="330" y="1468"/>
                </a:lnTo>
                <a:lnTo>
                  <a:pt x="332" y="1466"/>
                </a:lnTo>
                <a:lnTo>
                  <a:pt x="335" y="1464"/>
                </a:lnTo>
                <a:lnTo>
                  <a:pt x="336" y="1462"/>
                </a:lnTo>
                <a:lnTo>
                  <a:pt x="337" y="1461"/>
                </a:lnTo>
                <a:lnTo>
                  <a:pt x="338" y="1459"/>
                </a:lnTo>
                <a:lnTo>
                  <a:pt x="339" y="1458"/>
                </a:lnTo>
                <a:lnTo>
                  <a:pt x="340" y="1457"/>
                </a:lnTo>
                <a:lnTo>
                  <a:pt x="342" y="1456"/>
                </a:lnTo>
                <a:lnTo>
                  <a:pt x="343" y="1455"/>
                </a:lnTo>
                <a:lnTo>
                  <a:pt x="345" y="1454"/>
                </a:lnTo>
                <a:lnTo>
                  <a:pt x="346" y="1452"/>
                </a:lnTo>
                <a:lnTo>
                  <a:pt x="347" y="1451"/>
                </a:lnTo>
                <a:lnTo>
                  <a:pt x="348" y="1450"/>
                </a:lnTo>
                <a:lnTo>
                  <a:pt x="349" y="1447"/>
                </a:lnTo>
                <a:lnTo>
                  <a:pt x="350" y="1443"/>
                </a:lnTo>
                <a:lnTo>
                  <a:pt x="350" y="1441"/>
                </a:lnTo>
                <a:lnTo>
                  <a:pt x="349" y="1438"/>
                </a:lnTo>
                <a:lnTo>
                  <a:pt x="349" y="1435"/>
                </a:lnTo>
                <a:lnTo>
                  <a:pt x="348" y="1433"/>
                </a:lnTo>
                <a:lnTo>
                  <a:pt x="347" y="1433"/>
                </a:lnTo>
                <a:lnTo>
                  <a:pt x="346" y="1431"/>
                </a:lnTo>
                <a:lnTo>
                  <a:pt x="345" y="1430"/>
                </a:lnTo>
                <a:lnTo>
                  <a:pt x="343" y="1428"/>
                </a:lnTo>
                <a:lnTo>
                  <a:pt x="342" y="1427"/>
                </a:lnTo>
                <a:lnTo>
                  <a:pt x="340" y="1425"/>
                </a:lnTo>
                <a:lnTo>
                  <a:pt x="337" y="1424"/>
                </a:lnTo>
                <a:lnTo>
                  <a:pt x="336" y="1426"/>
                </a:lnTo>
                <a:lnTo>
                  <a:pt x="335" y="1426"/>
                </a:lnTo>
                <a:lnTo>
                  <a:pt x="335" y="1428"/>
                </a:lnTo>
                <a:lnTo>
                  <a:pt x="334" y="1429"/>
                </a:lnTo>
                <a:lnTo>
                  <a:pt x="332" y="1430"/>
                </a:lnTo>
                <a:lnTo>
                  <a:pt x="331" y="1431"/>
                </a:lnTo>
                <a:lnTo>
                  <a:pt x="330" y="1434"/>
                </a:lnTo>
                <a:lnTo>
                  <a:pt x="329" y="1438"/>
                </a:lnTo>
                <a:lnTo>
                  <a:pt x="329" y="1438"/>
                </a:lnTo>
                <a:lnTo>
                  <a:pt x="328" y="1441"/>
                </a:lnTo>
                <a:lnTo>
                  <a:pt x="325" y="1445"/>
                </a:lnTo>
                <a:lnTo>
                  <a:pt x="325" y="1449"/>
                </a:lnTo>
                <a:lnTo>
                  <a:pt x="318" y="1450"/>
                </a:lnTo>
                <a:lnTo>
                  <a:pt x="314" y="1451"/>
                </a:lnTo>
                <a:lnTo>
                  <a:pt x="310" y="1452"/>
                </a:lnTo>
                <a:lnTo>
                  <a:pt x="307" y="1454"/>
                </a:lnTo>
                <a:lnTo>
                  <a:pt x="302" y="1456"/>
                </a:lnTo>
                <a:lnTo>
                  <a:pt x="298" y="1458"/>
                </a:lnTo>
                <a:lnTo>
                  <a:pt x="294" y="1459"/>
                </a:lnTo>
                <a:lnTo>
                  <a:pt x="291" y="1459"/>
                </a:lnTo>
                <a:lnTo>
                  <a:pt x="290" y="1459"/>
                </a:lnTo>
                <a:lnTo>
                  <a:pt x="290" y="1461"/>
                </a:lnTo>
                <a:lnTo>
                  <a:pt x="289" y="1462"/>
                </a:lnTo>
                <a:lnTo>
                  <a:pt x="289" y="1462"/>
                </a:lnTo>
                <a:lnTo>
                  <a:pt x="287" y="1461"/>
                </a:lnTo>
                <a:lnTo>
                  <a:pt x="285" y="1459"/>
                </a:lnTo>
                <a:lnTo>
                  <a:pt x="282" y="1457"/>
                </a:lnTo>
                <a:lnTo>
                  <a:pt x="281" y="1455"/>
                </a:lnTo>
                <a:lnTo>
                  <a:pt x="278" y="1453"/>
                </a:lnTo>
                <a:lnTo>
                  <a:pt x="277" y="1450"/>
                </a:lnTo>
                <a:lnTo>
                  <a:pt x="276" y="1448"/>
                </a:lnTo>
                <a:lnTo>
                  <a:pt x="274" y="1445"/>
                </a:lnTo>
                <a:lnTo>
                  <a:pt x="273" y="1441"/>
                </a:lnTo>
                <a:lnTo>
                  <a:pt x="274" y="1440"/>
                </a:lnTo>
                <a:lnTo>
                  <a:pt x="272" y="1435"/>
                </a:lnTo>
                <a:lnTo>
                  <a:pt x="271" y="1434"/>
                </a:lnTo>
                <a:lnTo>
                  <a:pt x="271" y="1431"/>
                </a:lnTo>
                <a:lnTo>
                  <a:pt x="271" y="1429"/>
                </a:lnTo>
                <a:lnTo>
                  <a:pt x="272" y="1428"/>
                </a:lnTo>
                <a:lnTo>
                  <a:pt x="273" y="1426"/>
                </a:lnTo>
                <a:lnTo>
                  <a:pt x="275" y="1424"/>
                </a:lnTo>
                <a:lnTo>
                  <a:pt x="277" y="1422"/>
                </a:lnTo>
                <a:lnTo>
                  <a:pt x="279" y="1422"/>
                </a:lnTo>
                <a:lnTo>
                  <a:pt x="280" y="1421"/>
                </a:lnTo>
                <a:lnTo>
                  <a:pt x="281" y="1418"/>
                </a:lnTo>
                <a:lnTo>
                  <a:pt x="284" y="1416"/>
                </a:lnTo>
                <a:lnTo>
                  <a:pt x="284" y="1415"/>
                </a:lnTo>
                <a:lnTo>
                  <a:pt x="285" y="1413"/>
                </a:lnTo>
                <a:lnTo>
                  <a:pt x="287" y="1414"/>
                </a:lnTo>
                <a:lnTo>
                  <a:pt x="290" y="1415"/>
                </a:lnTo>
                <a:lnTo>
                  <a:pt x="291" y="1415"/>
                </a:lnTo>
                <a:lnTo>
                  <a:pt x="295" y="1413"/>
                </a:lnTo>
                <a:lnTo>
                  <a:pt x="298" y="1411"/>
                </a:lnTo>
                <a:lnTo>
                  <a:pt x="301" y="1410"/>
                </a:lnTo>
                <a:lnTo>
                  <a:pt x="305" y="1409"/>
                </a:lnTo>
                <a:lnTo>
                  <a:pt x="307" y="1408"/>
                </a:lnTo>
                <a:lnTo>
                  <a:pt x="310" y="1407"/>
                </a:lnTo>
                <a:lnTo>
                  <a:pt x="313" y="1404"/>
                </a:lnTo>
                <a:lnTo>
                  <a:pt x="315" y="1403"/>
                </a:lnTo>
                <a:lnTo>
                  <a:pt x="317" y="1399"/>
                </a:lnTo>
                <a:lnTo>
                  <a:pt x="319" y="1397"/>
                </a:lnTo>
                <a:lnTo>
                  <a:pt x="319" y="1395"/>
                </a:lnTo>
                <a:lnTo>
                  <a:pt x="322" y="1391"/>
                </a:lnTo>
                <a:lnTo>
                  <a:pt x="323" y="1389"/>
                </a:lnTo>
                <a:lnTo>
                  <a:pt x="324" y="1388"/>
                </a:lnTo>
                <a:lnTo>
                  <a:pt x="325" y="1386"/>
                </a:lnTo>
                <a:lnTo>
                  <a:pt x="326" y="1384"/>
                </a:lnTo>
                <a:lnTo>
                  <a:pt x="327" y="1381"/>
                </a:lnTo>
                <a:lnTo>
                  <a:pt x="327" y="1379"/>
                </a:lnTo>
                <a:lnTo>
                  <a:pt x="326" y="1378"/>
                </a:lnTo>
                <a:lnTo>
                  <a:pt x="324" y="1375"/>
                </a:lnTo>
                <a:lnTo>
                  <a:pt x="322" y="1373"/>
                </a:lnTo>
                <a:lnTo>
                  <a:pt x="319" y="1372"/>
                </a:lnTo>
                <a:lnTo>
                  <a:pt x="316" y="1371"/>
                </a:lnTo>
                <a:lnTo>
                  <a:pt x="313" y="1370"/>
                </a:lnTo>
                <a:lnTo>
                  <a:pt x="311" y="1369"/>
                </a:lnTo>
                <a:lnTo>
                  <a:pt x="309" y="1369"/>
                </a:lnTo>
                <a:lnTo>
                  <a:pt x="307" y="1368"/>
                </a:lnTo>
                <a:lnTo>
                  <a:pt x="303" y="1369"/>
                </a:lnTo>
                <a:lnTo>
                  <a:pt x="299" y="1369"/>
                </a:lnTo>
                <a:lnTo>
                  <a:pt x="294" y="1368"/>
                </a:lnTo>
                <a:lnTo>
                  <a:pt x="290" y="1367"/>
                </a:lnTo>
                <a:lnTo>
                  <a:pt x="288" y="1366"/>
                </a:lnTo>
                <a:lnTo>
                  <a:pt x="285" y="1366"/>
                </a:lnTo>
                <a:lnTo>
                  <a:pt x="281" y="1366"/>
                </a:lnTo>
                <a:lnTo>
                  <a:pt x="278" y="1366"/>
                </a:lnTo>
                <a:lnTo>
                  <a:pt x="274" y="1367"/>
                </a:lnTo>
                <a:lnTo>
                  <a:pt x="269" y="1366"/>
                </a:lnTo>
                <a:lnTo>
                  <a:pt x="268" y="1365"/>
                </a:lnTo>
                <a:lnTo>
                  <a:pt x="267" y="1363"/>
                </a:lnTo>
                <a:lnTo>
                  <a:pt x="266" y="1361"/>
                </a:lnTo>
                <a:lnTo>
                  <a:pt x="266" y="1358"/>
                </a:lnTo>
                <a:lnTo>
                  <a:pt x="266" y="1356"/>
                </a:lnTo>
                <a:lnTo>
                  <a:pt x="267" y="1353"/>
                </a:lnTo>
                <a:lnTo>
                  <a:pt x="268" y="1349"/>
                </a:lnTo>
                <a:lnTo>
                  <a:pt x="271" y="1348"/>
                </a:lnTo>
                <a:lnTo>
                  <a:pt x="270" y="1345"/>
                </a:lnTo>
                <a:lnTo>
                  <a:pt x="271" y="1343"/>
                </a:lnTo>
                <a:lnTo>
                  <a:pt x="268" y="1341"/>
                </a:lnTo>
                <a:lnTo>
                  <a:pt x="267" y="1340"/>
                </a:lnTo>
                <a:lnTo>
                  <a:pt x="267" y="1339"/>
                </a:lnTo>
                <a:lnTo>
                  <a:pt x="267" y="1336"/>
                </a:lnTo>
                <a:lnTo>
                  <a:pt x="268" y="1331"/>
                </a:lnTo>
                <a:lnTo>
                  <a:pt x="269" y="1329"/>
                </a:lnTo>
                <a:lnTo>
                  <a:pt x="268" y="1327"/>
                </a:lnTo>
                <a:lnTo>
                  <a:pt x="268" y="1324"/>
                </a:lnTo>
                <a:lnTo>
                  <a:pt x="268" y="1323"/>
                </a:lnTo>
                <a:lnTo>
                  <a:pt x="270" y="1321"/>
                </a:lnTo>
                <a:lnTo>
                  <a:pt x="270" y="1318"/>
                </a:lnTo>
                <a:lnTo>
                  <a:pt x="271" y="1317"/>
                </a:lnTo>
                <a:lnTo>
                  <a:pt x="274" y="1315"/>
                </a:lnTo>
                <a:lnTo>
                  <a:pt x="275" y="1311"/>
                </a:lnTo>
                <a:lnTo>
                  <a:pt x="276" y="1307"/>
                </a:lnTo>
                <a:lnTo>
                  <a:pt x="277" y="1305"/>
                </a:lnTo>
                <a:lnTo>
                  <a:pt x="279" y="1303"/>
                </a:lnTo>
                <a:lnTo>
                  <a:pt x="281" y="1301"/>
                </a:lnTo>
                <a:lnTo>
                  <a:pt x="285" y="1298"/>
                </a:lnTo>
                <a:lnTo>
                  <a:pt x="287" y="1298"/>
                </a:lnTo>
                <a:lnTo>
                  <a:pt x="288" y="1298"/>
                </a:lnTo>
                <a:lnTo>
                  <a:pt x="290" y="1298"/>
                </a:lnTo>
                <a:lnTo>
                  <a:pt x="303" y="1298"/>
                </a:lnTo>
                <a:lnTo>
                  <a:pt x="306" y="1295"/>
                </a:lnTo>
                <a:lnTo>
                  <a:pt x="308" y="1292"/>
                </a:lnTo>
                <a:lnTo>
                  <a:pt x="310" y="1289"/>
                </a:lnTo>
                <a:lnTo>
                  <a:pt x="312" y="1286"/>
                </a:lnTo>
                <a:lnTo>
                  <a:pt x="313" y="1284"/>
                </a:lnTo>
                <a:lnTo>
                  <a:pt x="313" y="1283"/>
                </a:lnTo>
                <a:lnTo>
                  <a:pt x="314" y="1283"/>
                </a:lnTo>
                <a:lnTo>
                  <a:pt x="315" y="1282"/>
                </a:lnTo>
                <a:lnTo>
                  <a:pt x="316" y="1281"/>
                </a:lnTo>
                <a:lnTo>
                  <a:pt x="318" y="1278"/>
                </a:lnTo>
                <a:lnTo>
                  <a:pt x="319" y="1275"/>
                </a:lnTo>
                <a:lnTo>
                  <a:pt x="320" y="1274"/>
                </a:lnTo>
                <a:lnTo>
                  <a:pt x="320" y="1274"/>
                </a:lnTo>
                <a:lnTo>
                  <a:pt x="321" y="1274"/>
                </a:lnTo>
                <a:lnTo>
                  <a:pt x="320" y="1272"/>
                </a:lnTo>
                <a:lnTo>
                  <a:pt x="321" y="1271"/>
                </a:lnTo>
                <a:lnTo>
                  <a:pt x="321" y="1270"/>
                </a:lnTo>
                <a:lnTo>
                  <a:pt x="322" y="1267"/>
                </a:lnTo>
                <a:lnTo>
                  <a:pt x="321" y="1262"/>
                </a:lnTo>
                <a:lnTo>
                  <a:pt x="321" y="1259"/>
                </a:lnTo>
                <a:lnTo>
                  <a:pt x="321" y="1257"/>
                </a:lnTo>
                <a:lnTo>
                  <a:pt x="320" y="1254"/>
                </a:lnTo>
                <a:lnTo>
                  <a:pt x="321" y="1252"/>
                </a:lnTo>
                <a:lnTo>
                  <a:pt x="320" y="1251"/>
                </a:lnTo>
                <a:lnTo>
                  <a:pt x="318" y="1250"/>
                </a:lnTo>
                <a:lnTo>
                  <a:pt x="317" y="1247"/>
                </a:lnTo>
                <a:lnTo>
                  <a:pt x="316" y="1246"/>
                </a:lnTo>
                <a:lnTo>
                  <a:pt x="315" y="1244"/>
                </a:lnTo>
                <a:lnTo>
                  <a:pt x="313" y="1243"/>
                </a:lnTo>
                <a:lnTo>
                  <a:pt x="312" y="1242"/>
                </a:lnTo>
                <a:lnTo>
                  <a:pt x="311" y="1241"/>
                </a:lnTo>
                <a:lnTo>
                  <a:pt x="313" y="1239"/>
                </a:lnTo>
                <a:lnTo>
                  <a:pt x="313" y="1237"/>
                </a:lnTo>
                <a:lnTo>
                  <a:pt x="313" y="1236"/>
                </a:lnTo>
                <a:lnTo>
                  <a:pt x="313" y="1232"/>
                </a:lnTo>
                <a:lnTo>
                  <a:pt x="312" y="1230"/>
                </a:lnTo>
                <a:lnTo>
                  <a:pt x="311" y="1228"/>
                </a:lnTo>
                <a:lnTo>
                  <a:pt x="310" y="1227"/>
                </a:lnTo>
                <a:lnTo>
                  <a:pt x="310" y="1226"/>
                </a:lnTo>
                <a:lnTo>
                  <a:pt x="309" y="1224"/>
                </a:lnTo>
                <a:lnTo>
                  <a:pt x="308" y="1221"/>
                </a:lnTo>
                <a:lnTo>
                  <a:pt x="306" y="1220"/>
                </a:lnTo>
                <a:lnTo>
                  <a:pt x="305" y="1219"/>
                </a:lnTo>
                <a:lnTo>
                  <a:pt x="303" y="1217"/>
                </a:lnTo>
                <a:lnTo>
                  <a:pt x="301" y="1216"/>
                </a:lnTo>
                <a:lnTo>
                  <a:pt x="299" y="1216"/>
                </a:lnTo>
                <a:lnTo>
                  <a:pt x="296" y="1216"/>
                </a:lnTo>
                <a:lnTo>
                  <a:pt x="293" y="1217"/>
                </a:lnTo>
                <a:lnTo>
                  <a:pt x="289" y="1218"/>
                </a:lnTo>
                <a:lnTo>
                  <a:pt x="286" y="1220"/>
                </a:lnTo>
                <a:lnTo>
                  <a:pt x="283" y="1222"/>
                </a:lnTo>
                <a:lnTo>
                  <a:pt x="283" y="1225"/>
                </a:lnTo>
                <a:lnTo>
                  <a:pt x="282" y="1226"/>
                </a:lnTo>
                <a:lnTo>
                  <a:pt x="286" y="1232"/>
                </a:lnTo>
                <a:lnTo>
                  <a:pt x="285" y="1234"/>
                </a:lnTo>
                <a:lnTo>
                  <a:pt x="283" y="1234"/>
                </a:lnTo>
                <a:lnTo>
                  <a:pt x="282" y="1238"/>
                </a:lnTo>
                <a:lnTo>
                  <a:pt x="283" y="1240"/>
                </a:lnTo>
                <a:lnTo>
                  <a:pt x="283" y="1242"/>
                </a:lnTo>
                <a:lnTo>
                  <a:pt x="282" y="1242"/>
                </a:lnTo>
                <a:lnTo>
                  <a:pt x="282" y="1243"/>
                </a:lnTo>
                <a:lnTo>
                  <a:pt x="283" y="1248"/>
                </a:lnTo>
                <a:lnTo>
                  <a:pt x="284" y="1251"/>
                </a:lnTo>
                <a:lnTo>
                  <a:pt x="284" y="1255"/>
                </a:lnTo>
                <a:lnTo>
                  <a:pt x="282" y="1259"/>
                </a:lnTo>
                <a:lnTo>
                  <a:pt x="280" y="1262"/>
                </a:lnTo>
                <a:lnTo>
                  <a:pt x="279" y="1264"/>
                </a:lnTo>
                <a:lnTo>
                  <a:pt x="278" y="1267"/>
                </a:lnTo>
                <a:lnTo>
                  <a:pt x="274" y="1269"/>
                </a:lnTo>
                <a:lnTo>
                  <a:pt x="269" y="1271"/>
                </a:lnTo>
                <a:lnTo>
                  <a:pt x="265" y="1271"/>
                </a:lnTo>
                <a:lnTo>
                  <a:pt x="262" y="1270"/>
                </a:lnTo>
                <a:lnTo>
                  <a:pt x="258" y="1269"/>
                </a:lnTo>
                <a:lnTo>
                  <a:pt x="254" y="1267"/>
                </a:lnTo>
                <a:lnTo>
                  <a:pt x="251" y="1266"/>
                </a:lnTo>
                <a:lnTo>
                  <a:pt x="249" y="1264"/>
                </a:lnTo>
                <a:lnTo>
                  <a:pt x="245" y="1261"/>
                </a:lnTo>
                <a:lnTo>
                  <a:pt x="245" y="1259"/>
                </a:lnTo>
                <a:lnTo>
                  <a:pt x="244" y="1258"/>
                </a:lnTo>
                <a:lnTo>
                  <a:pt x="243" y="1257"/>
                </a:lnTo>
                <a:lnTo>
                  <a:pt x="243" y="1254"/>
                </a:lnTo>
                <a:lnTo>
                  <a:pt x="243" y="1251"/>
                </a:lnTo>
                <a:lnTo>
                  <a:pt x="243" y="1250"/>
                </a:lnTo>
                <a:lnTo>
                  <a:pt x="243" y="1247"/>
                </a:lnTo>
                <a:lnTo>
                  <a:pt x="245" y="1245"/>
                </a:lnTo>
                <a:lnTo>
                  <a:pt x="246" y="1244"/>
                </a:lnTo>
                <a:lnTo>
                  <a:pt x="246" y="1243"/>
                </a:lnTo>
                <a:lnTo>
                  <a:pt x="248" y="1241"/>
                </a:lnTo>
                <a:lnTo>
                  <a:pt x="248" y="1240"/>
                </a:lnTo>
                <a:lnTo>
                  <a:pt x="249" y="1240"/>
                </a:lnTo>
                <a:lnTo>
                  <a:pt x="251" y="1240"/>
                </a:lnTo>
                <a:lnTo>
                  <a:pt x="251" y="1238"/>
                </a:lnTo>
                <a:lnTo>
                  <a:pt x="250" y="1237"/>
                </a:lnTo>
                <a:lnTo>
                  <a:pt x="249" y="1235"/>
                </a:lnTo>
                <a:lnTo>
                  <a:pt x="249" y="1232"/>
                </a:lnTo>
                <a:lnTo>
                  <a:pt x="250" y="1231"/>
                </a:lnTo>
                <a:lnTo>
                  <a:pt x="251" y="1230"/>
                </a:lnTo>
                <a:lnTo>
                  <a:pt x="252" y="1229"/>
                </a:lnTo>
                <a:lnTo>
                  <a:pt x="255" y="1227"/>
                </a:lnTo>
                <a:lnTo>
                  <a:pt x="256" y="1225"/>
                </a:lnTo>
                <a:lnTo>
                  <a:pt x="258" y="1224"/>
                </a:lnTo>
                <a:lnTo>
                  <a:pt x="258" y="1223"/>
                </a:lnTo>
                <a:lnTo>
                  <a:pt x="259" y="1223"/>
                </a:lnTo>
                <a:lnTo>
                  <a:pt x="261" y="1221"/>
                </a:lnTo>
                <a:lnTo>
                  <a:pt x="263" y="1219"/>
                </a:lnTo>
                <a:lnTo>
                  <a:pt x="265" y="1218"/>
                </a:lnTo>
                <a:lnTo>
                  <a:pt x="266" y="1216"/>
                </a:lnTo>
                <a:lnTo>
                  <a:pt x="266" y="1214"/>
                </a:lnTo>
                <a:lnTo>
                  <a:pt x="267" y="1211"/>
                </a:lnTo>
                <a:lnTo>
                  <a:pt x="269" y="1204"/>
                </a:lnTo>
                <a:lnTo>
                  <a:pt x="270" y="1203"/>
                </a:lnTo>
                <a:lnTo>
                  <a:pt x="271" y="1201"/>
                </a:lnTo>
                <a:lnTo>
                  <a:pt x="272" y="1199"/>
                </a:lnTo>
                <a:lnTo>
                  <a:pt x="274" y="1198"/>
                </a:lnTo>
                <a:lnTo>
                  <a:pt x="275" y="1194"/>
                </a:lnTo>
                <a:lnTo>
                  <a:pt x="276" y="1194"/>
                </a:lnTo>
                <a:lnTo>
                  <a:pt x="278" y="1193"/>
                </a:lnTo>
                <a:lnTo>
                  <a:pt x="280" y="1193"/>
                </a:lnTo>
                <a:lnTo>
                  <a:pt x="282" y="1193"/>
                </a:lnTo>
                <a:lnTo>
                  <a:pt x="284" y="1192"/>
                </a:lnTo>
                <a:lnTo>
                  <a:pt x="286" y="1191"/>
                </a:lnTo>
                <a:lnTo>
                  <a:pt x="287" y="1189"/>
                </a:lnTo>
                <a:lnTo>
                  <a:pt x="289" y="1188"/>
                </a:lnTo>
                <a:lnTo>
                  <a:pt x="289" y="1185"/>
                </a:lnTo>
                <a:lnTo>
                  <a:pt x="289" y="1184"/>
                </a:lnTo>
                <a:lnTo>
                  <a:pt x="289" y="1182"/>
                </a:lnTo>
                <a:lnTo>
                  <a:pt x="290" y="1180"/>
                </a:lnTo>
                <a:lnTo>
                  <a:pt x="290" y="1180"/>
                </a:lnTo>
                <a:lnTo>
                  <a:pt x="291" y="1178"/>
                </a:lnTo>
                <a:lnTo>
                  <a:pt x="292" y="1177"/>
                </a:lnTo>
                <a:lnTo>
                  <a:pt x="291" y="1174"/>
                </a:lnTo>
                <a:lnTo>
                  <a:pt x="290" y="1171"/>
                </a:lnTo>
                <a:lnTo>
                  <a:pt x="289" y="1169"/>
                </a:lnTo>
                <a:lnTo>
                  <a:pt x="286" y="1166"/>
                </a:lnTo>
                <a:lnTo>
                  <a:pt x="283" y="1164"/>
                </a:lnTo>
                <a:lnTo>
                  <a:pt x="279" y="1161"/>
                </a:lnTo>
                <a:lnTo>
                  <a:pt x="276" y="1159"/>
                </a:lnTo>
                <a:lnTo>
                  <a:pt x="275" y="1158"/>
                </a:lnTo>
                <a:lnTo>
                  <a:pt x="271" y="1157"/>
                </a:lnTo>
                <a:lnTo>
                  <a:pt x="268" y="1157"/>
                </a:lnTo>
                <a:lnTo>
                  <a:pt x="266" y="1155"/>
                </a:lnTo>
                <a:lnTo>
                  <a:pt x="265" y="1153"/>
                </a:lnTo>
                <a:lnTo>
                  <a:pt x="262" y="1149"/>
                </a:lnTo>
                <a:lnTo>
                  <a:pt x="260" y="1148"/>
                </a:lnTo>
                <a:lnTo>
                  <a:pt x="256" y="1147"/>
                </a:lnTo>
                <a:lnTo>
                  <a:pt x="254" y="1145"/>
                </a:lnTo>
                <a:lnTo>
                  <a:pt x="251" y="1144"/>
                </a:lnTo>
                <a:lnTo>
                  <a:pt x="251" y="1142"/>
                </a:lnTo>
                <a:lnTo>
                  <a:pt x="250" y="1138"/>
                </a:lnTo>
                <a:lnTo>
                  <a:pt x="251" y="1134"/>
                </a:lnTo>
                <a:lnTo>
                  <a:pt x="252" y="1132"/>
                </a:lnTo>
                <a:lnTo>
                  <a:pt x="254" y="1129"/>
                </a:lnTo>
                <a:lnTo>
                  <a:pt x="256" y="1126"/>
                </a:lnTo>
                <a:lnTo>
                  <a:pt x="258" y="1124"/>
                </a:lnTo>
                <a:lnTo>
                  <a:pt x="262" y="1123"/>
                </a:lnTo>
                <a:lnTo>
                  <a:pt x="266" y="1123"/>
                </a:lnTo>
                <a:lnTo>
                  <a:pt x="268" y="1122"/>
                </a:lnTo>
                <a:lnTo>
                  <a:pt x="271" y="1123"/>
                </a:lnTo>
                <a:lnTo>
                  <a:pt x="272" y="1124"/>
                </a:lnTo>
                <a:lnTo>
                  <a:pt x="276" y="1128"/>
                </a:lnTo>
                <a:lnTo>
                  <a:pt x="276" y="1129"/>
                </a:lnTo>
                <a:lnTo>
                  <a:pt x="278" y="1130"/>
                </a:lnTo>
                <a:lnTo>
                  <a:pt x="280" y="1131"/>
                </a:lnTo>
                <a:lnTo>
                  <a:pt x="285" y="1131"/>
                </a:lnTo>
                <a:lnTo>
                  <a:pt x="289" y="1131"/>
                </a:lnTo>
                <a:lnTo>
                  <a:pt x="292" y="1131"/>
                </a:lnTo>
                <a:lnTo>
                  <a:pt x="296" y="1131"/>
                </a:lnTo>
                <a:lnTo>
                  <a:pt x="300" y="1130"/>
                </a:lnTo>
                <a:lnTo>
                  <a:pt x="302" y="1129"/>
                </a:lnTo>
                <a:lnTo>
                  <a:pt x="305" y="1127"/>
                </a:lnTo>
                <a:lnTo>
                  <a:pt x="312" y="1126"/>
                </a:lnTo>
                <a:lnTo>
                  <a:pt x="313" y="1121"/>
                </a:lnTo>
                <a:lnTo>
                  <a:pt x="313" y="1118"/>
                </a:lnTo>
                <a:lnTo>
                  <a:pt x="313" y="1113"/>
                </a:lnTo>
                <a:lnTo>
                  <a:pt x="314" y="1110"/>
                </a:lnTo>
                <a:lnTo>
                  <a:pt x="314" y="1106"/>
                </a:lnTo>
                <a:lnTo>
                  <a:pt x="314" y="1101"/>
                </a:lnTo>
                <a:lnTo>
                  <a:pt x="313" y="1097"/>
                </a:lnTo>
                <a:lnTo>
                  <a:pt x="313" y="1092"/>
                </a:lnTo>
                <a:lnTo>
                  <a:pt x="313" y="1090"/>
                </a:lnTo>
                <a:lnTo>
                  <a:pt x="312" y="1087"/>
                </a:lnTo>
                <a:lnTo>
                  <a:pt x="312" y="1085"/>
                </a:lnTo>
                <a:lnTo>
                  <a:pt x="312" y="1081"/>
                </a:lnTo>
                <a:lnTo>
                  <a:pt x="311" y="1080"/>
                </a:lnTo>
                <a:lnTo>
                  <a:pt x="309" y="1078"/>
                </a:lnTo>
                <a:lnTo>
                  <a:pt x="308" y="1076"/>
                </a:lnTo>
                <a:lnTo>
                  <a:pt x="310" y="1075"/>
                </a:lnTo>
                <a:lnTo>
                  <a:pt x="311" y="1075"/>
                </a:lnTo>
                <a:lnTo>
                  <a:pt x="313" y="1075"/>
                </a:lnTo>
                <a:lnTo>
                  <a:pt x="314" y="1074"/>
                </a:lnTo>
                <a:lnTo>
                  <a:pt x="314" y="1072"/>
                </a:lnTo>
                <a:lnTo>
                  <a:pt x="315" y="1072"/>
                </a:lnTo>
                <a:lnTo>
                  <a:pt x="316" y="1072"/>
                </a:lnTo>
                <a:lnTo>
                  <a:pt x="318" y="1072"/>
                </a:lnTo>
                <a:lnTo>
                  <a:pt x="318" y="1071"/>
                </a:lnTo>
                <a:lnTo>
                  <a:pt x="318" y="1070"/>
                </a:lnTo>
                <a:lnTo>
                  <a:pt x="319" y="1069"/>
                </a:lnTo>
                <a:lnTo>
                  <a:pt x="320" y="1068"/>
                </a:lnTo>
                <a:lnTo>
                  <a:pt x="321" y="1068"/>
                </a:lnTo>
                <a:lnTo>
                  <a:pt x="322" y="1067"/>
                </a:lnTo>
                <a:lnTo>
                  <a:pt x="324" y="1067"/>
                </a:lnTo>
                <a:lnTo>
                  <a:pt x="326" y="1067"/>
                </a:lnTo>
                <a:lnTo>
                  <a:pt x="327" y="1065"/>
                </a:lnTo>
                <a:lnTo>
                  <a:pt x="330" y="1063"/>
                </a:lnTo>
                <a:lnTo>
                  <a:pt x="332" y="1060"/>
                </a:lnTo>
                <a:lnTo>
                  <a:pt x="333" y="1056"/>
                </a:lnTo>
                <a:lnTo>
                  <a:pt x="333" y="1051"/>
                </a:lnTo>
                <a:lnTo>
                  <a:pt x="334" y="1047"/>
                </a:lnTo>
                <a:lnTo>
                  <a:pt x="334" y="1044"/>
                </a:lnTo>
                <a:lnTo>
                  <a:pt x="334" y="1040"/>
                </a:lnTo>
                <a:lnTo>
                  <a:pt x="333" y="1039"/>
                </a:lnTo>
                <a:lnTo>
                  <a:pt x="331" y="1036"/>
                </a:lnTo>
                <a:lnTo>
                  <a:pt x="327" y="1034"/>
                </a:lnTo>
                <a:lnTo>
                  <a:pt x="322" y="1034"/>
                </a:lnTo>
                <a:lnTo>
                  <a:pt x="317" y="1034"/>
                </a:lnTo>
                <a:lnTo>
                  <a:pt x="315" y="1036"/>
                </a:lnTo>
                <a:lnTo>
                  <a:pt x="313" y="1036"/>
                </a:lnTo>
                <a:lnTo>
                  <a:pt x="311" y="1037"/>
                </a:lnTo>
                <a:lnTo>
                  <a:pt x="309" y="1040"/>
                </a:lnTo>
                <a:lnTo>
                  <a:pt x="309" y="1041"/>
                </a:lnTo>
                <a:lnTo>
                  <a:pt x="310" y="1040"/>
                </a:lnTo>
                <a:lnTo>
                  <a:pt x="311" y="1040"/>
                </a:lnTo>
                <a:lnTo>
                  <a:pt x="312" y="1041"/>
                </a:lnTo>
                <a:lnTo>
                  <a:pt x="311" y="1043"/>
                </a:lnTo>
                <a:lnTo>
                  <a:pt x="309" y="1054"/>
                </a:lnTo>
                <a:lnTo>
                  <a:pt x="307" y="1057"/>
                </a:lnTo>
                <a:lnTo>
                  <a:pt x="306" y="1061"/>
                </a:lnTo>
                <a:lnTo>
                  <a:pt x="305" y="1063"/>
                </a:lnTo>
                <a:lnTo>
                  <a:pt x="304" y="1064"/>
                </a:lnTo>
                <a:lnTo>
                  <a:pt x="301" y="1063"/>
                </a:lnTo>
                <a:lnTo>
                  <a:pt x="298" y="1061"/>
                </a:lnTo>
                <a:lnTo>
                  <a:pt x="297" y="1056"/>
                </a:lnTo>
                <a:lnTo>
                  <a:pt x="296" y="1053"/>
                </a:lnTo>
                <a:lnTo>
                  <a:pt x="294" y="1050"/>
                </a:lnTo>
                <a:lnTo>
                  <a:pt x="292" y="1048"/>
                </a:lnTo>
                <a:lnTo>
                  <a:pt x="293" y="1045"/>
                </a:lnTo>
                <a:lnTo>
                  <a:pt x="292" y="1044"/>
                </a:lnTo>
                <a:lnTo>
                  <a:pt x="291" y="1042"/>
                </a:lnTo>
                <a:lnTo>
                  <a:pt x="291" y="1039"/>
                </a:lnTo>
                <a:lnTo>
                  <a:pt x="288" y="1036"/>
                </a:lnTo>
                <a:lnTo>
                  <a:pt x="288" y="1034"/>
                </a:lnTo>
                <a:lnTo>
                  <a:pt x="286" y="1032"/>
                </a:lnTo>
                <a:lnTo>
                  <a:pt x="285" y="1030"/>
                </a:lnTo>
                <a:lnTo>
                  <a:pt x="283" y="1028"/>
                </a:lnTo>
                <a:lnTo>
                  <a:pt x="283" y="1025"/>
                </a:lnTo>
                <a:lnTo>
                  <a:pt x="284" y="1021"/>
                </a:lnTo>
                <a:lnTo>
                  <a:pt x="283" y="1017"/>
                </a:lnTo>
                <a:lnTo>
                  <a:pt x="283" y="1016"/>
                </a:lnTo>
                <a:lnTo>
                  <a:pt x="283" y="1014"/>
                </a:lnTo>
                <a:lnTo>
                  <a:pt x="282" y="1011"/>
                </a:lnTo>
                <a:lnTo>
                  <a:pt x="283" y="1008"/>
                </a:lnTo>
                <a:lnTo>
                  <a:pt x="284" y="1006"/>
                </a:lnTo>
                <a:lnTo>
                  <a:pt x="284" y="1003"/>
                </a:lnTo>
                <a:lnTo>
                  <a:pt x="285" y="1002"/>
                </a:lnTo>
                <a:lnTo>
                  <a:pt x="287" y="999"/>
                </a:lnTo>
                <a:lnTo>
                  <a:pt x="289" y="996"/>
                </a:lnTo>
                <a:lnTo>
                  <a:pt x="289" y="993"/>
                </a:lnTo>
                <a:lnTo>
                  <a:pt x="294" y="989"/>
                </a:lnTo>
                <a:lnTo>
                  <a:pt x="296" y="986"/>
                </a:lnTo>
                <a:lnTo>
                  <a:pt x="301" y="978"/>
                </a:lnTo>
                <a:lnTo>
                  <a:pt x="304" y="974"/>
                </a:lnTo>
                <a:lnTo>
                  <a:pt x="308" y="971"/>
                </a:lnTo>
                <a:lnTo>
                  <a:pt x="312" y="968"/>
                </a:lnTo>
                <a:lnTo>
                  <a:pt x="317" y="963"/>
                </a:lnTo>
                <a:lnTo>
                  <a:pt x="320" y="962"/>
                </a:lnTo>
                <a:lnTo>
                  <a:pt x="321" y="960"/>
                </a:lnTo>
                <a:lnTo>
                  <a:pt x="323" y="958"/>
                </a:lnTo>
                <a:lnTo>
                  <a:pt x="325" y="955"/>
                </a:lnTo>
                <a:lnTo>
                  <a:pt x="327" y="953"/>
                </a:lnTo>
                <a:lnTo>
                  <a:pt x="328" y="950"/>
                </a:lnTo>
                <a:lnTo>
                  <a:pt x="328" y="947"/>
                </a:lnTo>
                <a:lnTo>
                  <a:pt x="329" y="946"/>
                </a:lnTo>
                <a:lnTo>
                  <a:pt x="329" y="945"/>
                </a:lnTo>
                <a:lnTo>
                  <a:pt x="328" y="942"/>
                </a:lnTo>
                <a:lnTo>
                  <a:pt x="328" y="940"/>
                </a:lnTo>
                <a:lnTo>
                  <a:pt x="328" y="938"/>
                </a:lnTo>
                <a:lnTo>
                  <a:pt x="326" y="934"/>
                </a:lnTo>
                <a:lnTo>
                  <a:pt x="323" y="932"/>
                </a:lnTo>
                <a:lnTo>
                  <a:pt x="320" y="932"/>
                </a:lnTo>
                <a:lnTo>
                  <a:pt x="317" y="931"/>
                </a:lnTo>
                <a:lnTo>
                  <a:pt x="315" y="933"/>
                </a:lnTo>
                <a:lnTo>
                  <a:pt x="313" y="935"/>
                </a:lnTo>
                <a:lnTo>
                  <a:pt x="310" y="938"/>
                </a:lnTo>
                <a:lnTo>
                  <a:pt x="307" y="943"/>
                </a:lnTo>
                <a:lnTo>
                  <a:pt x="306" y="946"/>
                </a:lnTo>
                <a:lnTo>
                  <a:pt x="308" y="950"/>
                </a:lnTo>
                <a:lnTo>
                  <a:pt x="308" y="957"/>
                </a:lnTo>
                <a:lnTo>
                  <a:pt x="306" y="961"/>
                </a:lnTo>
                <a:lnTo>
                  <a:pt x="301" y="967"/>
                </a:lnTo>
                <a:lnTo>
                  <a:pt x="298" y="970"/>
                </a:lnTo>
                <a:lnTo>
                  <a:pt x="294" y="973"/>
                </a:lnTo>
                <a:lnTo>
                  <a:pt x="291" y="974"/>
                </a:lnTo>
                <a:lnTo>
                  <a:pt x="286" y="977"/>
                </a:lnTo>
                <a:lnTo>
                  <a:pt x="282" y="978"/>
                </a:lnTo>
                <a:lnTo>
                  <a:pt x="277" y="979"/>
                </a:lnTo>
                <a:lnTo>
                  <a:pt x="272" y="978"/>
                </a:lnTo>
                <a:lnTo>
                  <a:pt x="271" y="978"/>
                </a:lnTo>
                <a:lnTo>
                  <a:pt x="269" y="978"/>
                </a:lnTo>
                <a:lnTo>
                  <a:pt x="265" y="976"/>
                </a:lnTo>
                <a:lnTo>
                  <a:pt x="258" y="972"/>
                </a:lnTo>
                <a:lnTo>
                  <a:pt x="255" y="969"/>
                </a:lnTo>
                <a:lnTo>
                  <a:pt x="253" y="968"/>
                </a:lnTo>
                <a:lnTo>
                  <a:pt x="250" y="966"/>
                </a:lnTo>
                <a:lnTo>
                  <a:pt x="249" y="964"/>
                </a:lnTo>
                <a:lnTo>
                  <a:pt x="249" y="962"/>
                </a:lnTo>
                <a:lnTo>
                  <a:pt x="250" y="959"/>
                </a:lnTo>
                <a:lnTo>
                  <a:pt x="252" y="957"/>
                </a:lnTo>
                <a:lnTo>
                  <a:pt x="254" y="955"/>
                </a:lnTo>
                <a:lnTo>
                  <a:pt x="255" y="955"/>
                </a:lnTo>
                <a:lnTo>
                  <a:pt x="258" y="955"/>
                </a:lnTo>
                <a:lnTo>
                  <a:pt x="262" y="954"/>
                </a:lnTo>
                <a:lnTo>
                  <a:pt x="264" y="955"/>
                </a:lnTo>
                <a:lnTo>
                  <a:pt x="265" y="956"/>
                </a:lnTo>
                <a:lnTo>
                  <a:pt x="266" y="956"/>
                </a:lnTo>
                <a:lnTo>
                  <a:pt x="268" y="954"/>
                </a:lnTo>
                <a:lnTo>
                  <a:pt x="272" y="953"/>
                </a:lnTo>
                <a:lnTo>
                  <a:pt x="276" y="951"/>
                </a:lnTo>
                <a:lnTo>
                  <a:pt x="279" y="950"/>
                </a:lnTo>
                <a:lnTo>
                  <a:pt x="282" y="949"/>
                </a:lnTo>
                <a:lnTo>
                  <a:pt x="286" y="949"/>
                </a:lnTo>
                <a:lnTo>
                  <a:pt x="289" y="947"/>
                </a:lnTo>
                <a:lnTo>
                  <a:pt x="290" y="946"/>
                </a:lnTo>
                <a:lnTo>
                  <a:pt x="292" y="943"/>
                </a:lnTo>
                <a:lnTo>
                  <a:pt x="299" y="942"/>
                </a:lnTo>
                <a:lnTo>
                  <a:pt x="300" y="940"/>
                </a:lnTo>
                <a:lnTo>
                  <a:pt x="300" y="938"/>
                </a:lnTo>
                <a:lnTo>
                  <a:pt x="301" y="935"/>
                </a:lnTo>
                <a:lnTo>
                  <a:pt x="300" y="934"/>
                </a:lnTo>
                <a:lnTo>
                  <a:pt x="300" y="933"/>
                </a:lnTo>
                <a:lnTo>
                  <a:pt x="300" y="930"/>
                </a:lnTo>
                <a:lnTo>
                  <a:pt x="300" y="927"/>
                </a:lnTo>
                <a:lnTo>
                  <a:pt x="299" y="924"/>
                </a:lnTo>
                <a:lnTo>
                  <a:pt x="297" y="923"/>
                </a:lnTo>
                <a:lnTo>
                  <a:pt x="297" y="921"/>
                </a:lnTo>
                <a:lnTo>
                  <a:pt x="293" y="918"/>
                </a:lnTo>
                <a:lnTo>
                  <a:pt x="292" y="916"/>
                </a:lnTo>
                <a:lnTo>
                  <a:pt x="290" y="916"/>
                </a:lnTo>
                <a:lnTo>
                  <a:pt x="289" y="915"/>
                </a:lnTo>
                <a:lnTo>
                  <a:pt x="288" y="914"/>
                </a:lnTo>
                <a:lnTo>
                  <a:pt x="285" y="912"/>
                </a:lnTo>
                <a:lnTo>
                  <a:pt x="283" y="911"/>
                </a:lnTo>
                <a:lnTo>
                  <a:pt x="280" y="909"/>
                </a:lnTo>
                <a:lnTo>
                  <a:pt x="278" y="907"/>
                </a:lnTo>
                <a:lnTo>
                  <a:pt x="274" y="905"/>
                </a:lnTo>
                <a:lnTo>
                  <a:pt x="272" y="904"/>
                </a:lnTo>
                <a:lnTo>
                  <a:pt x="268" y="907"/>
                </a:lnTo>
                <a:lnTo>
                  <a:pt x="268" y="909"/>
                </a:lnTo>
                <a:lnTo>
                  <a:pt x="267" y="911"/>
                </a:lnTo>
                <a:lnTo>
                  <a:pt x="266" y="910"/>
                </a:lnTo>
                <a:lnTo>
                  <a:pt x="265" y="910"/>
                </a:lnTo>
                <a:lnTo>
                  <a:pt x="264" y="911"/>
                </a:lnTo>
                <a:lnTo>
                  <a:pt x="264" y="915"/>
                </a:lnTo>
                <a:lnTo>
                  <a:pt x="264" y="916"/>
                </a:lnTo>
                <a:lnTo>
                  <a:pt x="264" y="918"/>
                </a:lnTo>
                <a:lnTo>
                  <a:pt x="265" y="921"/>
                </a:lnTo>
                <a:lnTo>
                  <a:pt x="266" y="924"/>
                </a:lnTo>
                <a:lnTo>
                  <a:pt x="266" y="927"/>
                </a:lnTo>
                <a:lnTo>
                  <a:pt x="268" y="930"/>
                </a:lnTo>
                <a:lnTo>
                  <a:pt x="268" y="931"/>
                </a:lnTo>
                <a:lnTo>
                  <a:pt x="269" y="933"/>
                </a:lnTo>
                <a:lnTo>
                  <a:pt x="270" y="934"/>
                </a:lnTo>
                <a:lnTo>
                  <a:pt x="268" y="935"/>
                </a:lnTo>
                <a:lnTo>
                  <a:pt x="266" y="939"/>
                </a:lnTo>
                <a:lnTo>
                  <a:pt x="264" y="941"/>
                </a:lnTo>
                <a:lnTo>
                  <a:pt x="260" y="943"/>
                </a:lnTo>
                <a:lnTo>
                  <a:pt x="256" y="944"/>
                </a:lnTo>
                <a:lnTo>
                  <a:pt x="251" y="945"/>
                </a:lnTo>
                <a:lnTo>
                  <a:pt x="248" y="945"/>
                </a:lnTo>
                <a:lnTo>
                  <a:pt x="246" y="945"/>
                </a:lnTo>
                <a:lnTo>
                  <a:pt x="243" y="944"/>
                </a:lnTo>
                <a:lnTo>
                  <a:pt x="238" y="943"/>
                </a:lnTo>
                <a:lnTo>
                  <a:pt x="237" y="942"/>
                </a:lnTo>
                <a:lnTo>
                  <a:pt x="237" y="941"/>
                </a:lnTo>
                <a:lnTo>
                  <a:pt x="238" y="940"/>
                </a:lnTo>
                <a:lnTo>
                  <a:pt x="238" y="937"/>
                </a:lnTo>
                <a:lnTo>
                  <a:pt x="239" y="934"/>
                </a:lnTo>
                <a:lnTo>
                  <a:pt x="239" y="933"/>
                </a:lnTo>
                <a:lnTo>
                  <a:pt x="239" y="931"/>
                </a:lnTo>
                <a:lnTo>
                  <a:pt x="241" y="929"/>
                </a:lnTo>
                <a:lnTo>
                  <a:pt x="243" y="927"/>
                </a:lnTo>
                <a:lnTo>
                  <a:pt x="244" y="927"/>
                </a:lnTo>
                <a:lnTo>
                  <a:pt x="247" y="926"/>
                </a:lnTo>
                <a:lnTo>
                  <a:pt x="250" y="924"/>
                </a:lnTo>
                <a:lnTo>
                  <a:pt x="252" y="923"/>
                </a:lnTo>
                <a:lnTo>
                  <a:pt x="252" y="921"/>
                </a:lnTo>
                <a:lnTo>
                  <a:pt x="253" y="919"/>
                </a:lnTo>
                <a:lnTo>
                  <a:pt x="255" y="917"/>
                </a:lnTo>
                <a:lnTo>
                  <a:pt x="256" y="915"/>
                </a:lnTo>
                <a:lnTo>
                  <a:pt x="257" y="913"/>
                </a:lnTo>
                <a:lnTo>
                  <a:pt x="258" y="912"/>
                </a:lnTo>
                <a:lnTo>
                  <a:pt x="260" y="911"/>
                </a:lnTo>
                <a:lnTo>
                  <a:pt x="263" y="907"/>
                </a:lnTo>
                <a:lnTo>
                  <a:pt x="264" y="905"/>
                </a:lnTo>
                <a:lnTo>
                  <a:pt x="264" y="903"/>
                </a:lnTo>
                <a:lnTo>
                  <a:pt x="266" y="899"/>
                </a:lnTo>
                <a:lnTo>
                  <a:pt x="266" y="897"/>
                </a:lnTo>
                <a:lnTo>
                  <a:pt x="265" y="896"/>
                </a:lnTo>
                <a:lnTo>
                  <a:pt x="263" y="895"/>
                </a:lnTo>
                <a:lnTo>
                  <a:pt x="261" y="894"/>
                </a:lnTo>
                <a:lnTo>
                  <a:pt x="258" y="892"/>
                </a:lnTo>
                <a:lnTo>
                  <a:pt x="256" y="891"/>
                </a:lnTo>
                <a:lnTo>
                  <a:pt x="253" y="889"/>
                </a:lnTo>
                <a:lnTo>
                  <a:pt x="251" y="888"/>
                </a:lnTo>
                <a:lnTo>
                  <a:pt x="250" y="887"/>
                </a:lnTo>
                <a:lnTo>
                  <a:pt x="247" y="885"/>
                </a:lnTo>
                <a:lnTo>
                  <a:pt x="245" y="882"/>
                </a:lnTo>
                <a:lnTo>
                  <a:pt x="243" y="879"/>
                </a:lnTo>
                <a:lnTo>
                  <a:pt x="243" y="878"/>
                </a:lnTo>
                <a:lnTo>
                  <a:pt x="242" y="877"/>
                </a:lnTo>
                <a:lnTo>
                  <a:pt x="242" y="875"/>
                </a:lnTo>
                <a:lnTo>
                  <a:pt x="241" y="873"/>
                </a:lnTo>
                <a:lnTo>
                  <a:pt x="241" y="871"/>
                </a:lnTo>
                <a:lnTo>
                  <a:pt x="242" y="868"/>
                </a:lnTo>
                <a:lnTo>
                  <a:pt x="243" y="866"/>
                </a:lnTo>
                <a:lnTo>
                  <a:pt x="244" y="865"/>
                </a:lnTo>
                <a:lnTo>
                  <a:pt x="246" y="865"/>
                </a:lnTo>
                <a:lnTo>
                  <a:pt x="251" y="865"/>
                </a:lnTo>
                <a:lnTo>
                  <a:pt x="258" y="865"/>
                </a:lnTo>
                <a:lnTo>
                  <a:pt x="258" y="863"/>
                </a:lnTo>
                <a:lnTo>
                  <a:pt x="262" y="862"/>
                </a:lnTo>
                <a:lnTo>
                  <a:pt x="263" y="861"/>
                </a:lnTo>
                <a:lnTo>
                  <a:pt x="264" y="861"/>
                </a:lnTo>
                <a:lnTo>
                  <a:pt x="267" y="862"/>
                </a:lnTo>
                <a:lnTo>
                  <a:pt x="270" y="863"/>
                </a:lnTo>
                <a:lnTo>
                  <a:pt x="273" y="861"/>
                </a:lnTo>
                <a:lnTo>
                  <a:pt x="278" y="858"/>
                </a:lnTo>
                <a:lnTo>
                  <a:pt x="280" y="858"/>
                </a:lnTo>
                <a:lnTo>
                  <a:pt x="283" y="854"/>
                </a:lnTo>
                <a:lnTo>
                  <a:pt x="284" y="854"/>
                </a:lnTo>
                <a:lnTo>
                  <a:pt x="285" y="853"/>
                </a:lnTo>
                <a:lnTo>
                  <a:pt x="288" y="852"/>
                </a:lnTo>
                <a:lnTo>
                  <a:pt x="289" y="851"/>
                </a:lnTo>
                <a:lnTo>
                  <a:pt x="290" y="850"/>
                </a:lnTo>
                <a:lnTo>
                  <a:pt x="290" y="849"/>
                </a:lnTo>
                <a:lnTo>
                  <a:pt x="291" y="848"/>
                </a:lnTo>
                <a:lnTo>
                  <a:pt x="292" y="845"/>
                </a:lnTo>
                <a:lnTo>
                  <a:pt x="293" y="843"/>
                </a:lnTo>
                <a:lnTo>
                  <a:pt x="292" y="842"/>
                </a:lnTo>
                <a:lnTo>
                  <a:pt x="292" y="840"/>
                </a:lnTo>
                <a:lnTo>
                  <a:pt x="292" y="837"/>
                </a:lnTo>
                <a:lnTo>
                  <a:pt x="292" y="835"/>
                </a:lnTo>
                <a:lnTo>
                  <a:pt x="291" y="832"/>
                </a:lnTo>
                <a:lnTo>
                  <a:pt x="290" y="830"/>
                </a:lnTo>
                <a:lnTo>
                  <a:pt x="289" y="828"/>
                </a:lnTo>
                <a:lnTo>
                  <a:pt x="289" y="827"/>
                </a:lnTo>
                <a:lnTo>
                  <a:pt x="287" y="825"/>
                </a:lnTo>
                <a:lnTo>
                  <a:pt x="284" y="824"/>
                </a:lnTo>
                <a:lnTo>
                  <a:pt x="282" y="823"/>
                </a:lnTo>
                <a:lnTo>
                  <a:pt x="282" y="821"/>
                </a:lnTo>
                <a:lnTo>
                  <a:pt x="281" y="821"/>
                </a:lnTo>
                <a:lnTo>
                  <a:pt x="279" y="820"/>
                </a:lnTo>
                <a:lnTo>
                  <a:pt x="276" y="817"/>
                </a:lnTo>
                <a:lnTo>
                  <a:pt x="272" y="814"/>
                </a:lnTo>
                <a:lnTo>
                  <a:pt x="269" y="811"/>
                </a:lnTo>
                <a:lnTo>
                  <a:pt x="267" y="811"/>
                </a:lnTo>
                <a:lnTo>
                  <a:pt x="266" y="810"/>
                </a:lnTo>
                <a:lnTo>
                  <a:pt x="265" y="810"/>
                </a:lnTo>
                <a:lnTo>
                  <a:pt x="264" y="809"/>
                </a:lnTo>
                <a:lnTo>
                  <a:pt x="262" y="809"/>
                </a:lnTo>
                <a:lnTo>
                  <a:pt x="259" y="808"/>
                </a:lnTo>
                <a:lnTo>
                  <a:pt x="258" y="809"/>
                </a:lnTo>
                <a:lnTo>
                  <a:pt x="254" y="808"/>
                </a:lnTo>
                <a:lnTo>
                  <a:pt x="253" y="808"/>
                </a:lnTo>
                <a:lnTo>
                  <a:pt x="252" y="806"/>
                </a:lnTo>
                <a:lnTo>
                  <a:pt x="252" y="805"/>
                </a:lnTo>
                <a:lnTo>
                  <a:pt x="251" y="801"/>
                </a:lnTo>
                <a:lnTo>
                  <a:pt x="250" y="798"/>
                </a:lnTo>
                <a:lnTo>
                  <a:pt x="249" y="794"/>
                </a:lnTo>
                <a:lnTo>
                  <a:pt x="249" y="791"/>
                </a:lnTo>
                <a:lnTo>
                  <a:pt x="250" y="788"/>
                </a:lnTo>
                <a:lnTo>
                  <a:pt x="252" y="786"/>
                </a:lnTo>
                <a:lnTo>
                  <a:pt x="254" y="785"/>
                </a:lnTo>
                <a:lnTo>
                  <a:pt x="255" y="784"/>
                </a:lnTo>
                <a:lnTo>
                  <a:pt x="257" y="784"/>
                </a:lnTo>
                <a:lnTo>
                  <a:pt x="260" y="784"/>
                </a:lnTo>
                <a:lnTo>
                  <a:pt x="263" y="783"/>
                </a:lnTo>
                <a:lnTo>
                  <a:pt x="266" y="783"/>
                </a:lnTo>
                <a:lnTo>
                  <a:pt x="270" y="783"/>
                </a:lnTo>
                <a:lnTo>
                  <a:pt x="273" y="782"/>
                </a:lnTo>
                <a:lnTo>
                  <a:pt x="275" y="782"/>
                </a:lnTo>
                <a:lnTo>
                  <a:pt x="278" y="781"/>
                </a:lnTo>
                <a:lnTo>
                  <a:pt x="279" y="782"/>
                </a:lnTo>
                <a:lnTo>
                  <a:pt x="278" y="783"/>
                </a:lnTo>
                <a:lnTo>
                  <a:pt x="278" y="784"/>
                </a:lnTo>
                <a:lnTo>
                  <a:pt x="279" y="785"/>
                </a:lnTo>
                <a:lnTo>
                  <a:pt x="281" y="788"/>
                </a:lnTo>
                <a:lnTo>
                  <a:pt x="282" y="789"/>
                </a:lnTo>
                <a:lnTo>
                  <a:pt x="284" y="792"/>
                </a:lnTo>
                <a:lnTo>
                  <a:pt x="287" y="795"/>
                </a:lnTo>
                <a:lnTo>
                  <a:pt x="289" y="799"/>
                </a:lnTo>
                <a:lnTo>
                  <a:pt x="290" y="801"/>
                </a:lnTo>
                <a:lnTo>
                  <a:pt x="292" y="802"/>
                </a:lnTo>
                <a:lnTo>
                  <a:pt x="294" y="803"/>
                </a:lnTo>
                <a:lnTo>
                  <a:pt x="297" y="805"/>
                </a:lnTo>
                <a:lnTo>
                  <a:pt x="301" y="806"/>
                </a:lnTo>
                <a:lnTo>
                  <a:pt x="304" y="808"/>
                </a:lnTo>
                <a:lnTo>
                  <a:pt x="307" y="809"/>
                </a:lnTo>
                <a:lnTo>
                  <a:pt x="310" y="810"/>
                </a:lnTo>
                <a:lnTo>
                  <a:pt x="312" y="811"/>
                </a:lnTo>
                <a:lnTo>
                  <a:pt x="315" y="811"/>
                </a:lnTo>
                <a:lnTo>
                  <a:pt x="319" y="810"/>
                </a:lnTo>
                <a:lnTo>
                  <a:pt x="322" y="809"/>
                </a:lnTo>
                <a:lnTo>
                  <a:pt x="325" y="807"/>
                </a:lnTo>
                <a:lnTo>
                  <a:pt x="328" y="806"/>
                </a:lnTo>
                <a:lnTo>
                  <a:pt x="331" y="805"/>
                </a:lnTo>
                <a:lnTo>
                  <a:pt x="334" y="804"/>
                </a:lnTo>
                <a:lnTo>
                  <a:pt x="336" y="803"/>
                </a:lnTo>
                <a:lnTo>
                  <a:pt x="340" y="802"/>
                </a:lnTo>
                <a:lnTo>
                  <a:pt x="341" y="800"/>
                </a:lnTo>
                <a:lnTo>
                  <a:pt x="342" y="797"/>
                </a:lnTo>
                <a:lnTo>
                  <a:pt x="343" y="794"/>
                </a:lnTo>
                <a:lnTo>
                  <a:pt x="343" y="792"/>
                </a:lnTo>
                <a:lnTo>
                  <a:pt x="340" y="791"/>
                </a:lnTo>
                <a:lnTo>
                  <a:pt x="338" y="786"/>
                </a:lnTo>
                <a:lnTo>
                  <a:pt x="336" y="783"/>
                </a:lnTo>
                <a:lnTo>
                  <a:pt x="335" y="781"/>
                </a:lnTo>
                <a:lnTo>
                  <a:pt x="332" y="778"/>
                </a:lnTo>
                <a:lnTo>
                  <a:pt x="327" y="775"/>
                </a:lnTo>
                <a:lnTo>
                  <a:pt x="323" y="774"/>
                </a:lnTo>
                <a:lnTo>
                  <a:pt x="322" y="775"/>
                </a:lnTo>
                <a:lnTo>
                  <a:pt x="320" y="775"/>
                </a:lnTo>
                <a:lnTo>
                  <a:pt x="313" y="780"/>
                </a:lnTo>
                <a:lnTo>
                  <a:pt x="307" y="781"/>
                </a:lnTo>
                <a:lnTo>
                  <a:pt x="303" y="781"/>
                </a:lnTo>
                <a:lnTo>
                  <a:pt x="298" y="781"/>
                </a:lnTo>
                <a:lnTo>
                  <a:pt x="294" y="778"/>
                </a:lnTo>
                <a:lnTo>
                  <a:pt x="290" y="774"/>
                </a:lnTo>
                <a:lnTo>
                  <a:pt x="287" y="770"/>
                </a:lnTo>
                <a:lnTo>
                  <a:pt x="285" y="766"/>
                </a:lnTo>
                <a:lnTo>
                  <a:pt x="287" y="761"/>
                </a:lnTo>
                <a:lnTo>
                  <a:pt x="286" y="759"/>
                </a:lnTo>
                <a:lnTo>
                  <a:pt x="286" y="758"/>
                </a:lnTo>
                <a:lnTo>
                  <a:pt x="287" y="756"/>
                </a:lnTo>
                <a:lnTo>
                  <a:pt x="289" y="753"/>
                </a:lnTo>
                <a:lnTo>
                  <a:pt x="292" y="751"/>
                </a:lnTo>
                <a:lnTo>
                  <a:pt x="293" y="750"/>
                </a:lnTo>
                <a:lnTo>
                  <a:pt x="296" y="748"/>
                </a:lnTo>
                <a:lnTo>
                  <a:pt x="300" y="745"/>
                </a:lnTo>
                <a:lnTo>
                  <a:pt x="304" y="744"/>
                </a:lnTo>
                <a:lnTo>
                  <a:pt x="308" y="744"/>
                </a:lnTo>
                <a:lnTo>
                  <a:pt x="312" y="741"/>
                </a:lnTo>
                <a:lnTo>
                  <a:pt x="313" y="740"/>
                </a:lnTo>
                <a:lnTo>
                  <a:pt x="316" y="740"/>
                </a:lnTo>
                <a:lnTo>
                  <a:pt x="319" y="740"/>
                </a:lnTo>
                <a:lnTo>
                  <a:pt x="322" y="740"/>
                </a:lnTo>
                <a:lnTo>
                  <a:pt x="325" y="740"/>
                </a:lnTo>
                <a:lnTo>
                  <a:pt x="327" y="739"/>
                </a:lnTo>
                <a:lnTo>
                  <a:pt x="331" y="738"/>
                </a:lnTo>
                <a:lnTo>
                  <a:pt x="333" y="737"/>
                </a:lnTo>
                <a:lnTo>
                  <a:pt x="336" y="740"/>
                </a:lnTo>
                <a:lnTo>
                  <a:pt x="337" y="741"/>
                </a:lnTo>
                <a:lnTo>
                  <a:pt x="336" y="741"/>
                </a:lnTo>
                <a:lnTo>
                  <a:pt x="336" y="742"/>
                </a:lnTo>
                <a:lnTo>
                  <a:pt x="337" y="744"/>
                </a:lnTo>
                <a:lnTo>
                  <a:pt x="342" y="747"/>
                </a:lnTo>
                <a:lnTo>
                  <a:pt x="342" y="748"/>
                </a:lnTo>
                <a:lnTo>
                  <a:pt x="344" y="748"/>
                </a:lnTo>
                <a:lnTo>
                  <a:pt x="346" y="748"/>
                </a:lnTo>
                <a:lnTo>
                  <a:pt x="351" y="748"/>
                </a:lnTo>
                <a:lnTo>
                  <a:pt x="353" y="747"/>
                </a:lnTo>
                <a:lnTo>
                  <a:pt x="356" y="746"/>
                </a:lnTo>
                <a:lnTo>
                  <a:pt x="359" y="744"/>
                </a:lnTo>
                <a:lnTo>
                  <a:pt x="362" y="741"/>
                </a:lnTo>
                <a:lnTo>
                  <a:pt x="362" y="740"/>
                </a:lnTo>
                <a:lnTo>
                  <a:pt x="363" y="738"/>
                </a:lnTo>
                <a:lnTo>
                  <a:pt x="365" y="736"/>
                </a:lnTo>
                <a:lnTo>
                  <a:pt x="365" y="734"/>
                </a:lnTo>
                <a:lnTo>
                  <a:pt x="365" y="731"/>
                </a:lnTo>
                <a:lnTo>
                  <a:pt x="363" y="729"/>
                </a:lnTo>
                <a:lnTo>
                  <a:pt x="361" y="727"/>
                </a:lnTo>
                <a:lnTo>
                  <a:pt x="359" y="724"/>
                </a:lnTo>
                <a:lnTo>
                  <a:pt x="358" y="723"/>
                </a:lnTo>
                <a:lnTo>
                  <a:pt x="354" y="722"/>
                </a:lnTo>
                <a:lnTo>
                  <a:pt x="349" y="721"/>
                </a:lnTo>
                <a:lnTo>
                  <a:pt x="346" y="720"/>
                </a:lnTo>
                <a:lnTo>
                  <a:pt x="342" y="718"/>
                </a:lnTo>
                <a:lnTo>
                  <a:pt x="340" y="717"/>
                </a:lnTo>
                <a:lnTo>
                  <a:pt x="339" y="716"/>
                </a:lnTo>
                <a:lnTo>
                  <a:pt x="338" y="714"/>
                </a:lnTo>
                <a:lnTo>
                  <a:pt x="337" y="713"/>
                </a:lnTo>
                <a:lnTo>
                  <a:pt x="336" y="711"/>
                </a:lnTo>
                <a:lnTo>
                  <a:pt x="334" y="707"/>
                </a:lnTo>
                <a:lnTo>
                  <a:pt x="333" y="705"/>
                </a:lnTo>
                <a:lnTo>
                  <a:pt x="330" y="704"/>
                </a:lnTo>
                <a:lnTo>
                  <a:pt x="328" y="702"/>
                </a:lnTo>
                <a:lnTo>
                  <a:pt x="327" y="701"/>
                </a:lnTo>
                <a:lnTo>
                  <a:pt x="326" y="699"/>
                </a:lnTo>
                <a:lnTo>
                  <a:pt x="326" y="695"/>
                </a:lnTo>
                <a:lnTo>
                  <a:pt x="325" y="692"/>
                </a:lnTo>
                <a:lnTo>
                  <a:pt x="326" y="689"/>
                </a:lnTo>
                <a:lnTo>
                  <a:pt x="327" y="688"/>
                </a:lnTo>
                <a:lnTo>
                  <a:pt x="328" y="685"/>
                </a:lnTo>
                <a:lnTo>
                  <a:pt x="330" y="682"/>
                </a:lnTo>
                <a:lnTo>
                  <a:pt x="331" y="681"/>
                </a:lnTo>
                <a:lnTo>
                  <a:pt x="332" y="678"/>
                </a:lnTo>
                <a:lnTo>
                  <a:pt x="333" y="676"/>
                </a:lnTo>
                <a:lnTo>
                  <a:pt x="336" y="672"/>
                </a:lnTo>
                <a:lnTo>
                  <a:pt x="336" y="671"/>
                </a:lnTo>
                <a:lnTo>
                  <a:pt x="338" y="669"/>
                </a:lnTo>
                <a:lnTo>
                  <a:pt x="340" y="666"/>
                </a:lnTo>
                <a:lnTo>
                  <a:pt x="343" y="665"/>
                </a:lnTo>
                <a:lnTo>
                  <a:pt x="345" y="663"/>
                </a:lnTo>
                <a:lnTo>
                  <a:pt x="347" y="660"/>
                </a:lnTo>
                <a:lnTo>
                  <a:pt x="349" y="657"/>
                </a:lnTo>
                <a:lnTo>
                  <a:pt x="351" y="654"/>
                </a:lnTo>
                <a:lnTo>
                  <a:pt x="352" y="651"/>
                </a:lnTo>
                <a:lnTo>
                  <a:pt x="354" y="650"/>
                </a:lnTo>
                <a:lnTo>
                  <a:pt x="356" y="648"/>
                </a:lnTo>
                <a:lnTo>
                  <a:pt x="356" y="645"/>
                </a:lnTo>
                <a:lnTo>
                  <a:pt x="356" y="644"/>
                </a:lnTo>
                <a:lnTo>
                  <a:pt x="355" y="642"/>
                </a:lnTo>
                <a:lnTo>
                  <a:pt x="354" y="641"/>
                </a:lnTo>
                <a:lnTo>
                  <a:pt x="352" y="639"/>
                </a:lnTo>
                <a:lnTo>
                  <a:pt x="349" y="638"/>
                </a:lnTo>
                <a:lnTo>
                  <a:pt x="348" y="637"/>
                </a:lnTo>
                <a:lnTo>
                  <a:pt x="347" y="636"/>
                </a:lnTo>
                <a:lnTo>
                  <a:pt x="344" y="635"/>
                </a:lnTo>
                <a:lnTo>
                  <a:pt x="343" y="634"/>
                </a:lnTo>
                <a:lnTo>
                  <a:pt x="342" y="634"/>
                </a:lnTo>
                <a:lnTo>
                  <a:pt x="337" y="633"/>
                </a:lnTo>
                <a:lnTo>
                  <a:pt x="335" y="632"/>
                </a:lnTo>
                <a:lnTo>
                  <a:pt x="333" y="632"/>
                </a:lnTo>
                <a:lnTo>
                  <a:pt x="329" y="631"/>
                </a:lnTo>
                <a:lnTo>
                  <a:pt x="328" y="630"/>
                </a:lnTo>
                <a:lnTo>
                  <a:pt x="326" y="630"/>
                </a:lnTo>
                <a:lnTo>
                  <a:pt x="323" y="630"/>
                </a:lnTo>
                <a:lnTo>
                  <a:pt x="319" y="629"/>
                </a:lnTo>
                <a:lnTo>
                  <a:pt x="317" y="628"/>
                </a:lnTo>
                <a:lnTo>
                  <a:pt x="317" y="626"/>
                </a:lnTo>
                <a:lnTo>
                  <a:pt x="317" y="625"/>
                </a:lnTo>
                <a:lnTo>
                  <a:pt x="317" y="622"/>
                </a:lnTo>
                <a:lnTo>
                  <a:pt x="317" y="619"/>
                </a:lnTo>
                <a:lnTo>
                  <a:pt x="319" y="618"/>
                </a:lnTo>
                <a:lnTo>
                  <a:pt x="320" y="617"/>
                </a:lnTo>
                <a:lnTo>
                  <a:pt x="321" y="617"/>
                </a:lnTo>
                <a:lnTo>
                  <a:pt x="323" y="616"/>
                </a:lnTo>
                <a:lnTo>
                  <a:pt x="323" y="615"/>
                </a:lnTo>
                <a:lnTo>
                  <a:pt x="324" y="614"/>
                </a:lnTo>
                <a:lnTo>
                  <a:pt x="325" y="613"/>
                </a:lnTo>
                <a:lnTo>
                  <a:pt x="327" y="613"/>
                </a:lnTo>
                <a:lnTo>
                  <a:pt x="329" y="613"/>
                </a:lnTo>
                <a:lnTo>
                  <a:pt x="332" y="613"/>
                </a:lnTo>
                <a:lnTo>
                  <a:pt x="336" y="613"/>
                </a:lnTo>
                <a:lnTo>
                  <a:pt x="337" y="613"/>
                </a:lnTo>
                <a:lnTo>
                  <a:pt x="339" y="612"/>
                </a:lnTo>
                <a:lnTo>
                  <a:pt x="340" y="610"/>
                </a:lnTo>
                <a:lnTo>
                  <a:pt x="344" y="609"/>
                </a:lnTo>
                <a:lnTo>
                  <a:pt x="345" y="609"/>
                </a:lnTo>
                <a:lnTo>
                  <a:pt x="347" y="608"/>
                </a:lnTo>
                <a:lnTo>
                  <a:pt x="351" y="606"/>
                </a:lnTo>
                <a:lnTo>
                  <a:pt x="353" y="605"/>
                </a:lnTo>
                <a:lnTo>
                  <a:pt x="354" y="607"/>
                </a:lnTo>
                <a:lnTo>
                  <a:pt x="356" y="612"/>
                </a:lnTo>
                <a:lnTo>
                  <a:pt x="358" y="616"/>
                </a:lnTo>
                <a:lnTo>
                  <a:pt x="358" y="618"/>
                </a:lnTo>
                <a:lnTo>
                  <a:pt x="358" y="620"/>
                </a:lnTo>
                <a:lnTo>
                  <a:pt x="360" y="622"/>
                </a:lnTo>
                <a:lnTo>
                  <a:pt x="360" y="624"/>
                </a:lnTo>
                <a:lnTo>
                  <a:pt x="361" y="625"/>
                </a:lnTo>
                <a:lnTo>
                  <a:pt x="364" y="626"/>
                </a:lnTo>
                <a:lnTo>
                  <a:pt x="367" y="627"/>
                </a:lnTo>
                <a:lnTo>
                  <a:pt x="369" y="627"/>
                </a:lnTo>
                <a:lnTo>
                  <a:pt x="372" y="627"/>
                </a:lnTo>
                <a:lnTo>
                  <a:pt x="375" y="626"/>
                </a:lnTo>
                <a:lnTo>
                  <a:pt x="377" y="625"/>
                </a:lnTo>
                <a:lnTo>
                  <a:pt x="379" y="622"/>
                </a:lnTo>
                <a:lnTo>
                  <a:pt x="380" y="619"/>
                </a:lnTo>
                <a:lnTo>
                  <a:pt x="380" y="616"/>
                </a:lnTo>
                <a:lnTo>
                  <a:pt x="380" y="614"/>
                </a:lnTo>
                <a:lnTo>
                  <a:pt x="379" y="613"/>
                </a:lnTo>
                <a:lnTo>
                  <a:pt x="377" y="610"/>
                </a:lnTo>
                <a:lnTo>
                  <a:pt x="375" y="607"/>
                </a:lnTo>
                <a:lnTo>
                  <a:pt x="373" y="606"/>
                </a:lnTo>
                <a:lnTo>
                  <a:pt x="371" y="603"/>
                </a:lnTo>
                <a:lnTo>
                  <a:pt x="371" y="602"/>
                </a:lnTo>
                <a:lnTo>
                  <a:pt x="370" y="600"/>
                </a:lnTo>
                <a:lnTo>
                  <a:pt x="369" y="596"/>
                </a:lnTo>
                <a:lnTo>
                  <a:pt x="368" y="594"/>
                </a:lnTo>
                <a:lnTo>
                  <a:pt x="369" y="593"/>
                </a:lnTo>
                <a:lnTo>
                  <a:pt x="373" y="592"/>
                </a:lnTo>
                <a:lnTo>
                  <a:pt x="375" y="592"/>
                </a:lnTo>
                <a:lnTo>
                  <a:pt x="378" y="592"/>
                </a:lnTo>
                <a:lnTo>
                  <a:pt x="381" y="593"/>
                </a:lnTo>
                <a:lnTo>
                  <a:pt x="383" y="595"/>
                </a:lnTo>
                <a:lnTo>
                  <a:pt x="384" y="595"/>
                </a:lnTo>
                <a:lnTo>
                  <a:pt x="389" y="594"/>
                </a:lnTo>
                <a:lnTo>
                  <a:pt x="392" y="593"/>
                </a:lnTo>
                <a:lnTo>
                  <a:pt x="396" y="592"/>
                </a:lnTo>
                <a:lnTo>
                  <a:pt x="397" y="592"/>
                </a:lnTo>
                <a:lnTo>
                  <a:pt x="404" y="591"/>
                </a:lnTo>
                <a:lnTo>
                  <a:pt x="407" y="591"/>
                </a:lnTo>
                <a:lnTo>
                  <a:pt x="409" y="590"/>
                </a:lnTo>
                <a:lnTo>
                  <a:pt x="412" y="589"/>
                </a:lnTo>
                <a:lnTo>
                  <a:pt x="414" y="588"/>
                </a:lnTo>
                <a:lnTo>
                  <a:pt x="417" y="587"/>
                </a:lnTo>
                <a:lnTo>
                  <a:pt x="419" y="583"/>
                </a:lnTo>
                <a:lnTo>
                  <a:pt x="419" y="579"/>
                </a:lnTo>
                <a:lnTo>
                  <a:pt x="420" y="575"/>
                </a:lnTo>
                <a:lnTo>
                  <a:pt x="419" y="571"/>
                </a:lnTo>
                <a:lnTo>
                  <a:pt x="419" y="569"/>
                </a:lnTo>
                <a:lnTo>
                  <a:pt x="421" y="565"/>
                </a:lnTo>
                <a:lnTo>
                  <a:pt x="422" y="562"/>
                </a:lnTo>
                <a:lnTo>
                  <a:pt x="424" y="560"/>
                </a:lnTo>
                <a:lnTo>
                  <a:pt x="426" y="557"/>
                </a:lnTo>
                <a:lnTo>
                  <a:pt x="427" y="554"/>
                </a:lnTo>
                <a:lnTo>
                  <a:pt x="427" y="552"/>
                </a:lnTo>
                <a:lnTo>
                  <a:pt x="426" y="550"/>
                </a:lnTo>
                <a:lnTo>
                  <a:pt x="424" y="547"/>
                </a:lnTo>
                <a:lnTo>
                  <a:pt x="422" y="546"/>
                </a:lnTo>
                <a:lnTo>
                  <a:pt x="419" y="544"/>
                </a:lnTo>
                <a:lnTo>
                  <a:pt x="415" y="544"/>
                </a:lnTo>
                <a:lnTo>
                  <a:pt x="412" y="545"/>
                </a:lnTo>
                <a:lnTo>
                  <a:pt x="409" y="546"/>
                </a:lnTo>
                <a:lnTo>
                  <a:pt x="406" y="547"/>
                </a:lnTo>
                <a:lnTo>
                  <a:pt x="403" y="544"/>
                </a:lnTo>
                <a:lnTo>
                  <a:pt x="400" y="542"/>
                </a:lnTo>
                <a:lnTo>
                  <a:pt x="397" y="540"/>
                </a:lnTo>
                <a:lnTo>
                  <a:pt x="394" y="536"/>
                </a:lnTo>
                <a:lnTo>
                  <a:pt x="391" y="533"/>
                </a:lnTo>
                <a:lnTo>
                  <a:pt x="390" y="531"/>
                </a:lnTo>
                <a:lnTo>
                  <a:pt x="390" y="527"/>
                </a:lnTo>
                <a:lnTo>
                  <a:pt x="390" y="524"/>
                </a:lnTo>
                <a:lnTo>
                  <a:pt x="390" y="519"/>
                </a:lnTo>
                <a:lnTo>
                  <a:pt x="391" y="517"/>
                </a:lnTo>
                <a:lnTo>
                  <a:pt x="392" y="515"/>
                </a:lnTo>
                <a:lnTo>
                  <a:pt x="394" y="513"/>
                </a:lnTo>
                <a:lnTo>
                  <a:pt x="397" y="511"/>
                </a:lnTo>
                <a:lnTo>
                  <a:pt x="400" y="509"/>
                </a:lnTo>
                <a:lnTo>
                  <a:pt x="403" y="508"/>
                </a:lnTo>
                <a:lnTo>
                  <a:pt x="404" y="508"/>
                </a:lnTo>
                <a:lnTo>
                  <a:pt x="406" y="507"/>
                </a:lnTo>
                <a:lnTo>
                  <a:pt x="407" y="505"/>
                </a:lnTo>
                <a:lnTo>
                  <a:pt x="409" y="504"/>
                </a:lnTo>
                <a:lnTo>
                  <a:pt x="410" y="502"/>
                </a:lnTo>
                <a:lnTo>
                  <a:pt x="411" y="503"/>
                </a:lnTo>
                <a:lnTo>
                  <a:pt x="413" y="504"/>
                </a:lnTo>
                <a:lnTo>
                  <a:pt x="412" y="505"/>
                </a:lnTo>
                <a:lnTo>
                  <a:pt x="413" y="506"/>
                </a:lnTo>
                <a:lnTo>
                  <a:pt x="415" y="508"/>
                </a:lnTo>
                <a:lnTo>
                  <a:pt x="419" y="512"/>
                </a:lnTo>
                <a:lnTo>
                  <a:pt x="424" y="514"/>
                </a:lnTo>
                <a:lnTo>
                  <a:pt x="426" y="516"/>
                </a:lnTo>
                <a:lnTo>
                  <a:pt x="428" y="518"/>
                </a:lnTo>
                <a:lnTo>
                  <a:pt x="430" y="519"/>
                </a:lnTo>
                <a:lnTo>
                  <a:pt x="432" y="520"/>
                </a:lnTo>
                <a:lnTo>
                  <a:pt x="436" y="521"/>
                </a:lnTo>
                <a:lnTo>
                  <a:pt x="438" y="522"/>
                </a:lnTo>
                <a:lnTo>
                  <a:pt x="441" y="522"/>
                </a:lnTo>
                <a:lnTo>
                  <a:pt x="443" y="521"/>
                </a:lnTo>
                <a:lnTo>
                  <a:pt x="446" y="521"/>
                </a:lnTo>
                <a:lnTo>
                  <a:pt x="448" y="520"/>
                </a:lnTo>
                <a:lnTo>
                  <a:pt x="452" y="518"/>
                </a:lnTo>
                <a:lnTo>
                  <a:pt x="453" y="516"/>
                </a:lnTo>
                <a:lnTo>
                  <a:pt x="454" y="514"/>
                </a:lnTo>
                <a:lnTo>
                  <a:pt x="457" y="511"/>
                </a:lnTo>
                <a:lnTo>
                  <a:pt x="458" y="509"/>
                </a:lnTo>
                <a:lnTo>
                  <a:pt x="459" y="506"/>
                </a:lnTo>
                <a:lnTo>
                  <a:pt x="459" y="504"/>
                </a:lnTo>
                <a:lnTo>
                  <a:pt x="459" y="501"/>
                </a:lnTo>
                <a:lnTo>
                  <a:pt x="458" y="498"/>
                </a:lnTo>
                <a:lnTo>
                  <a:pt x="458" y="495"/>
                </a:lnTo>
                <a:lnTo>
                  <a:pt x="456" y="493"/>
                </a:lnTo>
                <a:lnTo>
                  <a:pt x="454" y="492"/>
                </a:lnTo>
                <a:lnTo>
                  <a:pt x="451" y="491"/>
                </a:lnTo>
                <a:lnTo>
                  <a:pt x="448" y="491"/>
                </a:lnTo>
                <a:lnTo>
                  <a:pt x="444" y="492"/>
                </a:lnTo>
                <a:lnTo>
                  <a:pt x="442" y="491"/>
                </a:lnTo>
                <a:lnTo>
                  <a:pt x="439" y="490"/>
                </a:lnTo>
                <a:lnTo>
                  <a:pt x="435" y="489"/>
                </a:lnTo>
                <a:lnTo>
                  <a:pt x="432" y="490"/>
                </a:lnTo>
                <a:lnTo>
                  <a:pt x="430" y="491"/>
                </a:lnTo>
                <a:lnTo>
                  <a:pt x="429" y="492"/>
                </a:lnTo>
                <a:lnTo>
                  <a:pt x="426" y="492"/>
                </a:lnTo>
                <a:lnTo>
                  <a:pt x="424" y="490"/>
                </a:lnTo>
                <a:lnTo>
                  <a:pt x="421" y="491"/>
                </a:lnTo>
                <a:lnTo>
                  <a:pt x="418" y="492"/>
                </a:lnTo>
                <a:lnTo>
                  <a:pt x="416" y="490"/>
                </a:lnTo>
                <a:lnTo>
                  <a:pt x="415" y="490"/>
                </a:lnTo>
                <a:lnTo>
                  <a:pt x="412" y="488"/>
                </a:lnTo>
                <a:lnTo>
                  <a:pt x="407" y="485"/>
                </a:lnTo>
                <a:lnTo>
                  <a:pt x="405" y="483"/>
                </a:lnTo>
                <a:lnTo>
                  <a:pt x="398" y="475"/>
                </a:lnTo>
                <a:lnTo>
                  <a:pt x="396" y="471"/>
                </a:lnTo>
                <a:lnTo>
                  <a:pt x="394" y="469"/>
                </a:lnTo>
                <a:lnTo>
                  <a:pt x="394" y="464"/>
                </a:lnTo>
                <a:lnTo>
                  <a:pt x="394" y="461"/>
                </a:lnTo>
                <a:lnTo>
                  <a:pt x="394" y="459"/>
                </a:lnTo>
                <a:lnTo>
                  <a:pt x="396" y="456"/>
                </a:lnTo>
                <a:lnTo>
                  <a:pt x="398" y="454"/>
                </a:lnTo>
                <a:lnTo>
                  <a:pt x="403" y="453"/>
                </a:lnTo>
                <a:lnTo>
                  <a:pt x="407" y="454"/>
                </a:lnTo>
                <a:lnTo>
                  <a:pt x="408" y="454"/>
                </a:lnTo>
                <a:lnTo>
                  <a:pt x="409" y="454"/>
                </a:lnTo>
                <a:lnTo>
                  <a:pt x="410" y="457"/>
                </a:lnTo>
                <a:lnTo>
                  <a:pt x="411" y="460"/>
                </a:lnTo>
                <a:lnTo>
                  <a:pt x="413" y="464"/>
                </a:lnTo>
                <a:lnTo>
                  <a:pt x="415" y="466"/>
                </a:lnTo>
                <a:lnTo>
                  <a:pt x="422" y="471"/>
                </a:lnTo>
                <a:lnTo>
                  <a:pt x="425" y="473"/>
                </a:lnTo>
                <a:lnTo>
                  <a:pt x="430" y="474"/>
                </a:lnTo>
                <a:lnTo>
                  <a:pt x="434" y="475"/>
                </a:lnTo>
                <a:lnTo>
                  <a:pt x="439" y="477"/>
                </a:lnTo>
                <a:lnTo>
                  <a:pt x="440" y="478"/>
                </a:lnTo>
                <a:lnTo>
                  <a:pt x="443" y="475"/>
                </a:lnTo>
                <a:lnTo>
                  <a:pt x="445" y="471"/>
                </a:lnTo>
                <a:lnTo>
                  <a:pt x="447" y="467"/>
                </a:lnTo>
                <a:lnTo>
                  <a:pt x="446" y="465"/>
                </a:lnTo>
                <a:lnTo>
                  <a:pt x="446" y="459"/>
                </a:lnTo>
                <a:lnTo>
                  <a:pt x="446" y="454"/>
                </a:lnTo>
                <a:lnTo>
                  <a:pt x="446" y="454"/>
                </a:lnTo>
                <a:lnTo>
                  <a:pt x="448" y="451"/>
                </a:lnTo>
                <a:lnTo>
                  <a:pt x="449" y="445"/>
                </a:lnTo>
                <a:lnTo>
                  <a:pt x="450" y="442"/>
                </a:lnTo>
                <a:lnTo>
                  <a:pt x="452" y="440"/>
                </a:lnTo>
                <a:lnTo>
                  <a:pt x="453" y="438"/>
                </a:lnTo>
                <a:lnTo>
                  <a:pt x="454" y="437"/>
                </a:lnTo>
                <a:lnTo>
                  <a:pt x="458" y="436"/>
                </a:lnTo>
                <a:lnTo>
                  <a:pt x="459" y="436"/>
                </a:lnTo>
                <a:lnTo>
                  <a:pt x="465" y="437"/>
                </a:lnTo>
                <a:lnTo>
                  <a:pt x="466" y="437"/>
                </a:lnTo>
                <a:lnTo>
                  <a:pt x="467" y="438"/>
                </a:lnTo>
                <a:lnTo>
                  <a:pt x="471" y="439"/>
                </a:lnTo>
                <a:lnTo>
                  <a:pt x="474" y="440"/>
                </a:lnTo>
                <a:lnTo>
                  <a:pt x="477" y="440"/>
                </a:lnTo>
                <a:lnTo>
                  <a:pt x="480" y="441"/>
                </a:lnTo>
                <a:lnTo>
                  <a:pt x="485" y="440"/>
                </a:lnTo>
                <a:lnTo>
                  <a:pt x="488" y="435"/>
                </a:lnTo>
                <a:lnTo>
                  <a:pt x="488" y="432"/>
                </a:lnTo>
                <a:lnTo>
                  <a:pt x="489" y="430"/>
                </a:lnTo>
                <a:lnTo>
                  <a:pt x="490" y="429"/>
                </a:lnTo>
                <a:lnTo>
                  <a:pt x="497" y="424"/>
                </a:lnTo>
                <a:lnTo>
                  <a:pt x="497" y="421"/>
                </a:lnTo>
                <a:lnTo>
                  <a:pt x="496" y="418"/>
                </a:lnTo>
                <a:lnTo>
                  <a:pt x="497" y="415"/>
                </a:lnTo>
                <a:lnTo>
                  <a:pt x="498" y="412"/>
                </a:lnTo>
                <a:lnTo>
                  <a:pt x="498" y="407"/>
                </a:lnTo>
                <a:lnTo>
                  <a:pt x="496" y="406"/>
                </a:lnTo>
                <a:lnTo>
                  <a:pt x="494" y="403"/>
                </a:lnTo>
                <a:lnTo>
                  <a:pt x="491" y="400"/>
                </a:lnTo>
                <a:lnTo>
                  <a:pt x="489" y="399"/>
                </a:lnTo>
                <a:lnTo>
                  <a:pt x="489" y="400"/>
                </a:lnTo>
                <a:lnTo>
                  <a:pt x="486" y="398"/>
                </a:lnTo>
                <a:lnTo>
                  <a:pt x="485" y="395"/>
                </a:lnTo>
                <a:lnTo>
                  <a:pt x="484" y="393"/>
                </a:lnTo>
                <a:lnTo>
                  <a:pt x="483" y="394"/>
                </a:lnTo>
                <a:lnTo>
                  <a:pt x="482" y="393"/>
                </a:lnTo>
                <a:lnTo>
                  <a:pt x="482" y="389"/>
                </a:lnTo>
                <a:lnTo>
                  <a:pt x="483" y="386"/>
                </a:lnTo>
                <a:lnTo>
                  <a:pt x="486" y="384"/>
                </a:lnTo>
                <a:lnTo>
                  <a:pt x="488" y="383"/>
                </a:lnTo>
                <a:lnTo>
                  <a:pt x="490" y="382"/>
                </a:lnTo>
                <a:lnTo>
                  <a:pt x="491" y="382"/>
                </a:lnTo>
                <a:lnTo>
                  <a:pt x="493" y="382"/>
                </a:lnTo>
                <a:lnTo>
                  <a:pt x="495" y="384"/>
                </a:lnTo>
                <a:lnTo>
                  <a:pt x="499" y="384"/>
                </a:lnTo>
                <a:lnTo>
                  <a:pt x="500" y="384"/>
                </a:lnTo>
                <a:lnTo>
                  <a:pt x="502" y="385"/>
                </a:lnTo>
                <a:lnTo>
                  <a:pt x="506" y="385"/>
                </a:lnTo>
                <a:lnTo>
                  <a:pt x="510" y="385"/>
                </a:lnTo>
                <a:lnTo>
                  <a:pt x="515" y="385"/>
                </a:lnTo>
                <a:lnTo>
                  <a:pt x="515" y="384"/>
                </a:lnTo>
                <a:lnTo>
                  <a:pt x="517" y="384"/>
                </a:lnTo>
                <a:lnTo>
                  <a:pt x="522" y="383"/>
                </a:lnTo>
                <a:lnTo>
                  <a:pt x="525" y="381"/>
                </a:lnTo>
                <a:lnTo>
                  <a:pt x="524" y="389"/>
                </a:lnTo>
                <a:lnTo>
                  <a:pt x="519" y="398"/>
                </a:lnTo>
                <a:lnTo>
                  <a:pt x="517" y="404"/>
                </a:lnTo>
                <a:lnTo>
                  <a:pt x="518" y="405"/>
                </a:lnTo>
                <a:lnTo>
                  <a:pt x="518" y="407"/>
                </a:lnTo>
                <a:lnTo>
                  <a:pt x="519" y="409"/>
                </a:lnTo>
                <a:lnTo>
                  <a:pt x="522" y="412"/>
                </a:lnTo>
                <a:lnTo>
                  <a:pt x="525" y="413"/>
                </a:lnTo>
                <a:lnTo>
                  <a:pt x="529" y="413"/>
                </a:lnTo>
                <a:lnTo>
                  <a:pt x="533" y="412"/>
                </a:lnTo>
                <a:lnTo>
                  <a:pt x="536" y="407"/>
                </a:lnTo>
                <a:lnTo>
                  <a:pt x="536" y="405"/>
                </a:lnTo>
                <a:lnTo>
                  <a:pt x="535" y="404"/>
                </a:lnTo>
                <a:lnTo>
                  <a:pt x="534" y="399"/>
                </a:lnTo>
                <a:lnTo>
                  <a:pt x="533" y="396"/>
                </a:lnTo>
                <a:lnTo>
                  <a:pt x="531" y="392"/>
                </a:lnTo>
                <a:lnTo>
                  <a:pt x="531" y="387"/>
                </a:lnTo>
                <a:lnTo>
                  <a:pt x="532" y="386"/>
                </a:lnTo>
                <a:lnTo>
                  <a:pt x="536" y="380"/>
                </a:lnTo>
                <a:lnTo>
                  <a:pt x="537" y="381"/>
                </a:lnTo>
                <a:lnTo>
                  <a:pt x="539" y="381"/>
                </a:lnTo>
                <a:lnTo>
                  <a:pt x="540" y="380"/>
                </a:lnTo>
                <a:lnTo>
                  <a:pt x="542" y="379"/>
                </a:lnTo>
                <a:lnTo>
                  <a:pt x="543" y="377"/>
                </a:lnTo>
                <a:lnTo>
                  <a:pt x="546" y="375"/>
                </a:lnTo>
                <a:lnTo>
                  <a:pt x="549" y="372"/>
                </a:lnTo>
                <a:lnTo>
                  <a:pt x="552" y="371"/>
                </a:lnTo>
                <a:lnTo>
                  <a:pt x="553" y="371"/>
                </a:lnTo>
                <a:lnTo>
                  <a:pt x="554" y="370"/>
                </a:lnTo>
                <a:lnTo>
                  <a:pt x="558" y="369"/>
                </a:lnTo>
                <a:lnTo>
                  <a:pt x="559" y="368"/>
                </a:lnTo>
                <a:lnTo>
                  <a:pt x="561" y="367"/>
                </a:lnTo>
                <a:lnTo>
                  <a:pt x="564" y="364"/>
                </a:lnTo>
                <a:lnTo>
                  <a:pt x="567" y="363"/>
                </a:lnTo>
                <a:lnTo>
                  <a:pt x="568" y="362"/>
                </a:lnTo>
                <a:lnTo>
                  <a:pt x="569" y="361"/>
                </a:lnTo>
                <a:lnTo>
                  <a:pt x="570" y="360"/>
                </a:lnTo>
                <a:lnTo>
                  <a:pt x="572" y="359"/>
                </a:lnTo>
                <a:lnTo>
                  <a:pt x="572" y="358"/>
                </a:lnTo>
                <a:lnTo>
                  <a:pt x="575" y="357"/>
                </a:lnTo>
                <a:lnTo>
                  <a:pt x="577" y="355"/>
                </a:lnTo>
                <a:lnTo>
                  <a:pt x="579" y="351"/>
                </a:lnTo>
                <a:lnTo>
                  <a:pt x="580" y="350"/>
                </a:lnTo>
                <a:lnTo>
                  <a:pt x="582" y="347"/>
                </a:lnTo>
                <a:lnTo>
                  <a:pt x="583" y="343"/>
                </a:lnTo>
                <a:lnTo>
                  <a:pt x="584" y="342"/>
                </a:lnTo>
                <a:lnTo>
                  <a:pt x="584" y="338"/>
                </a:lnTo>
                <a:lnTo>
                  <a:pt x="582" y="336"/>
                </a:lnTo>
                <a:lnTo>
                  <a:pt x="581" y="334"/>
                </a:lnTo>
                <a:lnTo>
                  <a:pt x="580" y="331"/>
                </a:lnTo>
                <a:lnTo>
                  <a:pt x="578" y="330"/>
                </a:lnTo>
                <a:lnTo>
                  <a:pt x="576" y="328"/>
                </a:lnTo>
                <a:lnTo>
                  <a:pt x="576" y="327"/>
                </a:lnTo>
                <a:lnTo>
                  <a:pt x="575" y="324"/>
                </a:lnTo>
                <a:lnTo>
                  <a:pt x="574" y="322"/>
                </a:lnTo>
                <a:lnTo>
                  <a:pt x="573" y="318"/>
                </a:lnTo>
                <a:lnTo>
                  <a:pt x="573" y="315"/>
                </a:lnTo>
                <a:lnTo>
                  <a:pt x="573" y="312"/>
                </a:lnTo>
                <a:lnTo>
                  <a:pt x="574" y="309"/>
                </a:lnTo>
                <a:lnTo>
                  <a:pt x="574" y="304"/>
                </a:lnTo>
                <a:lnTo>
                  <a:pt x="574" y="300"/>
                </a:lnTo>
                <a:lnTo>
                  <a:pt x="575" y="300"/>
                </a:lnTo>
                <a:lnTo>
                  <a:pt x="576" y="298"/>
                </a:lnTo>
                <a:lnTo>
                  <a:pt x="577" y="292"/>
                </a:lnTo>
                <a:lnTo>
                  <a:pt x="579" y="290"/>
                </a:lnTo>
                <a:lnTo>
                  <a:pt x="582" y="288"/>
                </a:lnTo>
                <a:lnTo>
                  <a:pt x="584" y="287"/>
                </a:lnTo>
                <a:lnTo>
                  <a:pt x="588" y="285"/>
                </a:lnTo>
                <a:lnTo>
                  <a:pt x="592" y="282"/>
                </a:lnTo>
                <a:lnTo>
                  <a:pt x="594" y="279"/>
                </a:lnTo>
                <a:lnTo>
                  <a:pt x="595" y="276"/>
                </a:lnTo>
                <a:lnTo>
                  <a:pt x="596" y="272"/>
                </a:lnTo>
                <a:lnTo>
                  <a:pt x="597" y="268"/>
                </a:lnTo>
                <a:lnTo>
                  <a:pt x="597" y="264"/>
                </a:lnTo>
                <a:lnTo>
                  <a:pt x="596" y="260"/>
                </a:lnTo>
                <a:lnTo>
                  <a:pt x="594" y="255"/>
                </a:lnTo>
                <a:lnTo>
                  <a:pt x="592" y="253"/>
                </a:lnTo>
                <a:lnTo>
                  <a:pt x="588" y="250"/>
                </a:lnTo>
                <a:lnTo>
                  <a:pt x="586" y="247"/>
                </a:lnTo>
                <a:lnTo>
                  <a:pt x="584" y="244"/>
                </a:lnTo>
                <a:lnTo>
                  <a:pt x="582" y="238"/>
                </a:lnTo>
                <a:lnTo>
                  <a:pt x="580" y="235"/>
                </a:lnTo>
                <a:lnTo>
                  <a:pt x="579" y="232"/>
                </a:lnTo>
                <a:lnTo>
                  <a:pt x="578" y="228"/>
                </a:lnTo>
                <a:lnTo>
                  <a:pt x="578" y="224"/>
                </a:lnTo>
                <a:lnTo>
                  <a:pt x="578" y="222"/>
                </a:lnTo>
                <a:lnTo>
                  <a:pt x="577" y="220"/>
                </a:lnTo>
                <a:lnTo>
                  <a:pt x="577" y="217"/>
                </a:lnTo>
                <a:lnTo>
                  <a:pt x="577" y="215"/>
                </a:lnTo>
                <a:lnTo>
                  <a:pt x="577" y="209"/>
                </a:lnTo>
                <a:lnTo>
                  <a:pt x="577" y="207"/>
                </a:lnTo>
                <a:lnTo>
                  <a:pt x="577" y="205"/>
                </a:lnTo>
                <a:lnTo>
                  <a:pt x="581" y="201"/>
                </a:lnTo>
                <a:lnTo>
                  <a:pt x="583" y="198"/>
                </a:lnTo>
                <a:lnTo>
                  <a:pt x="585" y="196"/>
                </a:lnTo>
                <a:lnTo>
                  <a:pt x="586" y="192"/>
                </a:lnTo>
                <a:lnTo>
                  <a:pt x="586" y="185"/>
                </a:lnTo>
                <a:lnTo>
                  <a:pt x="586" y="183"/>
                </a:lnTo>
                <a:lnTo>
                  <a:pt x="586" y="180"/>
                </a:lnTo>
                <a:lnTo>
                  <a:pt x="589" y="180"/>
                </a:lnTo>
                <a:lnTo>
                  <a:pt x="591" y="180"/>
                </a:lnTo>
                <a:lnTo>
                  <a:pt x="592" y="182"/>
                </a:lnTo>
                <a:lnTo>
                  <a:pt x="593" y="184"/>
                </a:lnTo>
                <a:lnTo>
                  <a:pt x="594" y="185"/>
                </a:lnTo>
                <a:lnTo>
                  <a:pt x="596" y="188"/>
                </a:lnTo>
                <a:lnTo>
                  <a:pt x="597" y="191"/>
                </a:lnTo>
                <a:lnTo>
                  <a:pt x="597" y="195"/>
                </a:lnTo>
                <a:lnTo>
                  <a:pt x="596" y="196"/>
                </a:lnTo>
                <a:lnTo>
                  <a:pt x="595" y="196"/>
                </a:lnTo>
                <a:lnTo>
                  <a:pt x="596" y="193"/>
                </a:lnTo>
                <a:lnTo>
                  <a:pt x="595" y="193"/>
                </a:lnTo>
                <a:lnTo>
                  <a:pt x="594" y="194"/>
                </a:lnTo>
                <a:lnTo>
                  <a:pt x="593" y="195"/>
                </a:lnTo>
                <a:lnTo>
                  <a:pt x="591" y="196"/>
                </a:lnTo>
                <a:lnTo>
                  <a:pt x="590" y="198"/>
                </a:lnTo>
                <a:lnTo>
                  <a:pt x="588" y="204"/>
                </a:lnTo>
                <a:lnTo>
                  <a:pt x="587" y="211"/>
                </a:lnTo>
                <a:lnTo>
                  <a:pt x="587" y="213"/>
                </a:lnTo>
                <a:lnTo>
                  <a:pt x="588" y="216"/>
                </a:lnTo>
                <a:lnTo>
                  <a:pt x="590" y="219"/>
                </a:lnTo>
                <a:lnTo>
                  <a:pt x="593" y="222"/>
                </a:lnTo>
                <a:lnTo>
                  <a:pt x="595" y="224"/>
                </a:lnTo>
                <a:lnTo>
                  <a:pt x="596" y="225"/>
                </a:lnTo>
                <a:lnTo>
                  <a:pt x="599" y="226"/>
                </a:lnTo>
                <a:lnTo>
                  <a:pt x="602" y="226"/>
                </a:lnTo>
                <a:lnTo>
                  <a:pt x="605" y="225"/>
                </a:lnTo>
                <a:lnTo>
                  <a:pt x="610" y="222"/>
                </a:lnTo>
                <a:lnTo>
                  <a:pt x="612" y="221"/>
                </a:lnTo>
                <a:lnTo>
                  <a:pt x="615" y="218"/>
                </a:lnTo>
                <a:lnTo>
                  <a:pt x="617" y="215"/>
                </a:lnTo>
                <a:lnTo>
                  <a:pt x="618" y="213"/>
                </a:lnTo>
                <a:lnTo>
                  <a:pt x="620" y="212"/>
                </a:lnTo>
                <a:lnTo>
                  <a:pt x="623" y="209"/>
                </a:lnTo>
                <a:lnTo>
                  <a:pt x="626" y="207"/>
                </a:lnTo>
                <a:lnTo>
                  <a:pt x="629" y="204"/>
                </a:lnTo>
                <a:lnTo>
                  <a:pt x="631" y="201"/>
                </a:lnTo>
                <a:lnTo>
                  <a:pt x="633" y="199"/>
                </a:lnTo>
                <a:lnTo>
                  <a:pt x="635" y="196"/>
                </a:lnTo>
                <a:lnTo>
                  <a:pt x="636" y="193"/>
                </a:lnTo>
                <a:lnTo>
                  <a:pt x="637" y="191"/>
                </a:lnTo>
                <a:lnTo>
                  <a:pt x="637" y="187"/>
                </a:lnTo>
                <a:lnTo>
                  <a:pt x="637" y="183"/>
                </a:lnTo>
                <a:lnTo>
                  <a:pt x="634" y="178"/>
                </a:lnTo>
                <a:lnTo>
                  <a:pt x="629" y="175"/>
                </a:lnTo>
                <a:lnTo>
                  <a:pt x="627" y="175"/>
                </a:lnTo>
                <a:lnTo>
                  <a:pt x="625" y="176"/>
                </a:lnTo>
                <a:lnTo>
                  <a:pt x="618" y="178"/>
                </a:lnTo>
                <a:lnTo>
                  <a:pt x="615" y="179"/>
                </a:lnTo>
                <a:lnTo>
                  <a:pt x="608" y="181"/>
                </a:lnTo>
                <a:lnTo>
                  <a:pt x="602" y="181"/>
                </a:lnTo>
                <a:lnTo>
                  <a:pt x="597" y="179"/>
                </a:lnTo>
                <a:lnTo>
                  <a:pt x="594" y="177"/>
                </a:lnTo>
                <a:lnTo>
                  <a:pt x="591" y="174"/>
                </a:lnTo>
                <a:lnTo>
                  <a:pt x="587" y="170"/>
                </a:lnTo>
                <a:lnTo>
                  <a:pt x="585" y="167"/>
                </a:lnTo>
                <a:lnTo>
                  <a:pt x="589" y="165"/>
                </a:lnTo>
                <a:lnTo>
                  <a:pt x="588" y="164"/>
                </a:lnTo>
                <a:lnTo>
                  <a:pt x="586" y="164"/>
                </a:lnTo>
                <a:lnTo>
                  <a:pt x="584" y="164"/>
                </a:lnTo>
                <a:lnTo>
                  <a:pt x="587" y="159"/>
                </a:lnTo>
                <a:lnTo>
                  <a:pt x="590" y="158"/>
                </a:lnTo>
                <a:lnTo>
                  <a:pt x="594" y="158"/>
                </a:lnTo>
                <a:lnTo>
                  <a:pt x="594" y="159"/>
                </a:lnTo>
                <a:lnTo>
                  <a:pt x="598" y="158"/>
                </a:lnTo>
                <a:lnTo>
                  <a:pt x="602" y="159"/>
                </a:lnTo>
                <a:lnTo>
                  <a:pt x="605" y="161"/>
                </a:lnTo>
                <a:lnTo>
                  <a:pt x="610" y="164"/>
                </a:lnTo>
                <a:lnTo>
                  <a:pt x="618" y="167"/>
                </a:lnTo>
                <a:lnTo>
                  <a:pt x="627" y="166"/>
                </a:lnTo>
                <a:lnTo>
                  <a:pt x="634" y="163"/>
                </a:lnTo>
                <a:lnTo>
                  <a:pt x="641" y="159"/>
                </a:lnTo>
                <a:lnTo>
                  <a:pt x="645" y="154"/>
                </a:lnTo>
                <a:lnTo>
                  <a:pt x="644" y="149"/>
                </a:lnTo>
                <a:lnTo>
                  <a:pt x="642" y="144"/>
                </a:lnTo>
                <a:lnTo>
                  <a:pt x="638" y="135"/>
                </a:lnTo>
                <a:lnTo>
                  <a:pt x="634" y="130"/>
                </a:lnTo>
                <a:lnTo>
                  <a:pt x="633" y="126"/>
                </a:lnTo>
                <a:lnTo>
                  <a:pt x="633" y="119"/>
                </a:lnTo>
                <a:lnTo>
                  <a:pt x="643" y="114"/>
                </a:lnTo>
                <a:lnTo>
                  <a:pt x="647" y="108"/>
                </a:lnTo>
                <a:lnTo>
                  <a:pt x="660" y="104"/>
                </a:lnTo>
                <a:lnTo>
                  <a:pt x="666" y="102"/>
                </a:lnTo>
                <a:lnTo>
                  <a:pt x="675" y="97"/>
                </a:lnTo>
                <a:lnTo>
                  <a:pt x="681" y="94"/>
                </a:lnTo>
                <a:lnTo>
                  <a:pt x="695" y="90"/>
                </a:lnTo>
                <a:lnTo>
                  <a:pt x="700" y="85"/>
                </a:lnTo>
                <a:lnTo>
                  <a:pt x="704" y="88"/>
                </a:lnTo>
                <a:lnTo>
                  <a:pt x="707" y="91"/>
                </a:lnTo>
                <a:lnTo>
                  <a:pt x="711" y="92"/>
                </a:lnTo>
                <a:lnTo>
                  <a:pt x="711" y="92"/>
                </a:lnTo>
                <a:lnTo>
                  <a:pt x="713" y="91"/>
                </a:lnTo>
                <a:lnTo>
                  <a:pt x="714" y="90"/>
                </a:lnTo>
                <a:lnTo>
                  <a:pt x="716" y="88"/>
                </a:lnTo>
                <a:lnTo>
                  <a:pt x="716" y="85"/>
                </a:lnTo>
                <a:lnTo>
                  <a:pt x="716" y="84"/>
                </a:lnTo>
                <a:lnTo>
                  <a:pt x="716" y="82"/>
                </a:lnTo>
                <a:lnTo>
                  <a:pt x="713" y="79"/>
                </a:lnTo>
                <a:lnTo>
                  <a:pt x="723" y="73"/>
                </a:lnTo>
                <a:lnTo>
                  <a:pt x="733" y="67"/>
                </a:lnTo>
                <a:lnTo>
                  <a:pt x="741" y="62"/>
                </a:lnTo>
                <a:lnTo>
                  <a:pt x="748" y="55"/>
                </a:lnTo>
                <a:lnTo>
                  <a:pt x="748" y="50"/>
                </a:lnTo>
                <a:lnTo>
                  <a:pt x="748" y="40"/>
                </a:lnTo>
                <a:lnTo>
                  <a:pt x="747" y="30"/>
                </a:lnTo>
                <a:lnTo>
                  <a:pt x="742" y="24"/>
                </a:lnTo>
                <a:lnTo>
                  <a:pt x="734" y="19"/>
                </a:lnTo>
                <a:lnTo>
                  <a:pt x="729" y="17"/>
                </a:lnTo>
                <a:lnTo>
                  <a:pt x="726" y="13"/>
                </a:lnTo>
                <a:lnTo>
                  <a:pt x="724" y="10"/>
                </a:lnTo>
                <a:lnTo>
                  <a:pt x="723" y="7"/>
                </a:lnTo>
                <a:lnTo>
                  <a:pt x="722" y="4"/>
                </a:lnTo>
                <a:lnTo>
                  <a:pt x="722" y="0"/>
                </a:lnTo>
                <a:lnTo>
                  <a:pt x="798" y="1"/>
                </a:lnTo>
                <a:close/>
              </a:path>
            </a:pathLst>
          </a:custGeom>
          <a:solidFill>
            <a:schemeClr val="bg1">
              <a:lumMod val="75000"/>
            </a:schemeClr>
          </a:solidFill>
          <a:ln w="9525">
            <a:noFill/>
            <a:round/>
            <a:headEnd/>
            <a:tailEnd/>
          </a:ln>
        </p:spPr>
        <p:txBody>
          <a:bodyPr/>
          <a:lstStyle/>
          <a:p>
            <a:endParaRPr lang="en-US"/>
          </a:p>
        </p:txBody>
      </p:sp>
      <p:sp>
        <p:nvSpPr>
          <p:cNvPr id="5" name="Freeform 5"/>
          <p:cNvSpPr>
            <a:spLocks/>
          </p:cNvSpPr>
          <p:nvPr/>
        </p:nvSpPr>
        <p:spPr bwMode="auto">
          <a:xfrm>
            <a:off x="530225" y="4535488"/>
            <a:ext cx="631825" cy="1025525"/>
          </a:xfrm>
          <a:custGeom>
            <a:avLst/>
            <a:gdLst/>
            <a:ahLst/>
            <a:cxnLst>
              <a:cxn ang="0">
                <a:pos x="349" y="73"/>
              </a:cxn>
              <a:cxn ang="0">
                <a:pos x="287" y="201"/>
              </a:cxn>
              <a:cxn ang="0">
                <a:pos x="192" y="336"/>
              </a:cxn>
              <a:cxn ang="0">
                <a:pos x="126" y="412"/>
              </a:cxn>
              <a:cxn ang="0">
                <a:pos x="112" y="555"/>
              </a:cxn>
              <a:cxn ang="0">
                <a:pos x="53" y="646"/>
              </a:cxn>
              <a:cxn ang="0">
                <a:pos x="25" y="646"/>
              </a:cxn>
              <a:cxn ang="0">
                <a:pos x="0" y="645"/>
              </a:cxn>
              <a:cxn ang="0">
                <a:pos x="0" y="638"/>
              </a:cxn>
              <a:cxn ang="0">
                <a:pos x="3" y="631"/>
              </a:cxn>
              <a:cxn ang="0">
                <a:pos x="4" y="622"/>
              </a:cxn>
              <a:cxn ang="0">
                <a:pos x="6" y="615"/>
              </a:cxn>
              <a:cxn ang="0">
                <a:pos x="7" y="599"/>
              </a:cxn>
              <a:cxn ang="0">
                <a:pos x="15" y="586"/>
              </a:cxn>
              <a:cxn ang="0">
                <a:pos x="23" y="568"/>
              </a:cxn>
              <a:cxn ang="0">
                <a:pos x="29" y="554"/>
              </a:cxn>
              <a:cxn ang="0">
                <a:pos x="35" y="543"/>
              </a:cxn>
              <a:cxn ang="0">
                <a:pos x="48" y="532"/>
              </a:cxn>
              <a:cxn ang="0">
                <a:pos x="58" y="524"/>
              </a:cxn>
              <a:cxn ang="0">
                <a:pos x="72" y="508"/>
              </a:cxn>
              <a:cxn ang="0">
                <a:pos x="84" y="502"/>
              </a:cxn>
              <a:cxn ang="0">
                <a:pos x="93" y="481"/>
              </a:cxn>
              <a:cxn ang="0">
                <a:pos x="95" y="461"/>
              </a:cxn>
              <a:cxn ang="0">
                <a:pos x="81" y="443"/>
              </a:cxn>
              <a:cxn ang="0">
                <a:pos x="71" y="427"/>
              </a:cxn>
              <a:cxn ang="0">
                <a:pos x="60" y="403"/>
              </a:cxn>
              <a:cxn ang="0">
                <a:pos x="72" y="371"/>
              </a:cxn>
              <a:cxn ang="0">
                <a:pos x="74" y="331"/>
              </a:cxn>
              <a:cxn ang="0">
                <a:pos x="77" y="316"/>
              </a:cxn>
              <a:cxn ang="0">
                <a:pos x="85" y="307"/>
              </a:cxn>
              <a:cxn ang="0">
                <a:pos x="89" y="302"/>
              </a:cxn>
              <a:cxn ang="0">
                <a:pos x="92" y="295"/>
              </a:cxn>
              <a:cxn ang="0">
                <a:pos x="93" y="281"/>
              </a:cxn>
              <a:cxn ang="0">
                <a:pos x="96" y="270"/>
              </a:cxn>
              <a:cxn ang="0">
                <a:pos x="97" y="262"/>
              </a:cxn>
              <a:cxn ang="0">
                <a:pos x="102" y="250"/>
              </a:cxn>
              <a:cxn ang="0">
                <a:pos x="110" y="234"/>
              </a:cxn>
              <a:cxn ang="0">
                <a:pos x="118" y="223"/>
              </a:cxn>
              <a:cxn ang="0">
                <a:pos x="123" y="218"/>
              </a:cxn>
              <a:cxn ang="0">
                <a:pos x="134" y="215"/>
              </a:cxn>
              <a:cxn ang="0">
                <a:pos x="140" y="212"/>
              </a:cxn>
              <a:cxn ang="0">
                <a:pos x="141" y="213"/>
              </a:cxn>
              <a:cxn ang="0">
                <a:pos x="152" y="205"/>
              </a:cxn>
              <a:cxn ang="0">
                <a:pos x="162" y="196"/>
              </a:cxn>
              <a:cxn ang="0">
                <a:pos x="176" y="186"/>
              </a:cxn>
              <a:cxn ang="0">
                <a:pos x="189" y="174"/>
              </a:cxn>
              <a:cxn ang="0">
                <a:pos x="196" y="160"/>
              </a:cxn>
              <a:cxn ang="0">
                <a:pos x="200" y="146"/>
              </a:cxn>
              <a:cxn ang="0">
                <a:pos x="200" y="133"/>
              </a:cxn>
              <a:cxn ang="0">
                <a:pos x="198" y="122"/>
              </a:cxn>
              <a:cxn ang="0">
                <a:pos x="202" y="104"/>
              </a:cxn>
              <a:cxn ang="0">
                <a:pos x="216" y="91"/>
              </a:cxn>
              <a:cxn ang="0">
                <a:pos x="223" y="83"/>
              </a:cxn>
              <a:cxn ang="0">
                <a:pos x="229" y="77"/>
              </a:cxn>
              <a:cxn ang="0">
                <a:pos x="237" y="68"/>
              </a:cxn>
              <a:cxn ang="0">
                <a:pos x="249" y="62"/>
              </a:cxn>
              <a:cxn ang="0">
                <a:pos x="266" y="56"/>
              </a:cxn>
              <a:cxn ang="0">
                <a:pos x="270" y="47"/>
              </a:cxn>
              <a:cxn ang="0">
                <a:pos x="275" y="33"/>
              </a:cxn>
              <a:cxn ang="0">
                <a:pos x="338" y="15"/>
              </a:cxn>
            </a:cxnLst>
            <a:rect l="0" t="0" r="r" b="b"/>
            <a:pathLst>
              <a:path w="398" h="646">
                <a:moveTo>
                  <a:pt x="398" y="13"/>
                </a:moveTo>
                <a:lnTo>
                  <a:pt x="394" y="13"/>
                </a:lnTo>
                <a:lnTo>
                  <a:pt x="364" y="38"/>
                </a:lnTo>
                <a:lnTo>
                  <a:pt x="349" y="73"/>
                </a:lnTo>
                <a:lnTo>
                  <a:pt x="343" y="97"/>
                </a:lnTo>
                <a:lnTo>
                  <a:pt x="343" y="114"/>
                </a:lnTo>
                <a:lnTo>
                  <a:pt x="327" y="150"/>
                </a:lnTo>
                <a:lnTo>
                  <a:pt x="287" y="201"/>
                </a:lnTo>
                <a:lnTo>
                  <a:pt x="270" y="237"/>
                </a:lnTo>
                <a:lnTo>
                  <a:pt x="234" y="278"/>
                </a:lnTo>
                <a:lnTo>
                  <a:pt x="210" y="310"/>
                </a:lnTo>
                <a:lnTo>
                  <a:pt x="192" y="336"/>
                </a:lnTo>
                <a:lnTo>
                  <a:pt x="182" y="349"/>
                </a:lnTo>
                <a:lnTo>
                  <a:pt x="160" y="377"/>
                </a:lnTo>
                <a:lnTo>
                  <a:pt x="157" y="380"/>
                </a:lnTo>
                <a:lnTo>
                  <a:pt x="126" y="412"/>
                </a:lnTo>
                <a:lnTo>
                  <a:pt x="120" y="437"/>
                </a:lnTo>
                <a:lnTo>
                  <a:pt x="113" y="478"/>
                </a:lnTo>
                <a:lnTo>
                  <a:pt x="114" y="516"/>
                </a:lnTo>
                <a:lnTo>
                  <a:pt x="112" y="555"/>
                </a:lnTo>
                <a:lnTo>
                  <a:pt x="90" y="606"/>
                </a:lnTo>
                <a:lnTo>
                  <a:pt x="75" y="645"/>
                </a:lnTo>
                <a:lnTo>
                  <a:pt x="75" y="646"/>
                </a:lnTo>
                <a:lnTo>
                  <a:pt x="53" y="646"/>
                </a:lnTo>
                <a:lnTo>
                  <a:pt x="35" y="646"/>
                </a:lnTo>
                <a:lnTo>
                  <a:pt x="35" y="646"/>
                </a:lnTo>
                <a:lnTo>
                  <a:pt x="33" y="646"/>
                </a:lnTo>
                <a:lnTo>
                  <a:pt x="25" y="646"/>
                </a:lnTo>
                <a:lnTo>
                  <a:pt x="12" y="645"/>
                </a:lnTo>
                <a:lnTo>
                  <a:pt x="1" y="645"/>
                </a:lnTo>
                <a:lnTo>
                  <a:pt x="0" y="645"/>
                </a:lnTo>
                <a:lnTo>
                  <a:pt x="0" y="645"/>
                </a:lnTo>
                <a:lnTo>
                  <a:pt x="0" y="644"/>
                </a:lnTo>
                <a:lnTo>
                  <a:pt x="0" y="643"/>
                </a:lnTo>
                <a:lnTo>
                  <a:pt x="0" y="641"/>
                </a:lnTo>
                <a:lnTo>
                  <a:pt x="0" y="638"/>
                </a:lnTo>
                <a:lnTo>
                  <a:pt x="0" y="637"/>
                </a:lnTo>
                <a:lnTo>
                  <a:pt x="1" y="636"/>
                </a:lnTo>
                <a:lnTo>
                  <a:pt x="1" y="634"/>
                </a:lnTo>
                <a:lnTo>
                  <a:pt x="3" y="631"/>
                </a:lnTo>
                <a:lnTo>
                  <a:pt x="3" y="628"/>
                </a:lnTo>
                <a:lnTo>
                  <a:pt x="3" y="627"/>
                </a:lnTo>
                <a:lnTo>
                  <a:pt x="3" y="624"/>
                </a:lnTo>
                <a:lnTo>
                  <a:pt x="4" y="622"/>
                </a:lnTo>
                <a:lnTo>
                  <a:pt x="4" y="621"/>
                </a:lnTo>
                <a:lnTo>
                  <a:pt x="5" y="619"/>
                </a:lnTo>
                <a:lnTo>
                  <a:pt x="6" y="617"/>
                </a:lnTo>
                <a:lnTo>
                  <a:pt x="6" y="615"/>
                </a:lnTo>
                <a:lnTo>
                  <a:pt x="7" y="611"/>
                </a:lnTo>
                <a:lnTo>
                  <a:pt x="7" y="607"/>
                </a:lnTo>
                <a:lnTo>
                  <a:pt x="6" y="603"/>
                </a:lnTo>
                <a:lnTo>
                  <a:pt x="7" y="599"/>
                </a:lnTo>
                <a:lnTo>
                  <a:pt x="9" y="596"/>
                </a:lnTo>
                <a:lnTo>
                  <a:pt x="11" y="592"/>
                </a:lnTo>
                <a:lnTo>
                  <a:pt x="12" y="589"/>
                </a:lnTo>
                <a:lnTo>
                  <a:pt x="15" y="586"/>
                </a:lnTo>
                <a:lnTo>
                  <a:pt x="16" y="583"/>
                </a:lnTo>
                <a:lnTo>
                  <a:pt x="18" y="576"/>
                </a:lnTo>
                <a:lnTo>
                  <a:pt x="21" y="573"/>
                </a:lnTo>
                <a:lnTo>
                  <a:pt x="23" y="568"/>
                </a:lnTo>
                <a:lnTo>
                  <a:pt x="25" y="566"/>
                </a:lnTo>
                <a:lnTo>
                  <a:pt x="25" y="563"/>
                </a:lnTo>
                <a:lnTo>
                  <a:pt x="27" y="559"/>
                </a:lnTo>
                <a:lnTo>
                  <a:pt x="29" y="554"/>
                </a:lnTo>
                <a:lnTo>
                  <a:pt x="32" y="551"/>
                </a:lnTo>
                <a:lnTo>
                  <a:pt x="33" y="548"/>
                </a:lnTo>
                <a:lnTo>
                  <a:pt x="35" y="545"/>
                </a:lnTo>
                <a:lnTo>
                  <a:pt x="35" y="543"/>
                </a:lnTo>
                <a:lnTo>
                  <a:pt x="38" y="540"/>
                </a:lnTo>
                <a:lnTo>
                  <a:pt x="42" y="537"/>
                </a:lnTo>
                <a:lnTo>
                  <a:pt x="45" y="534"/>
                </a:lnTo>
                <a:lnTo>
                  <a:pt x="48" y="532"/>
                </a:lnTo>
                <a:lnTo>
                  <a:pt x="52" y="529"/>
                </a:lnTo>
                <a:lnTo>
                  <a:pt x="55" y="528"/>
                </a:lnTo>
                <a:lnTo>
                  <a:pt x="57" y="526"/>
                </a:lnTo>
                <a:lnTo>
                  <a:pt x="58" y="524"/>
                </a:lnTo>
                <a:lnTo>
                  <a:pt x="59" y="522"/>
                </a:lnTo>
                <a:lnTo>
                  <a:pt x="62" y="519"/>
                </a:lnTo>
                <a:lnTo>
                  <a:pt x="65" y="517"/>
                </a:lnTo>
                <a:lnTo>
                  <a:pt x="72" y="508"/>
                </a:lnTo>
                <a:lnTo>
                  <a:pt x="75" y="505"/>
                </a:lnTo>
                <a:lnTo>
                  <a:pt x="78" y="505"/>
                </a:lnTo>
                <a:lnTo>
                  <a:pt x="81" y="505"/>
                </a:lnTo>
                <a:lnTo>
                  <a:pt x="84" y="502"/>
                </a:lnTo>
                <a:lnTo>
                  <a:pt x="88" y="499"/>
                </a:lnTo>
                <a:lnTo>
                  <a:pt x="91" y="492"/>
                </a:lnTo>
                <a:lnTo>
                  <a:pt x="91" y="486"/>
                </a:lnTo>
                <a:lnTo>
                  <a:pt x="93" y="481"/>
                </a:lnTo>
                <a:lnTo>
                  <a:pt x="95" y="476"/>
                </a:lnTo>
                <a:lnTo>
                  <a:pt x="96" y="471"/>
                </a:lnTo>
                <a:lnTo>
                  <a:pt x="95" y="466"/>
                </a:lnTo>
                <a:lnTo>
                  <a:pt x="95" y="461"/>
                </a:lnTo>
                <a:lnTo>
                  <a:pt x="92" y="458"/>
                </a:lnTo>
                <a:lnTo>
                  <a:pt x="93" y="439"/>
                </a:lnTo>
                <a:lnTo>
                  <a:pt x="85" y="436"/>
                </a:lnTo>
                <a:lnTo>
                  <a:pt x="81" y="443"/>
                </a:lnTo>
                <a:lnTo>
                  <a:pt x="75" y="442"/>
                </a:lnTo>
                <a:lnTo>
                  <a:pt x="75" y="439"/>
                </a:lnTo>
                <a:lnTo>
                  <a:pt x="77" y="434"/>
                </a:lnTo>
                <a:lnTo>
                  <a:pt x="71" y="427"/>
                </a:lnTo>
                <a:lnTo>
                  <a:pt x="66" y="423"/>
                </a:lnTo>
                <a:lnTo>
                  <a:pt x="63" y="417"/>
                </a:lnTo>
                <a:lnTo>
                  <a:pt x="61" y="412"/>
                </a:lnTo>
                <a:lnTo>
                  <a:pt x="60" y="403"/>
                </a:lnTo>
                <a:lnTo>
                  <a:pt x="63" y="399"/>
                </a:lnTo>
                <a:lnTo>
                  <a:pt x="69" y="394"/>
                </a:lnTo>
                <a:lnTo>
                  <a:pt x="69" y="386"/>
                </a:lnTo>
                <a:lnTo>
                  <a:pt x="72" y="371"/>
                </a:lnTo>
                <a:lnTo>
                  <a:pt x="77" y="361"/>
                </a:lnTo>
                <a:lnTo>
                  <a:pt x="79" y="348"/>
                </a:lnTo>
                <a:lnTo>
                  <a:pt x="76" y="340"/>
                </a:lnTo>
                <a:lnTo>
                  <a:pt x="74" y="331"/>
                </a:lnTo>
                <a:lnTo>
                  <a:pt x="74" y="325"/>
                </a:lnTo>
                <a:lnTo>
                  <a:pt x="75" y="321"/>
                </a:lnTo>
                <a:lnTo>
                  <a:pt x="77" y="318"/>
                </a:lnTo>
                <a:lnTo>
                  <a:pt x="77" y="316"/>
                </a:lnTo>
                <a:lnTo>
                  <a:pt x="79" y="312"/>
                </a:lnTo>
                <a:lnTo>
                  <a:pt x="81" y="310"/>
                </a:lnTo>
                <a:lnTo>
                  <a:pt x="82" y="309"/>
                </a:lnTo>
                <a:lnTo>
                  <a:pt x="85" y="307"/>
                </a:lnTo>
                <a:lnTo>
                  <a:pt x="87" y="306"/>
                </a:lnTo>
                <a:lnTo>
                  <a:pt x="88" y="305"/>
                </a:lnTo>
                <a:lnTo>
                  <a:pt x="88" y="303"/>
                </a:lnTo>
                <a:lnTo>
                  <a:pt x="89" y="302"/>
                </a:lnTo>
                <a:lnTo>
                  <a:pt x="90" y="301"/>
                </a:lnTo>
                <a:lnTo>
                  <a:pt x="91" y="300"/>
                </a:lnTo>
                <a:lnTo>
                  <a:pt x="93" y="297"/>
                </a:lnTo>
                <a:lnTo>
                  <a:pt x="92" y="295"/>
                </a:lnTo>
                <a:lnTo>
                  <a:pt x="92" y="292"/>
                </a:lnTo>
                <a:lnTo>
                  <a:pt x="92" y="289"/>
                </a:lnTo>
                <a:lnTo>
                  <a:pt x="93" y="285"/>
                </a:lnTo>
                <a:lnTo>
                  <a:pt x="93" y="281"/>
                </a:lnTo>
                <a:lnTo>
                  <a:pt x="94" y="277"/>
                </a:lnTo>
                <a:lnTo>
                  <a:pt x="94" y="274"/>
                </a:lnTo>
                <a:lnTo>
                  <a:pt x="94" y="271"/>
                </a:lnTo>
                <a:lnTo>
                  <a:pt x="96" y="270"/>
                </a:lnTo>
                <a:lnTo>
                  <a:pt x="96" y="266"/>
                </a:lnTo>
                <a:lnTo>
                  <a:pt x="96" y="265"/>
                </a:lnTo>
                <a:lnTo>
                  <a:pt x="97" y="264"/>
                </a:lnTo>
                <a:lnTo>
                  <a:pt x="97" y="262"/>
                </a:lnTo>
                <a:lnTo>
                  <a:pt x="98" y="261"/>
                </a:lnTo>
                <a:lnTo>
                  <a:pt x="99" y="258"/>
                </a:lnTo>
                <a:lnTo>
                  <a:pt x="100" y="254"/>
                </a:lnTo>
                <a:lnTo>
                  <a:pt x="102" y="250"/>
                </a:lnTo>
                <a:lnTo>
                  <a:pt x="105" y="247"/>
                </a:lnTo>
                <a:lnTo>
                  <a:pt x="107" y="241"/>
                </a:lnTo>
                <a:lnTo>
                  <a:pt x="109" y="236"/>
                </a:lnTo>
                <a:lnTo>
                  <a:pt x="110" y="234"/>
                </a:lnTo>
                <a:lnTo>
                  <a:pt x="115" y="231"/>
                </a:lnTo>
                <a:lnTo>
                  <a:pt x="116" y="228"/>
                </a:lnTo>
                <a:lnTo>
                  <a:pt x="116" y="225"/>
                </a:lnTo>
                <a:lnTo>
                  <a:pt x="118" y="223"/>
                </a:lnTo>
                <a:lnTo>
                  <a:pt x="118" y="223"/>
                </a:lnTo>
                <a:lnTo>
                  <a:pt x="121" y="221"/>
                </a:lnTo>
                <a:lnTo>
                  <a:pt x="122" y="220"/>
                </a:lnTo>
                <a:lnTo>
                  <a:pt x="123" y="218"/>
                </a:lnTo>
                <a:lnTo>
                  <a:pt x="127" y="218"/>
                </a:lnTo>
                <a:lnTo>
                  <a:pt x="129" y="216"/>
                </a:lnTo>
                <a:lnTo>
                  <a:pt x="131" y="215"/>
                </a:lnTo>
                <a:lnTo>
                  <a:pt x="134" y="215"/>
                </a:lnTo>
                <a:lnTo>
                  <a:pt x="137" y="215"/>
                </a:lnTo>
                <a:lnTo>
                  <a:pt x="139" y="215"/>
                </a:lnTo>
                <a:lnTo>
                  <a:pt x="139" y="213"/>
                </a:lnTo>
                <a:lnTo>
                  <a:pt x="140" y="212"/>
                </a:lnTo>
                <a:lnTo>
                  <a:pt x="140" y="214"/>
                </a:lnTo>
                <a:lnTo>
                  <a:pt x="141" y="215"/>
                </a:lnTo>
                <a:lnTo>
                  <a:pt x="143" y="214"/>
                </a:lnTo>
                <a:lnTo>
                  <a:pt x="141" y="213"/>
                </a:lnTo>
                <a:lnTo>
                  <a:pt x="141" y="211"/>
                </a:lnTo>
                <a:lnTo>
                  <a:pt x="146" y="209"/>
                </a:lnTo>
                <a:lnTo>
                  <a:pt x="148" y="207"/>
                </a:lnTo>
                <a:lnTo>
                  <a:pt x="152" y="205"/>
                </a:lnTo>
                <a:lnTo>
                  <a:pt x="153" y="203"/>
                </a:lnTo>
                <a:lnTo>
                  <a:pt x="156" y="200"/>
                </a:lnTo>
                <a:lnTo>
                  <a:pt x="159" y="198"/>
                </a:lnTo>
                <a:lnTo>
                  <a:pt x="162" y="196"/>
                </a:lnTo>
                <a:lnTo>
                  <a:pt x="166" y="193"/>
                </a:lnTo>
                <a:lnTo>
                  <a:pt x="166" y="191"/>
                </a:lnTo>
                <a:lnTo>
                  <a:pt x="170" y="188"/>
                </a:lnTo>
                <a:lnTo>
                  <a:pt x="176" y="186"/>
                </a:lnTo>
                <a:lnTo>
                  <a:pt x="180" y="184"/>
                </a:lnTo>
                <a:lnTo>
                  <a:pt x="183" y="181"/>
                </a:lnTo>
                <a:lnTo>
                  <a:pt x="186" y="177"/>
                </a:lnTo>
                <a:lnTo>
                  <a:pt x="189" y="174"/>
                </a:lnTo>
                <a:lnTo>
                  <a:pt x="190" y="168"/>
                </a:lnTo>
                <a:lnTo>
                  <a:pt x="192" y="165"/>
                </a:lnTo>
                <a:lnTo>
                  <a:pt x="195" y="162"/>
                </a:lnTo>
                <a:lnTo>
                  <a:pt x="196" y="160"/>
                </a:lnTo>
                <a:lnTo>
                  <a:pt x="197" y="157"/>
                </a:lnTo>
                <a:lnTo>
                  <a:pt x="199" y="154"/>
                </a:lnTo>
                <a:lnTo>
                  <a:pt x="200" y="151"/>
                </a:lnTo>
                <a:lnTo>
                  <a:pt x="200" y="146"/>
                </a:lnTo>
                <a:lnTo>
                  <a:pt x="200" y="143"/>
                </a:lnTo>
                <a:lnTo>
                  <a:pt x="199" y="140"/>
                </a:lnTo>
                <a:lnTo>
                  <a:pt x="199" y="137"/>
                </a:lnTo>
                <a:lnTo>
                  <a:pt x="200" y="133"/>
                </a:lnTo>
                <a:lnTo>
                  <a:pt x="200" y="129"/>
                </a:lnTo>
                <a:lnTo>
                  <a:pt x="199" y="128"/>
                </a:lnTo>
                <a:lnTo>
                  <a:pt x="199" y="126"/>
                </a:lnTo>
                <a:lnTo>
                  <a:pt x="198" y="122"/>
                </a:lnTo>
                <a:lnTo>
                  <a:pt x="198" y="118"/>
                </a:lnTo>
                <a:lnTo>
                  <a:pt x="198" y="113"/>
                </a:lnTo>
                <a:lnTo>
                  <a:pt x="200" y="107"/>
                </a:lnTo>
                <a:lnTo>
                  <a:pt x="202" y="104"/>
                </a:lnTo>
                <a:lnTo>
                  <a:pt x="205" y="101"/>
                </a:lnTo>
                <a:lnTo>
                  <a:pt x="207" y="97"/>
                </a:lnTo>
                <a:lnTo>
                  <a:pt x="210" y="93"/>
                </a:lnTo>
                <a:lnTo>
                  <a:pt x="216" y="91"/>
                </a:lnTo>
                <a:lnTo>
                  <a:pt x="218" y="86"/>
                </a:lnTo>
                <a:lnTo>
                  <a:pt x="219" y="85"/>
                </a:lnTo>
                <a:lnTo>
                  <a:pt x="221" y="84"/>
                </a:lnTo>
                <a:lnTo>
                  <a:pt x="223" y="83"/>
                </a:lnTo>
                <a:lnTo>
                  <a:pt x="226" y="82"/>
                </a:lnTo>
                <a:lnTo>
                  <a:pt x="228" y="81"/>
                </a:lnTo>
                <a:lnTo>
                  <a:pt x="229" y="79"/>
                </a:lnTo>
                <a:lnTo>
                  <a:pt x="229" y="77"/>
                </a:lnTo>
                <a:lnTo>
                  <a:pt x="231" y="75"/>
                </a:lnTo>
                <a:lnTo>
                  <a:pt x="233" y="73"/>
                </a:lnTo>
                <a:lnTo>
                  <a:pt x="235" y="70"/>
                </a:lnTo>
                <a:lnTo>
                  <a:pt x="237" y="68"/>
                </a:lnTo>
                <a:lnTo>
                  <a:pt x="239" y="66"/>
                </a:lnTo>
                <a:lnTo>
                  <a:pt x="243" y="66"/>
                </a:lnTo>
                <a:lnTo>
                  <a:pt x="246" y="64"/>
                </a:lnTo>
                <a:lnTo>
                  <a:pt x="249" y="62"/>
                </a:lnTo>
                <a:lnTo>
                  <a:pt x="253" y="60"/>
                </a:lnTo>
                <a:lnTo>
                  <a:pt x="255" y="59"/>
                </a:lnTo>
                <a:lnTo>
                  <a:pt x="260" y="58"/>
                </a:lnTo>
                <a:lnTo>
                  <a:pt x="266" y="56"/>
                </a:lnTo>
                <a:lnTo>
                  <a:pt x="268" y="55"/>
                </a:lnTo>
                <a:lnTo>
                  <a:pt x="270" y="53"/>
                </a:lnTo>
                <a:lnTo>
                  <a:pt x="269" y="50"/>
                </a:lnTo>
                <a:lnTo>
                  <a:pt x="270" y="47"/>
                </a:lnTo>
                <a:lnTo>
                  <a:pt x="271" y="42"/>
                </a:lnTo>
                <a:lnTo>
                  <a:pt x="272" y="39"/>
                </a:lnTo>
                <a:lnTo>
                  <a:pt x="274" y="36"/>
                </a:lnTo>
                <a:lnTo>
                  <a:pt x="275" y="33"/>
                </a:lnTo>
                <a:lnTo>
                  <a:pt x="275" y="32"/>
                </a:lnTo>
                <a:lnTo>
                  <a:pt x="280" y="32"/>
                </a:lnTo>
                <a:lnTo>
                  <a:pt x="302" y="41"/>
                </a:lnTo>
                <a:lnTo>
                  <a:pt x="338" y="15"/>
                </a:lnTo>
                <a:lnTo>
                  <a:pt x="363" y="4"/>
                </a:lnTo>
                <a:lnTo>
                  <a:pt x="383" y="0"/>
                </a:lnTo>
                <a:lnTo>
                  <a:pt x="398" y="13"/>
                </a:lnTo>
                <a:close/>
              </a:path>
            </a:pathLst>
          </a:custGeom>
          <a:solidFill>
            <a:schemeClr val="bg1">
              <a:lumMod val="75000"/>
            </a:schemeClr>
          </a:solidFill>
          <a:ln w="9525">
            <a:noFill/>
            <a:round/>
            <a:headEnd/>
            <a:tailEnd/>
          </a:ln>
        </p:spPr>
        <p:txBody>
          <a:bodyPr/>
          <a:lstStyle/>
          <a:p>
            <a:endParaRPr lang="en-US"/>
          </a:p>
        </p:txBody>
      </p:sp>
      <p:sp>
        <p:nvSpPr>
          <p:cNvPr id="6" name="Freeform 6"/>
          <p:cNvSpPr>
            <a:spLocks/>
          </p:cNvSpPr>
          <p:nvPr/>
        </p:nvSpPr>
        <p:spPr bwMode="auto">
          <a:xfrm>
            <a:off x="966788" y="1716088"/>
            <a:ext cx="1289050" cy="2884487"/>
          </a:xfrm>
          <a:custGeom>
            <a:avLst/>
            <a:gdLst/>
            <a:ahLst/>
            <a:cxnLst>
              <a:cxn ang="0">
                <a:pos x="685" y="106"/>
              </a:cxn>
              <a:cxn ang="0">
                <a:pos x="623" y="309"/>
              </a:cxn>
              <a:cxn ang="0">
                <a:pos x="581" y="540"/>
              </a:cxn>
              <a:cxn ang="0">
                <a:pos x="585" y="785"/>
              </a:cxn>
              <a:cxn ang="0">
                <a:pos x="491" y="1151"/>
              </a:cxn>
              <a:cxn ang="0">
                <a:pos x="534" y="1385"/>
              </a:cxn>
              <a:cxn ang="0">
                <a:pos x="340" y="1637"/>
              </a:cxn>
              <a:cxn ang="0">
                <a:pos x="108" y="1776"/>
              </a:cxn>
              <a:cxn ang="0">
                <a:pos x="1" y="1797"/>
              </a:cxn>
              <a:cxn ang="0">
                <a:pos x="18" y="1776"/>
              </a:cxn>
              <a:cxn ang="0">
                <a:pos x="39" y="1763"/>
              </a:cxn>
              <a:cxn ang="0">
                <a:pos x="50" y="1750"/>
              </a:cxn>
              <a:cxn ang="0">
                <a:pos x="60" y="1707"/>
              </a:cxn>
              <a:cxn ang="0">
                <a:pos x="67" y="1680"/>
              </a:cxn>
              <a:cxn ang="0">
                <a:pos x="72" y="1648"/>
              </a:cxn>
              <a:cxn ang="0">
                <a:pos x="78" y="1631"/>
              </a:cxn>
              <a:cxn ang="0">
                <a:pos x="84" y="1622"/>
              </a:cxn>
              <a:cxn ang="0">
                <a:pos x="96" y="1594"/>
              </a:cxn>
              <a:cxn ang="0">
                <a:pos x="110" y="1572"/>
              </a:cxn>
              <a:cxn ang="0">
                <a:pos x="121" y="1561"/>
              </a:cxn>
              <a:cxn ang="0">
                <a:pos x="129" y="1532"/>
              </a:cxn>
              <a:cxn ang="0">
                <a:pos x="142" y="1503"/>
              </a:cxn>
              <a:cxn ang="0">
                <a:pos x="179" y="1475"/>
              </a:cxn>
              <a:cxn ang="0">
                <a:pos x="224" y="1463"/>
              </a:cxn>
              <a:cxn ang="0">
                <a:pos x="253" y="1438"/>
              </a:cxn>
              <a:cxn ang="0">
                <a:pos x="282" y="1389"/>
              </a:cxn>
              <a:cxn ang="0">
                <a:pos x="314" y="1331"/>
              </a:cxn>
              <a:cxn ang="0">
                <a:pos x="339" y="1304"/>
              </a:cxn>
              <a:cxn ang="0">
                <a:pos x="350" y="1264"/>
              </a:cxn>
              <a:cxn ang="0">
                <a:pos x="378" y="1232"/>
              </a:cxn>
              <a:cxn ang="0">
                <a:pos x="393" y="1219"/>
              </a:cxn>
              <a:cxn ang="0">
                <a:pos x="416" y="1199"/>
              </a:cxn>
              <a:cxn ang="0">
                <a:pos x="425" y="1180"/>
              </a:cxn>
              <a:cxn ang="0">
                <a:pos x="439" y="1158"/>
              </a:cxn>
              <a:cxn ang="0">
                <a:pos x="446" y="1114"/>
              </a:cxn>
              <a:cxn ang="0">
                <a:pos x="455" y="1090"/>
              </a:cxn>
              <a:cxn ang="0">
                <a:pos x="474" y="1062"/>
              </a:cxn>
              <a:cxn ang="0">
                <a:pos x="468" y="1034"/>
              </a:cxn>
              <a:cxn ang="0">
                <a:pos x="468" y="989"/>
              </a:cxn>
              <a:cxn ang="0">
                <a:pos x="489" y="970"/>
              </a:cxn>
              <a:cxn ang="0">
                <a:pos x="510" y="934"/>
              </a:cxn>
              <a:cxn ang="0">
                <a:pos x="518" y="890"/>
              </a:cxn>
              <a:cxn ang="0">
                <a:pos x="520" y="834"/>
              </a:cxn>
              <a:cxn ang="0">
                <a:pos x="538" y="753"/>
              </a:cxn>
              <a:cxn ang="0">
                <a:pos x="520" y="721"/>
              </a:cxn>
              <a:cxn ang="0">
                <a:pos x="512" y="668"/>
              </a:cxn>
              <a:cxn ang="0">
                <a:pos x="511" y="607"/>
              </a:cxn>
              <a:cxn ang="0">
                <a:pos x="501" y="563"/>
              </a:cxn>
              <a:cxn ang="0">
                <a:pos x="510" y="533"/>
              </a:cxn>
              <a:cxn ang="0">
                <a:pos x="508" y="492"/>
              </a:cxn>
              <a:cxn ang="0">
                <a:pos x="511" y="459"/>
              </a:cxn>
              <a:cxn ang="0">
                <a:pos x="525" y="419"/>
              </a:cxn>
              <a:cxn ang="0">
                <a:pos x="513" y="391"/>
              </a:cxn>
              <a:cxn ang="0">
                <a:pos x="487" y="346"/>
              </a:cxn>
              <a:cxn ang="0">
                <a:pos x="460" y="314"/>
              </a:cxn>
              <a:cxn ang="0">
                <a:pos x="440" y="249"/>
              </a:cxn>
              <a:cxn ang="0">
                <a:pos x="445" y="200"/>
              </a:cxn>
              <a:cxn ang="0">
                <a:pos x="455" y="146"/>
              </a:cxn>
              <a:cxn ang="0">
                <a:pos x="450" y="104"/>
              </a:cxn>
              <a:cxn ang="0">
                <a:pos x="463" y="70"/>
              </a:cxn>
              <a:cxn ang="0">
                <a:pos x="480" y="24"/>
              </a:cxn>
            </a:cxnLst>
            <a:rect l="0" t="0" r="r" b="b"/>
            <a:pathLst>
              <a:path w="812" h="1817">
                <a:moveTo>
                  <a:pt x="812" y="0"/>
                </a:moveTo>
                <a:lnTo>
                  <a:pt x="807" y="26"/>
                </a:lnTo>
                <a:lnTo>
                  <a:pt x="781" y="45"/>
                </a:lnTo>
                <a:lnTo>
                  <a:pt x="753" y="59"/>
                </a:lnTo>
                <a:lnTo>
                  <a:pt x="725" y="62"/>
                </a:lnTo>
                <a:lnTo>
                  <a:pt x="708" y="65"/>
                </a:lnTo>
                <a:lnTo>
                  <a:pt x="699" y="78"/>
                </a:lnTo>
                <a:lnTo>
                  <a:pt x="685" y="106"/>
                </a:lnTo>
                <a:lnTo>
                  <a:pt x="679" y="139"/>
                </a:lnTo>
                <a:lnTo>
                  <a:pt x="668" y="161"/>
                </a:lnTo>
                <a:lnTo>
                  <a:pt x="656" y="171"/>
                </a:lnTo>
                <a:lnTo>
                  <a:pt x="645" y="182"/>
                </a:lnTo>
                <a:lnTo>
                  <a:pt x="636" y="212"/>
                </a:lnTo>
                <a:lnTo>
                  <a:pt x="640" y="234"/>
                </a:lnTo>
                <a:lnTo>
                  <a:pt x="635" y="271"/>
                </a:lnTo>
                <a:lnTo>
                  <a:pt x="623" y="309"/>
                </a:lnTo>
                <a:lnTo>
                  <a:pt x="611" y="333"/>
                </a:lnTo>
                <a:lnTo>
                  <a:pt x="608" y="355"/>
                </a:lnTo>
                <a:lnTo>
                  <a:pt x="614" y="393"/>
                </a:lnTo>
                <a:lnTo>
                  <a:pt x="622" y="420"/>
                </a:lnTo>
                <a:lnTo>
                  <a:pt x="613" y="465"/>
                </a:lnTo>
                <a:lnTo>
                  <a:pt x="610" y="476"/>
                </a:lnTo>
                <a:lnTo>
                  <a:pt x="603" y="502"/>
                </a:lnTo>
                <a:lnTo>
                  <a:pt x="581" y="540"/>
                </a:lnTo>
                <a:lnTo>
                  <a:pt x="581" y="561"/>
                </a:lnTo>
                <a:lnTo>
                  <a:pt x="588" y="587"/>
                </a:lnTo>
                <a:lnTo>
                  <a:pt x="620" y="633"/>
                </a:lnTo>
                <a:lnTo>
                  <a:pt x="610" y="667"/>
                </a:lnTo>
                <a:lnTo>
                  <a:pt x="604" y="703"/>
                </a:lnTo>
                <a:lnTo>
                  <a:pt x="588" y="740"/>
                </a:lnTo>
                <a:lnTo>
                  <a:pt x="584" y="754"/>
                </a:lnTo>
                <a:lnTo>
                  <a:pt x="585" y="785"/>
                </a:lnTo>
                <a:lnTo>
                  <a:pt x="584" y="815"/>
                </a:lnTo>
                <a:lnTo>
                  <a:pt x="576" y="886"/>
                </a:lnTo>
                <a:lnTo>
                  <a:pt x="571" y="966"/>
                </a:lnTo>
                <a:lnTo>
                  <a:pt x="563" y="1011"/>
                </a:lnTo>
                <a:lnTo>
                  <a:pt x="548" y="1052"/>
                </a:lnTo>
                <a:lnTo>
                  <a:pt x="529" y="1084"/>
                </a:lnTo>
                <a:lnTo>
                  <a:pt x="507" y="1120"/>
                </a:lnTo>
                <a:lnTo>
                  <a:pt x="491" y="1151"/>
                </a:lnTo>
                <a:lnTo>
                  <a:pt x="490" y="1174"/>
                </a:lnTo>
                <a:lnTo>
                  <a:pt x="508" y="1202"/>
                </a:lnTo>
                <a:lnTo>
                  <a:pt x="545" y="1221"/>
                </a:lnTo>
                <a:lnTo>
                  <a:pt x="558" y="1235"/>
                </a:lnTo>
                <a:lnTo>
                  <a:pt x="562" y="1257"/>
                </a:lnTo>
                <a:lnTo>
                  <a:pt x="551" y="1300"/>
                </a:lnTo>
                <a:lnTo>
                  <a:pt x="545" y="1343"/>
                </a:lnTo>
                <a:lnTo>
                  <a:pt x="534" y="1385"/>
                </a:lnTo>
                <a:lnTo>
                  <a:pt x="537" y="1403"/>
                </a:lnTo>
                <a:lnTo>
                  <a:pt x="518" y="1441"/>
                </a:lnTo>
                <a:lnTo>
                  <a:pt x="491" y="1476"/>
                </a:lnTo>
                <a:lnTo>
                  <a:pt x="474" y="1494"/>
                </a:lnTo>
                <a:lnTo>
                  <a:pt x="434" y="1544"/>
                </a:lnTo>
                <a:lnTo>
                  <a:pt x="409" y="1577"/>
                </a:lnTo>
                <a:lnTo>
                  <a:pt x="368" y="1608"/>
                </a:lnTo>
                <a:lnTo>
                  <a:pt x="340" y="1637"/>
                </a:lnTo>
                <a:lnTo>
                  <a:pt x="312" y="1653"/>
                </a:lnTo>
                <a:lnTo>
                  <a:pt x="282" y="1690"/>
                </a:lnTo>
                <a:lnTo>
                  <a:pt x="267" y="1703"/>
                </a:lnTo>
                <a:lnTo>
                  <a:pt x="242" y="1730"/>
                </a:lnTo>
                <a:lnTo>
                  <a:pt x="200" y="1761"/>
                </a:lnTo>
                <a:lnTo>
                  <a:pt x="163" y="1779"/>
                </a:lnTo>
                <a:lnTo>
                  <a:pt x="123" y="1789"/>
                </a:lnTo>
                <a:lnTo>
                  <a:pt x="108" y="1776"/>
                </a:lnTo>
                <a:lnTo>
                  <a:pt x="88" y="1780"/>
                </a:lnTo>
                <a:lnTo>
                  <a:pt x="63" y="1791"/>
                </a:lnTo>
                <a:lnTo>
                  <a:pt x="27" y="1817"/>
                </a:lnTo>
                <a:lnTo>
                  <a:pt x="5" y="1808"/>
                </a:lnTo>
                <a:lnTo>
                  <a:pt x="0" y="1808"/>
                </a:lnTo>
                <a:lnTo>
                  <a:pt x="0" y="1806"/>
                </a:lnTo>
                <a:lnTo>
                  <a:pt x="0" y="1802"/>
                </a:lnTo>
                <a:lnTo>
                  <a:pt x="1" y="1797"/>
                </a:lnTo>
                <a:lnTo>
                  <a:pt x="1" y="1792"/>
                </a:lnTo>
                <a:lnTo>
                  <a:pt x="2" y="1789"/>
                </a:lnTo>
                <a:lnTo>
                  <a:pt x="5" y="1790"/>
                </a:lnTo>
                <a:lnTo>
                  <a:pt x="9" y="1789"/>
                </a:lnTo>
                <a:lnTo>
                  <a:pt x="11" y="1787"/>
                </a:lnTo>
                <a:lnTo>
                  <a:pt x="14" y="1783"/>
                </a:lnTo>
                <a:lnTo>
                  <a:pt x="16" y="1779"/>
                </a:lnTo>
                <a:lnTo>
                  <a:pt x="18" y="1776"/>
                </a:lnTo>
                <a:lnTo>
                  <a:pt x="19" y="1774"/>
                </a:lnTo>
                <a:lnTo>
                  <a:pt x="22" y="1771"/>
                </a:lnTo>
                <a:lnTo>
                  <a:pt x="23" y="1771"/>
                </a:lnTo>
                <a:lnTo>
                  <a:pt x="25" y="1767"/>
                </a:lnTo>
                <a:lnTo>
                  <a:pt x="27" y="1765"/>
                </a:lnTo>
                <a:lnTo>
                  <a:pt x="30" y="1764"/>
                </a:lnTo>
                <a:lnTo>
                  <a:pt x="35" y="1763"/>
                </a:lnTo>
                <a:lnTo>
                  <a:pt x="39" y="1763"/>
                </a:lnTo>
                <a:lnTo>
                  <a:pt x="42" y="1763"/>
                </a:lnTo>
                <a:lnTo>
                  <a:pt x="46" y="1763"/>
                </a:lnTo>
                <a:lnTo>
                  <a:pt x="49" y="1761"/>
                </a:lnTo>
                <a:lnTo>
                  <a:pt x="49" y="1758"/>
                </a:lnTo>
                <a:lnTo>
                  <a:pt x="51" y="1757"/>
                </a:lnTo>
                <a:lnTo>
                  <a:pt x="51" y="1755"/>
                </a:lnTo>
                <a:lnTo>
                  <a:pt x="49" y="1754"/>
                </a:lnTo>
                <a:lnTo>
                  <a:pt x="50" y="1750"/>
                </a:lnTo>
                <a:lnTo>
                  <a:pt x="50" y="1745"/>
                </a:lnTo>
                <a:lnTo>
                  <a:pt x="52" y="1741"/>
                </a:lnTo>
                <a:lnTo>
                  <a:pt x="53" y="1737"/>
                </a:lnTo>
                <a:lnTo>
                  <a:pt x="56" y="1730"/>
                </a:lnTo>
                <a:lnTo>
                  <a:pt x="57" y="1724"/>
                </a:lnTo>
                <a:lnTo>
                  <a:pt x="58" y="1719"/>
                </a:lnTo>
                <a:lnTo>
                  <a:pt x="59" y="1713"/>
                </a:lnTo>
                <a:lnTo>
                  <a:pt x="60" y="1707"/>
                </a:lnTo>
                <a:lnTo>
                  <a:pt x="59" y="1701"/>
                </a:lnTo>
                <a:lnTo>
                  <a:pt x="58" y="1696"/>
                </a:lnTo>
                <a:lnTo>
                  <a:pt x="57" y="1693"/>
                </a:lnTo>
                <a:lnTo>
                  <a:pt x="58" y="1689"/>
                </a:lnTo>
                <a:lnTo>
                  <a:pt x="59" y="1685"/>
                </a:lnTo>
                <a:lnTo>
                  <a:pt x="61" y="1682"/>
                </a:lnTo>
                <a:lnTo>
                  <a:pt x="64" y="1681"/>
                </a:lnTo>
                <a:lnTo>
                  <a:pt x="67" y="1680"/>
                </a:lnTo>
                <a:lnTo>
                  <a:pt x="68" y="1677"/>
                </a:lnTo>
                <a:lnTo>
                  <a:pt x="69" y="1674"/>
                </a:lnTo>
                <a:lnTo>
                  <a:pt x="70" y="1672"/>
                </a:lnTo>
                <a:lnTo>
                  <a:pt x="70" y="1670"/>
                </a:lnTo>
                <a:lnTo>
                  <a:pt x="70" y="1668"/>
                </a:lnTo>
                <a:lnTo>
                  <a:pt x="71" y="1663"/>
                </a:lnTo>
                <a:lnTo>
                  <a:pt x="72" y="1653"/>
                </a:lnTo>
                <a:lnTo>
                  <a:pt x="72" y="1648"/>
                </a:lnTo>
                <a:lnTo>
                  <a:pt x="72" y="1647"/>
                </a:lnTo>
                <a:lnTo>
                  <a:pt x="73" y="1644"/>
                </a:lnTo>
                <a:lnTo>
                  <a:pt x="73" y="1640"/>
                </a:lnTo>
                <a:lnTo>
                  <a:pt x="74" y="1637"/>
                </a:lnTo>
                <a:lnTo>
                  <a:pt x="75" y="1635"/>
                </a:lnTo>
                <a:lnTo>
                  <a:pt x="76" y="1633"/>
                </a:lnTo>
                <a:lnTo>
                  <a:pt x="77" y="1632"/>
                </a:lnTo>
                <a:lnTo>
                  <a:pt x="78" y="1631"/>
                </a:lnTo>
                <a:lnTo>
                  <a:pt x="80" y="1629"/>
                </a:lnTo>
                <a:lnTo>
                  <a:pt x="81" y="1628"/>
                </a:lnTo>
                <a:lnTo>
                  <a:pt x="81" y="1627"/>
                </a:lnTo>
                <a:lnTo>
                  <a:pt x="82" y="1626"/>
                </a:lnTo>
                <a:lnTo>
                  <a:pt x="82" y="1625"/>
                </a:lnTo>
                <a:lnTo>
                  <a:pt x="83" y="1625"/>
                </a:lnTo>
                <a:lnTo>
                  <a:pt x="83" y="1624"/>
                </a:lnTo>
                <a:lnTo>
                  <a:pt x="84" y="1622"/>
                </a:lnTo>
                <a:lnTo>
                  <a:pt x="84" y="1621"/>
                </a:lnTo>
                <a:lnTo>
                  <a:pt x="85" y="1620"/>
                </a:lnTo>
                <a:lnTo>
                  <a:pt x="86" y="1615"/>
                </a:lnTo>
                <a:lnTo>
                  <a:pt x="88" y="1609"/>
                </a:lnTo>
                <a:lnTo>
                  <a:pt x="89" y="1607"/>
                </a:lnTo>
                <a:lnTo>
                  <a:pt x="91" y="1601"/>
                </a:lnTo>
                <a:lnTo>
                  <a:pt x="94" y="1598"/>
                </a:lnTo>
                <a:lnTo>
                  <a:pt x="96" y="1594"/>
                </a:lnTo>
                <a:lnTo>
                  <a:pt x="97" y="1590"/>
                </a:lnTo>
                <a:lnTo>
                  <a:pt x="98" y="1588"/>
                </a:lnTo>
                <a:lnTo>
                  <a:pt x="102" y="1584"/>
                </a:lnTo>
                <a:lnTo>
                  <a:pt x="104" y="1582"/>
                </a:lnTo>
                <a:lnTo>
                  <a:pt x="105" y="1579"/>
                </a:lnTo>
                <a:lnTo>
                  <a:pt x="106" y="1577"/>
                </a:lnTo>
                <a:lnTo>
                  <a:pt x="108" y="1574"/>
                </a:lnTo>
                <a:lnTo>
                  <a:pt x="110" y="1572"/>
                </a:lnTo>
                <a:lnTo>
                  <a:pt x="111" y="1571"/>
                </a:lnTo>
                <a:lnTo>
                  <a:pt x="112" y="1569"/>
                </a:lnTo>
                <a:lnTo>
                  <a:pt x="114" y="1567"/>
                </a:lnTo>
                <a:lnTo>
                  <a:pt x="116" y="1566"/>
                </a:lnTo>
                <a:lnTo>
                  <a:pt x="117" y="1565"/>
                </a:lnTo>
                <a:lnTo>
                  <a:pt x="118" y="1563"/>
                </a:lnTo>
                <a:lnTo>
                  <a:pt x="120" y="1562"/>
                </a:lnTo>
                <a:lnTo>
                  <a:pt x="121" y="1561"/>
                </a:lnTo>
                <a:lnTo>
                  <a:pt x="122" y="1557"/>
                </a:lnTo>
                <a:lnTo>
                  <a:pt x="123" y="1554"/>
                </a:lnTo>
                <a:lnTo>
                  <a:pt x="124" y="1553"/>
                </a:lnTo>
                <a:lnTo>
                  <a:pt x="125" y="1551"/>
                </a:lnTo>
                <a:lnTo>
                  <a:pt x="125" y="1549"/>
                </a:lnTo>
                <a:lnTo>
                  <a:pt x="124" y="1545"/>
                </a:lnTo>
                <a:lnTo>
                  <a:pt x="125" y="1538"/>
                </a:lnTo>
                <a:lnTo>
                  <a:pt x="129" y="1532"/>
                </a:lnTo>
                <a:lnTo>
                  <a:pt x="130" y="1528"/>
                </a:lnTo>
                <a:lnTo>
                  <a:pt x="131" y="1525"/>
                </a:lnTo>
                <a:lnTo>
                  <a:pt x="133" y="1521"/>
                </a:lnTo>
                <a:lnTo>
                  <a:pt x="135" y="1517"/>
                </a:lnTo>
                <a:lnTo>
                  <a:pt x="135" y="1511"/>
                </a:lnTo>
                <a:lnTo>
                  <a:pt x="137" y="1507"/>
                </a:lnTo>
                <a:lnTo>
                  <a:pt x="140" y="1505"/>
                </a:lnTo>
                <a:lnTo>
                  <a:pt x="142" y="1503"/>
                </a:lnTo>
                <a:lnTo>
                  <a:pt x="144" y="1499"/>
                </a:lnTo>
                <a:lnTo>
                  <a:pt x="154" y="1494"/>
                </a:lnTo>
                <a:lnTo>
                  <a:pt x="159" y="1492"/>
                </a:lnTo>
                <a:lnTo>
                  <a:pt x="162" y="1489"/>
                </a:lnTo>
                <a:lnTo>
                  <a:pt x="165" y="1487"/>
                </a:lnTo>
                <a:lnTo>
                  <a:pt x="169" y="1484"/>
                </a:lnTo>
                <a:lnTo>
                  <a:pt x="174" y="1480"/>
                </a:lnTo>
                <a:lnTo>
                  <a:pt x="179" y="1475"/>
                </a:lnTo>
                <a:lnTo>
                  <a:pt x="184" y="1470"/>
                </a:lnTo>
                <a:lnTo>
                  <a:pt x="191" y="1469"/>
                </a:lnTo>
                <a:lnTo>
                  <a:pt x="199" y="1469"/>
                </a:lnTo>
                <a:lnTo>
                  <a:pt x="206" y="1468"/>
                </a:lnTo>
                <a:lnTo>
                  <a:pt x="211" y="1466"/>
                </a:lnTo>
                <a:lnTo>
                  <a:pt x="217" y="1466"/>
                </a:lnTo>
                <a:lnTo>
                  <a:pt x="220" y="1465"/>
                </a:lnTo>
                <a:lnTo>
                  <a:pt x="224" y="1463"/>
                </a:lnTo>
                <a:lnTo>
                  <a:pt x="228" y="1461"/>
                </a:lnTo>
                <a:lnTo>
                  <a:pt x="231" y="1459"/>
                </a:lnTo>
                <a:lnTo>
                  <a:pt x="234" y="1457"/>
                </a:lnTo>
                <a:lnTo>
                  <a:pt x="239" y="1454"/>
                </a:lnTo>
                <a:lnTo>
                  <a:pt x="241" y="1452"/>
                </a:lnTo>
                <a:lnTo>
                  <a:pt x="245" y="1447"/>
                </a:lnTo>
                <a:lnTo>
                  <a:pt x="249" y="1444"/>
                </a:lnTo>
                <a:lnTo>
                  <a:pt x="253" y="1438"/>
                </a:lnTo>
                <a:lnTo>
                  <a:pt x="257" y="1432"/>
                </a:lnTo>
                <a:lnTo>
                  <a:pt x="262" y="1426"/>
                </a:lnTo>
                <a:lnTo>
                  <a:pt x="266" y="1418"/>
                </a:lnTo>
                <a:lnTo>
                  <a:pt x="269" y="1411"/>
                </a:lnTo>
                <a:lnTo>
                  <a:pt x="272" y="1403"/>
                </a:lnTo>
                <a:lnTo>
                  <a:pt x="276" y="1395"/>
                </a:lnTo>
                <a:lnTo>
                  <a:pt x="279" y="1390"/>
                </a:lnTo>
                <a:lnTo>
                  <a:pt x="282" y="1389"/>
                </a:lnTo>
                <a:lnTo>
                  <a:pt x="284" y="1385"/>
                </a:lnTo>
                <a:lnTo>
                  <a:pt x="287" y="1377"/>
                </a:lnTo>
                <a:lnTo>
                  <a:pt x="292" y="1370"/>
                </a:lnTo>
                <a:lnTo>
                  <a:pt x="297" y="1361"/>
                </a:lnTo>
                <a:lnTo>
                  <a:pt x="301" y="1351"/>
                </a:lnTo>
                <a:lnTo>
                  <a:pt x="305" y="1344"/>
                </a:lnTo>
                <a:lnTo>
                  <a:pt x="309" y="1337"/>
                </a:lnTo>
                <a:lnTo>
                  <a:pt x="314" y="1331"/>
                </a:lnTo>
                <a:lnTo>
                  <a:pt x="315" y="1326"/>
                </a:lnTo>
                <a:lnTo>
                  <a:pt x="317" y="1323"/>
                </a:lnTo>
                <a:lnTo>
                  <a:pt x="321" y="1318"/>
                </a:lnTo>
                <a:lnTo>
                  <a:pt x="323" y="1314"/>
                </a:lnTo>
                <a:lnTo>
                  <a:pt x="327" y="1310"/>
                </a:lnTo>
                <a:lnTo>
                  <a:pt x="332" y="1308"/>
                </a:lnTo>
                <a:lnTo>
                  <a:pt x="336" y="1307"/>
                </a:lnTo>
                <a:lnTo>
                  <a:pt x="339" y="1304"/>
                </a:lnTo>
                <a:lnTo>
                  <a:pt x="341" y="1302"/>
                </a:lnTo>
                <a:lnTo>
                  <a:pt x="345" y="1302"/>
                </a:lnTo>
                <a:lnTo>
                  <a:pt x="345" y="1297"/>
                </a:lnTo>
                <a:lnTo>
                  <a:pt x="345" y="1294"/>
                </a:lnTo>
                <a:lnTo>
                  <a:pt x="344" y="1284"/>
                </a:lnTo>
                <a:lnTo>
                  <a:pt x="346" y="1280"/>
                </a:lnTo>
                <a:lnTo>
                  <a:pt x="348" y="1273"/>
                </a:lnTo>
                <a:lnTo>
                  <a:pt x="350" y="1264"/>
                </a:lnTo>
                <a:lnTo>
                  <a:pt x="353" y="1259"/>
                </a:lnTo>
                <a:lnTo>
                  <a:pt x="355" y="1254"/>
                </a:lnTo>
                <a:lnTo>
                  <a:pt x="358" y="1250"/>
                </a:lnTo>
                <a:lnTo>
                  <a:pt x="361" y="1245"/>
                </a:lnTo>
                <a:lnTo>
                  <a:pt x="365" y="1240"/>
                </a:lnTo>
                <a:lnTo>
                  <a:pt x="369" y="1236"/>
                </a:lnTo>
                <a:lnTo>
                  <a:pt x="372" y="1235"/>
                </a:lnTo>
                <a:lnTo>
                  <a:pt x="378" y="1232"/>
                </a:lnTo>
                <a:lnTo>
                  <a:pt x="382" y="1229"/>
                </a:lnTo>
                <a:lnTo>
                  <a:pt x="385" y="1228"/>
                </a:lnTo>
                <a:lnTo>
                  <a:pt x="388" y="1228"/>
                </a:lnTo>
                <a:lnTo>
                  <a:pt x="389" y="1226"/>
                </a:lnTo>
                <a:lnTo>
                  <a:pt x="392" y="1226"/>
                </a:lnTo>
                <a:lnTo>
                  <a:pt x="393" y="1224"/>
                </a:lnTo>
                <a:lnTo>
                  <a:pt x="393" y="1222"/>
                </a:lnTo>
                <a:lnTo>
                  <a:pt x="393" y="1219"/>
                </a:lnTo>
                <a:lnTo>
                  <a:pt x="394" y="1216"/>
                </a:lnTo>
                <a:lnTo>
                  <a:pt x="396" y="1213"/>
                </a:lnTo>
                <a:lnTo>
                  <a:pt x="399" y="1211"/>
                </a:lnTo>
                <a:lnTo>
                  <a:pt x="403" y="1210"/>
                </a:lnTo>
                <a:lnTo>
                  <a:pt x="408" y="1208"/>
                </a:lnTo>
                <a:lnTo>
                  <a:pt x="411" y="1205"/>
                </a:lnTo>
                <a:lnTo>
                  <a:pt x="413" y="1202"/>
                </a:lnTo>
                <a:lnTo>
                  <a:pt x="416" y="1199"/>
                </a:lnTo>
                <a:lnTo>
                  <a:pt x="418" y="1197"/>
                </a:lnTo>
                <a:lnTo>
                  <a:pt x="420" y="1196"/>
                </a:lnTo>
                <a:lnTo>
                  <a:pt x="423" y="1194"/>
                </a:lnTo>
                <a:lnTo>
                  <a:pt x="423" y="1192"/>
                </a:lnTo>
                <a:lnTo>
                  <a:pt x="423" y="1190"/>
                </a:lnTo>
                <a:lnTo>
                  <a:pt x="423" y="1186"/>
                </a:lnTo>
                <a:lnTo>
                  <a:pt x="421" y="1182"/>
                </a:lnTo>
                <a:lnTo>
                  <a:pt x="425" y="1180"/>
                </a:lnTo>
                <a:lnTo>
                  <a:pt x="421" y="1179"/>
                </a:lnTo>
                <a:lnTo>
                  <a:pt x="423" y="1175"/>
                </a:lnTo>
                <a:lnTo>
                  <a:pt x="424" y="1171"/>
                </a:lnTo>
                <a:lnTo>
                  <a:pt x="426" y="1167"/>
                </a:lnTo>
                <a:lnTo>
                  <a:pt x="431" y="1164"/>
                </a:lnTo>
                <a:lnTo>
                  <a:pt x="432" y="1160"/>
                </a:lnTo>
                <a:lnTo>
                  <a:pt x="434" y="1156"/>
                </a:lnTo>
                <a:lnTo>
                  <a:pt x="439" y="1158"/>
                </a:lnTo>
                <a:lnTo>
                  <a:pt x="441" y="1156"/>
                </a:lnTo>
                <a:lnTo>
                  <a:pt x="443" y="1153"/>
                </a:lnTo>
                <a:lnTo>
                  <a:pt x="447" y="1151"/>
                </a:lnTo>
                <a:lnTo>
                  <a:pt x="449" y="1146"/>
                </a:lnTo>
                <a:lnTo>
                  <a:pt x="450" y="1143"/>
                </a:lnTo>
                <a:lnTo>
                  <a:pt x="444" y="1125"/>
                </a:lnTo>
                <a:lnTo>
                  <a:pt x="445" y="1118"/>
                </a:lnTo>
                <a:lnTo>
                  <a:pt x="446" y="1114"/>
                </a:lnTo>
                <a:lnTo>
                  <a:pt x="448" y="1110"/>
                </a:lnTo>
                <a:lnTo>
                  <a:pt x="447" y="1109"/>
                </a:lnTo>
                <a:lnTo>
                  <a:pt x="448" y="1104"/>
                </a:lnTo>
                <a:lnTo>
                  <a:pt x="447" y="1098"/>
                </a:lnTo>
                <a:lnTo>
                  <a:pt x="447" y="1092"/>
                </a:lnTo>
                <a:lnTo>
                  <a:pt x="448" y="1090"/>
                </a:lnTo>
                <a:lnTo>
                  <a:pt x="451" y="1090"/>
                </a:lnTo>
                <a:lnTo>
                  <a:pt x="455" y="1090"/>
                </a:lnTo>
                <a:lnTo>
                  <a:pt x="464" y="1088"/>
                </a:lnTo>
                <a:lnTo>
                  <a:pt x="468" y="1084"/>
                </a:lnTo>
                <a:lnTo>
                  <a:pt x="471" y="1081"/>
                </a:lnTo>
                <a:lnTo>
                  <a:pt x="472" y="1075"/>
                </a:lnTo>
                <a:lnTo>
                  <a:pt x="473" y="1070"/>
                </a:lnTo>
                <a:lnTo>
                  <a:pt x="470" y="1068"/>
                </a:lnTo>
                <a:lnTo>
                  <a:pt x="470" y="1066"/>
                </a:lnTo>
                <a:lnTo>
                  <a:pt x="474" y="1062"/>
                </a:lnTo>
                <a:lnTo>
                  <a:pt x="477" y="1060"/>
                </a:lnTo>
                <a:lnTo>
                  <a:pt x="480" y="1055"/>
                </a:lnTo>
                <a:lnTo>
                  <a:pt x="477" y="1053"/>
                </a:lnTo>
                <a:lnTo>
                  <a:pt x="475" y="1051"/>
                </a:lnTo>
                <a:lnTo>
                  <a:pt x="474" y="1048"/>
                </a:lnTo>
                <a:lnTo>
                  <a:pt x="473" y="1041"/>
                </a:lnTo>
                <a:lnTo>
                  <a:pt x="470" y="1038"/>
                </a:lnTo>
                <a:lnTo>
                  <a:pt x="468" y="1034"/>
                </a:lnTo>
                <a:lnTo>
                  <a:pt x="470" y="1031"/>
                </a:lnTo>
                <a:lnTo>
                  <a:pt x="470" y="1029"/>
                </a:lnTo>
                <a:lnTo>
                  <a:pt x="470" y="1022"/>
                </a:lnTo>
                <a:lnTo>
                  <a:pt x="471" y="1016"/>
                </a:lnTo>
                <a:lnTo>
                  <a:pt x="469" y="1008"/>
                </a:lnTo>
                <a:lnTo>
                  <a:pt x="467" y="998"/>
                </a:lnTo>
                <a:lnTo>
                  <a:pt x="467" y="992"/>
                </a:lnTo>
                <a:lnTo>
                  <a:pt x="468" y="989"/>
                </a:lnTo>
                <a:lnTo>
                  <a:pt x="472" y="985"/>
                </a:lnTo>
                <a:lnTo>
                  <a:pt x="474" y="985"/>
                </a:lnTo>
                <a:lnTo>
                  <a:pt x="475" y="981"/>
                </a:lnTo>
                <a:lnTo>
                  <a:pt x="478" y="979"/>
                </a:lnTo>
                <a:lnTo>
                  <a:pt x="480" y="980"/>
                </a:lnTo>
                <a:lnTo>
                  <a:pt x="482" y="978"/>
                </a:lnTo>
                <a:lnTo>
                  <a:pt x="488" y="974"/>
                </a:lnTo>
                <a:lnTo>
                  <a:pt x="489" y="970"/>
                </a:lnTo>
                <a:lnTo>
                  <a:pt x="488" y="967"/>
                </a:lnTo>
                <a:lnTo>
                  <a:pt x="489" y="964"/>
                </a:lnTo>
                <a:lnTo>
                  <a:pt x="494" y="963"/>
                </a:lnTo>
                <a:lnTo>
                  <a:pt x="498" y="956"/>
                </a:lnTo>
                <a:lnTo>
                  <a:pt x="501" y="952"/>
                </a:lnTo>
                <a:lnTo>
                  <a:pt x="504" y="946"/>
                </a:lnTo>
                <a:lnTo>
                  <a:pt x="506" y="944"/>
                </a:lnTo>
                <a:lnTo>
                  <a:pt x="510" y="934"/>
                </a:lnTo>
                <a:lnTo>
                  <a:pt x="511" y="929"/>
                </a:lnTo>
                <a:lnTo>
                  <a:pt x="512" y="922"/>
                </a:lnTo>
                <a:lnTo>
                  <a:pt x="510" y="914"/>
                </a:lnTo>
                <a:lnTo>
                  <a:pt x="514" y="910"/>
                </a:lnTo>
                <a:lnTo>
                  <a:pt x="516" y="906"/>
                </a:lnTo>
                <a:lnTo>
                  <a:pt x="519" y="901"/>
                </a:lnTo>
                <a:lnTo>
                  <a:pt x="519" y="898"/>
                </a:lnTo>
                <a:lnTo>
                  <a:pt x="518" y="890"/>
                </a:lnTo>
                <a:lnTo>
                  <a:pt x="516" y="883"/>
                </a:lnTo>
                <a:lnTo>
                  <a:pt x="518" y="874"/>
                </a:lnTo>
                <a:lnTo>
                  <a:pt x="518" y="865"/>
                </a:lnTo>
                <a:lnTo>
                  <a:pt x="518" y="860"/>
                </a:lnTo>
                <a:lnTo>
                  <a:pt x="517" y="851"/>
                </a:lnTo>
                <a:lnTo>
                  <a:pt x="519" y="848"/>
                </a:lnTo>
                <a:lnTo>
                  <a:pt x="520" y="841"/>
                </a:lnTo>
                <a:lnTo>
                  <a:pt x="520" y="834"/>
                </a:lnTo>
                <a:lnTo>
                  <a:pt x="521" y="828"/>
                </a:lnTo>
                <a:lnTo>
                  <a:pt x="522" y="823"/>
                </a:lnTo>
                <a:lnTo>
                  <a:pt x="520" y="807"/>
                </a:lnTo>
                <a:lnTo>
                  <a:pt x="519" y="783"/>
                </a:lnTo>
                <a:lnTo>
                  <a:pt x="526" y="774"/>
                </a:lnTo>
                <a:lnTo>
                  <a:pt x="529" y="759"/>
                </a:lnTo>
                <a:lnTo>
                  <a:pt x="532" y="756"/>
                </a:lnTo>
                <a:lnTo>
                  <a:pt x="538" y="753"/>
                </a:lnTo>
                <a:lnTo>
                  <a:pt x="540" y="747"/>
                </a:lnTo>
                <a:lnTo>
                  <a:pt x="539" y="742"/>
                </a:lnTo>
                <a:lnTo>
                  <a:pt x="534" y="740"/>
                </a:lnTo>
                <a:lnTo>
                  <a:pt x="532" y="738"/>
                </a:lnTo>
                <a:lnTo>
                  <a:pt x="529" y="734"/>
                </a:lnTo>
                <a:lnTo>
                  <a:pt x="526" y="734"/>
                </a:lnTo>
                <a:lnTo>
                  <a:pt x="523" y="733"/>
                </a:lnTo>
                <a:lnTo>
                  <a:pt x="520" y="721"/>
                </a:lnTo>
                <a:lnTo>
                  <a:pt x="522" y="714"/>
                </a:lnTo>
                <a:lnTo>
                  <a:pt x="520" y="705"/>
                </a:lnTo>
                <a:lnTo>
                  <a:pt x="516" y="696"/>
                </a:lnTo>
                <a:lnTo>
                  <a:pt x="514" y="688"/>
                </a:lnTo>
                <a:lnTo>
                  <a:pt x="515" y="681"/>
                </a:lnTo>
                <a:lnTo>
                  <a:pt x="517" y="678"/>
                </a:lnTo>
                <a:lnTo>
                  <a:pt x="515" y="674"/>
                </a:lnTo>
                <a:lnTo>
                  <a:pt x="512" y="668"/>
                </a:lnTo>
                <a:lnTo>
                  <a:pt x="512" y="662"/>
                </a:lnTo>
                <a:lnTo>
                  <a:pt x="513" y="654"/>
                </a:lnTo>
                <a:lnTo>
                  <a:pt x="513" y="647"/>
                </a:lnTo>
                <a:lnTo>
                  <a:pt x="510" y="637"/>
                </a:lnTo>
                <a:lnTo>
                  <a:pt x="510" y="629"/>
                </a:lnTo>
                <a:lnTo>
                  <a:pt x="511" y="620"/>
                </a:lnTo>
                <a:lnTo>
                  <a:pt x="512" y="612"/>
                </a:lnTo>
                <a:lnTo>
                  <a:pt x="511" y="607"/>
                </a:lnTo>
                <a:lnTo>
                  <a:pt x="510" y="599"/>
                </a:lnTo>
                <a:lnTo>
                  <a:pt x="509" y="598"/>
                </a:lnTo>
                <a:lnTo>
                  <a:pt x="508" y="593"/>
                </a:lnTo>
                <a:lnTo>
                  <a:pt x="506" y="585"/>
                </a:lnTo>
                <a:lnTo>
                  <a:pt x="505" y="577"/>
                </a:lnTo>
                <a:lnTo>
                  <a:pt x="504" y="570"/>
                </a:lnTo>
                <a:lnTo>
                  <a:pt x="501" y="567"/>
                </a:lnTo>
                <a:lnTo>
                  <a:pt x="501" y="563"/>
                </a:lnTo>
                <a:lnTo>
                  <a:pt x="504" y="559"/>
                </a:lnTo>
                <a:lnTo>
                  <a:pt x="501" y="557"/>
                </a:lnTo>
                <a:lnTo>
                  <a:pt x="499" y="554"/>
                </a:lnTo>
                <a:lnTo>
                  <a:pt x="499" y="550"/>
                </a:lnTo>
                <a:lnTo>
                  <a:pt x="504" y="548"/>
                </a:lnTo>
                <a:lnTo>
                  <a:pt x="508" y="545"/>
                </a:lnTo>
                <a:lnTo>
                  <a:pt x="510" y="540"/>
                </a:lnTo>
                <a:lnTo>
                  <a:pt x="510" y="533"/>
                </a:lnTo>
                <a:lnTo>
                  <a:pt x="510" y="528"/>
                </a:lnTo>
                <a:lnTo>
                  <a:pt x="510" y="523"/>
                </a:lnTo>
                <a:lnTo>
                  <a:pt x="509" y="520"/>
                </a:lnTo>
                <a:lnTo>
                  <a:pt x="509" y="513"/>
                </a:lnTo>
                <a:lnTo>
                  <a:pt x="510" y="506"/>
                </a:lnTo>
                <a:lnTo>
                  <a:pt x="512" y="504"/>
                </a:lnTo>
                <a:lnTo>
                  <a:pt x="512" y="495"/>
                </a:lnTo>
                <a:lnTo>
                  <a:pt x="508" y="492"/>
                </a:lnTo>
                <a:lnTo>
                  <a:pt x="505" y="490"/>
                </a:lnTo>
                <a:lnTo>
                  <a:pt x="505" y="485"/>
                </a:lnTo>
                <a:lnTo>
                  <a:pt x="505" y="480"/>
                </a:lnTo>
                <a:lnTo>
                  <a:pt x="508" y="476"/>
                </a:lnTo>
                <a:lnTo>
                  <a:pt x="510" y="474"/>
                </a:lnTo>
                <a:lnTo>
                  <a:pt x="510" y="467"/>
                </a:lnTo>
                <a:lnTo>
                  <a:pt x="511" y="463"/>
                </a:lnTo>
                <a:lnTo>
                  <a:pt x="511" y="459"/>
                </a:lnTo>
                <a:lnTo>
                  <a:pt x="510" y="453"/>
                </a:lnTo>
                <a:lnTo>
                  <a:pt x="511" y="451"/>
                </a:lnTo>
                <a:lnTo>
                  <a:pt x="510" y="449"/>
                </a:lnTo>
                <a:lnTo>
                  <a:pt x="510" y="441"/>
                </a:lnTo>
                <a:lnTo>
                  <a:pt x="514" y="436"/>
                </a:lnTo>
                <a:lnTo>
                  <a:pt x="518" y="430"/>
                </a:lnTo>
                <a:lnTo>
                  <a:pt x="521" y="426"/>
                </a:lnTo>
                <a:lnTo>
                  <a:pt x="525" y="419"/>
                </a:lnTo>
                <a:lnTo>
                  <a:pt x="526" y="411"/>
                </a:lnTo>
                <a:lnTo>
                  <a:pt x="524" y="406"/>
                </a:lnTo>
                <a:lnTo>
                  <a:pt x="520" y="404"/>
                </a:lnTo>
                <a:lnTo>
                  <a:pt x="516" y="403"/>
                </a:lnTo>
                <a:lnTo>
                  <a:pt x="513" y="405"/>
                </a:lnTo>
                <a:lnTo>
                  <a:pt x="511" y="402"/>
                </a:lnTo>
                <a:lnTo>
                  <a:pt x="513" y="396"/>
                </a:lnTo>
                <a:lnTo>
                  <a:pt x="513" y="391"/>
                </a:lnTo>
                <a:lnTo>
                  <a:pt x="510" y="385"/>
                </a:lnTo>
                <a:lnTo>
                  <a:pt x="505" y="376"/>
                </a:lnTo>
                <a:lnTo>
                  <a:pt x="506" y="372"/>
                </a:lnTo>
                <a:lnTo>
                  <a:pt x="505" y="369"/>
                </a:lnTo>
                <a:lnTo>
                  <a:pt x="502" y="360"/>
                </a:lnTo>
                <a:lnTo>
                  <a:pt x="500" y="355"/>
                </a:lnTo>
                <a:lnTo>
                  <a:pt x="492" y="350"/>
                </a:lnTo>
                <a:lnTo>
                  <a:pt x="487" y="346"/>
                </a:lnTo>
                <a:lnTo>
                  <a:pt x="484" y="342"/>
                </a:lnTo>
                <a:lnTo>
                  <a:pt x="480" y="336"/>
                </a:lnTo>
                <a:lnTo>
                  <a:pt x="479" y="334"/>
                </a:lnTo>
                <a:lnTo>
                  <a:pt x="479" y="332"/>
                </a:lnTo>
                <a:lnTo>
                  <a:pt x="473" y="329"/>
                </a:lnTo>
                <a:lnTo>
                  <a:pt x="470" y="325"/>
                </a:lnTo>
                <a:lnTo>
                  <a:pt x="464" y="318"/>
                </a:lnTo>
                <a:lnTo>
                  <a:pt x="460" y="314"/>
                </a:lnTo>
                <a:lnTo>
                  <a:pt x="455" y="308"/>
                </a:lnTo>
                <a:lnTo>
                  <a:pt x="455" y="296"/>
                </a:lnTo>
                <a:lnTo>
                  <a:pt x="453" y="289"/>
                </a:lnTo>
                <a:lnTo>
                  <a:pt x="450" y="280"/>
                </a:lnTo>
                <a:lnTo>
                  <a:pt x="447" y="270"/>
                </a:lnTo>
                <a:lnTo>
                  <a:pt x="445" y="262"/>
                </a:lnTo>
                <a:lnTo>
                  <a:pt x="442" y="256"/>
                </a:lnTo>
                <a:lnTo>
                  <a:pt x="440" y="249"/>
                </a:lnTo>
                <a:lnTo>
                  <a:pt x="440" y="241"/>
                </a:lnTo>
                <a:lnTo>
                  <a:pt x="437" y="233"/>
                </a:lnTo>
                <a:lnTo>
                  <a:pt x="435" y="228"/>
                </a:lnTo>
                <a:lnTo>
                  <a:pt x="435" y="219"/>
                </a:lnTo>
                <a:lnTo>
                  <a:pt x="437" y="215"/>
                </a:lnTo>
                <a:lnTo>
                  <a:pt x="440" y="211"/>
                </a:lnTo>
                <a:lnTo>
                  <a:pt x="441" y="205"/>
                </a:lnTo>
                <a:lnTo>
                  <a:pt x="445" y="200"/>
                </a:lnTo>
                <a:lnTo>
                  <a:pt x="448" y="193"/>
                </a:lnTo>
                <a:lnTo>
                  <a:pt x="451" y="186"/>
                </a:lnTo>
                <a:lnTo>
                  <a:pt x="454" y="178"/>
                </a:lnTo>
                <a:lnTo>
                  <a:pt x="456" y="173"/>
                </a:lnTo>
                <a:lnTo>
                  <a:pt x="458" y="169"/>
                </a:lnTo>
                <a:lnTo>
                  <a:pt x="457" y="160"/>
                </a:lnTo>
                <a:lnTo>
                  <a:pt x="457" y="154"/>
                </a:lnTo>
                <a:lnTo>
                  <a:pt x="455" y="146"/>
                </a:lnTo>
                <a:lnTo>
                  <a:pt x="453" y="143"/>
                </a:lnTo>
                <a:lnTo>
                  <a:pt x="451" y="135"/>
                </a:lnTo>
                <a:lnTo>
                  <a:pt x="449" y="130"/>
                </a:lnTo>
                <a:lnTo>
                  <a:pt x="447" y="125"/>
                </a:lnTo>
                <a:lnTo>
                  <a:pt x="447" y="120"/>
                </a:lnTo>
                <a:lnTo>
                  <a:pt x="449" y="116"/>
                </a:lnTo>
                <a:lnTo>
                  <a:pt x="450" y="112"/>
                </a:lnTo>
                <a:lnTo>
                  <a:pt x="450" y="104"/>
                </a:lnTo>
                <a:lnTo>
                  <a:pt x="452" y="101"/>
                </a:lnTo>
                <a:lnTo>
                  <a:pt x="452" y="96"/>
                </a:lnTo>
                <a:lnTo>
                  <a:pt x="454" y="92"/>
                </a:lnTo>
                <a:lnTo>
                  <a:pt x="456" y="87"/>
                </a:lnTo>
                <a:lnTo>
                  <a:pt x="457" y="83"/>
                </a:lnTo>
                <a:lnTo>
                  <a:pt x="459" y="79"/>
                </a:lnTo>
                <a:lnTo>
                  <a:pt x="462" y="74"/>
                </a:lnTo>
                <a:lnTo>
                  <a:pt x="463" y="70"/>
                </a:lnTo>
                <a:lnTo>
                  <a:pt x="468" y="66"/>
                </a:lnTo>
                <a:lnTo>
                  <a:pt x="470" y="62"/>
                </a:lnTo>
                <a:lnTo>
                  <a:pt x="473" y="56"/>
                </a:lnTo>
                <a:lnTo>
                  <a:pt x="476" y="51"/>
                </a:lnTo>
                <a:lnTo>
                  <a:pt x="476" y="41"/>
                </a:lnTo>
                <a:lnTo>
                  <a:pt x="479" y="35"/>
                </a:lnTo>
                <a:lnTo>
                  <a:pt x="480" y="28"/>
                </a:lnTo>
                <a:lnTo>
                  <a:pt x="480" y="24"/>
                </a:lnTo>
                <a:lnTo>
                  <a:pt x="481" y="21"/>
                </a:lnTo>
                <a:lnTo>
                  <a:pt x="481" y="11"/>
                </a:lnTo>
                <a:lnTo>
                  <a:pt x="481" y="8"/>
                </a:lnTo>
                <a:lnTo>
                  <a:pt x="479" y="5"/>
                </a:lnTo>
                <a:lnTo>
                  <a:pt x="480" y="1"/>
                </a:lnTo>
                <a:lnTo>
                  <a:pt x="480" y="0"/>
                </a:lnTo>
                <a:lnTo>
                  <a:pt x="812" y="0"/>
                </a:lnTo>
                <a:close/>
              </a:path>
            </a:pathLst>
          </a:custGeom>
          <a:solidFill>
            <a:schemeClr val="bg1">
              <a:lumMod val="75000"/>
            </a:schemeClr>
          </a:solidFill>
          <a:ln w="9525">
            <a:noFill/>
            <a:round/>
            <a:headEnd/>
            <a:tailEnd/>
          </a:ln>
        </p:spPr>
        <p:txBody>
          <a:bodyPr/>
          <a:lstStyle/>
          <a:p>
            <a:endParaRPr lang="en-US"/>
          </a:p>
        </p:txBody>
      </p:sp>
      <p:sp>
        <p:nvSpPr>
          <p:cNvPr id="7" name="Freeform 7"/>
          <p:cNvSpPr>
            <a:spLocks/>
          </p:cNvSpPr>
          <p:nvPr/>
        </p:nvSpPr>
        <p:spPr bwMode="auto">
          <a:xfrm>
            <a:off x="649288" y="4462463"/>
            <a:ext cx="1065212" cy="1108075"/>
          </a:xfrm>
          <a:custGeom>
            <a:avLst/>
            <a:gdLst/>
            <a:ahLst/>
            <a:cxnLst>
              <a:cxn ang="0">
                <a:pos x="664" y="70"/>
              </a:cxn>
              <a:cxn ang="0">
                <a:pos x="577" y="153"/>
              </a:cxn>
              <a:cxn ang="0">
                <a:pos x="503" y="229"/>
              </a:cxn>
              <a:cxn ang="0">
                <a:pos x="509" y="287"/>
              </a:cxn>
              <a:cxn ang="0">
                <a:pos x="523" y="346"/>
              </a:cxn>
              <a:cxn ang="0">
                <a:pos x="486" y="391"/>
              </a:cxn>
              <a:cxn ang="0">
                <a:pos x="458" y="423"/>
              </a:cxn>
              <a:cxn ang="0">
                <a:pos x="457" y="470"/>
              </a:cxn>
              <a:cxn ang="0">
                <a:pos x="456" y="529"/>
              </a:cxn>
              <a:cxn ang="0">
                <a:pos x="355" y="583"/>
              </a:cxn>
              <a:cxn ang="0">
                <a:pos x="345" y="604"/>
              </a:cxn>
              <a:cxn ang="0">
                <a:pos x="403" y="645"/>
              </a:cxn>
              <a:cxn ang="0">
                <a:pos x="516" y="661"/>
              </a:cxn>
              <a:cxn ang="0">
                <a:pos x="541" y="698"/>
              </a:cxn>
              <a:cxn ang="0">
                <a:pos x="0" y="692"/>
              </a:cxn>
              <a:cxn ang="0">
                <a:pos x="15" y="652"/>
              </a:cxn>
              <a:cxn ang="0">
                <a:pos x="39" y="562"/>
              </a:cxn>
              <a:cxn ang="0">
                <a:pos x="45" y="483"/>
              </a:cxn>
              <a:cxn ang="0">
                <a:pos x="82" y="426"/>
              </a:cxn>
              <a:cxn ang="0">
                <a:pos x="107" y="395"/>
              </a:cxn>
              <a:cxn ang="0">
                <a:pos x="135" y="356"/>
              </a:cxn>
              <a:cxn ang="0">
                <a:pos x="195" y="283"/>
              </a:cxn>
              <a:cxn ang="0">
                <a:pos x="252" y="196"/>
              </a:cxn>
              <a:cxn ang="0">
                <a:pos x="268" y="143"/>
              </a:cxn>
              <a:cxn ang="0">
                <a:pos x="289" y="84"/>
              </a:cxn>
              <a:cxn ang="0">
                <a:pos x="323" y="59"/>
              </a:cxn>
              <a:cxn ang="0">
                <a:pos x="400" y="31"/>
              </a:cxn>
              <a:cxn ang="0">
                <a:pos x="454" y="8"/>
              </a:cxn>
              <a:cxn ang="0">
                <a:pos x="500" y="51"/>
              </a:cxn>
              <a:cxn ang="0">
                <a:pos x="557" y="50"/>
              </a:cxn>
              <a:cxn ang="0">
                <a:pos x="614" y="51"/>
              </a:cxn>
              <a:cxn ang="0">
                <a:pos x="671" y="66"/>
              </a:cxn>
            </a:cxnLst>
            <a:rect l="0" t="0" r="r" b="b"/>
            <a:pathLst>
              <a:path w="671" h="698">
                <a:moveTo>
                  <a:pt x="671" y="66"/>
                </a:moveTo>
                <a:lnTo>
                  <a:pt x="664" y="70"/>
                </a:lnTo>
                <a:lnTo>
                  <a:pt x="625" y="90"/>
                </a:lnTo>
                <a:lnTo>
                  <a:pt x="577" y="153"/>
                </a:lnTo>
                <a:lnTo>
                  <a:pt x="516" y="209"/>
                </a:lnTo>
                <a:lnTo>
                  <a:pt x="503" y="229"/>
                </a:lnTo>
                <a:lnTo>
                  <a:pt x="498" y="259"/>
                </a:lnTo>
                <a:lnTo>
                  <a:pt x="509" y="287"/>
                </a:lnTo>
                <a:lnTo>
                  <a:pt x="523" y="314"/>
                </a:lnTo>
                <a:lnTo>
                  <a:pt x="523" y="346"/>
                </a:lnTo>
                <a:lnTo>
                  <a:pt x="515" y="375"/>
                </a:lnTo>
                <a:lnTo>
                  <a:pt x="486" y="391"/>
                </a:lnTo>
                <a:lnTo>
                  <a:pt x="474" y="401"/>
                </a:lnTo>
                <a:lnTo>
                  <a:pt x="458" y="423"/>
                </a:lnTo>
                <a:lnTo>
                  <a:pt x="456" y="438"/>
                </a:lnTo>
                <a:lnTo>
                  <a:pt x="457" y="470"/>
                </a:lnTo>
                <a:lnTo>
                  <a:pt x="466" y="497"/>
                </a:lnTo>
                <a:lnTo>
                  <a:pt x="456" y="529"/>
                </a:lnTo>
                <a:lnTo>
                  <a:pt x="388" y="569"/>
                </a:lnTo>
                <a:lnTo>
                  <a:pt x="355" y="583"/>
                </a:lnTo>
                <a:lnTo>
                  <a:pt x="347" y="594"/>
                </a:lnTo>
                <a:lnTo>
                  <a:pt x="345" y="604"/>
                </a:lnTo>
                <a:lnTo>
                  <a:pt x="361" y="628"/>
                </a:lnTo>
                <a:lnTo>
                  <a:pt x="403" y="645"/>
                </a:lnTo>
                <a:lnTo>
                  <a:pt x="479" y="651"/>
                </a:lnTo>
                <a:lnTo>
                  <a:pt x="516" y="661"/>
                </a:lnTo>
                <a:lnTo>
                  <a:pt x="533" y="679"/>
                </a:lnTo>
                <a:lnTo>
                  <a:pt x="541" y="698"/>
                </a:lnTo>
                <a:lnTo>
                  <a:pt x="368" y="697"/>
                </a:lnTo>
                <a:lnTo>
                  <a:pt x="0" y="692"/>
                </a:lnTo>
                <a:lnTo>
                  <a:pt x="0" y="691"/>
                </a:lnTo>
                <a:lnTo>
                  <a:pt x="15" y="652"/>
                </a:lnTo>
                <a:lnTo>
                  <a:pt x="37" y="601"/>
                </a:lnTo>
                <a:lnTo>
                  <a:pt x="39" y="562"/>
                </a:lnTo>
                <a:lnTo>
                  <a:pt x="38" y="524"/>
                </a:lnTo>
                <a:lnTo>
                  <a:pt x="45" y="483"/>
                </a:lnTo>
                <a:lnTo>
                  <a:pt x="51" y="458"/>
                </a:lnTo>
                <a:lnTo>
                  <a:pt x="82" y="426"/>
                </a:lnTo>
                <a:lnTo>
                  <a:pt x="85" y="423"/>
                </a:lnTo>
                <a:lnTo>
                  <a:pt x="107" y="395"/>
                </a:lnTo>
                <a:lnTo>
                  <a:pt x="117" y="382"/>
                </a:lnTo>
                <a:lnTo>
                  <a:pt x="135" y="356"/>
                </a:lnTo>
                <a:lnTo>
                  <a:pt x="159" y="324"/>
                </a:lnTo>
                <a:lnTo>
                  <a:pt x="195" y="283"/>
                </a:lnTo>
                <a:lnTo>
                  <a:pt x="212" y="247"/>
                </a:lnTo>
                <a:lnTo>
                  <a:pt x="252" y="196"/>
                </a:lnTo>
                <a:lnTo>
                  <a:pt x="268" y="160"/>
                </a:lnTo>
                <a:lnTo>
                  <a:pt x="268" y="143"/>
                </a:lnTo>
                <a:lnTo>
                  <a:pt x="274" y="119"/>
                </a:lnTo>
                <a:lnTo>
                  <a:pt x="289" y="84"/>
                </a:lnTo>
                <a:lnTo>
                  <a:pt x="319" y="59"/>
                </a:lnTo>
                <a:lnTo>
                  <a:pt x="323" y="59"/>
                </a:lnTo>
                <a:lnTo>
                  <a:pt x="363" y="49"/>
                </a:lnTo>
                <a:lnTo>
                  <a:pt x="400" y="31"/>
                </a:lnTo>
                <a:lnTo>
                  <a:pt x="442" y="0"/>
                </a:lnTo>
                <a:lnTo>
                  <a:pt x="454" y="8"/>
                </a:lnTo>
                <a:lnTo>
                  <a:pt x="473" y="39"/>
                </a:lnTo>
                <a:lnTo>
                  <a:pt x="500" y="51"/>
                </a:lnTo>
                <a:lnTo>
                  <a:pt x="531" y="49"/>
                </a:lnTo>
                <a:lnTo>
                  <a:pt x="557" y="50"/>
                </a:lnTo>
                <a:lnTo>
                  <a:pt x="583" y="48"/>
                </a:lnTo>
                <a:lnTo>
                  <a:pt x="614" y="51"/>
                </a:lnTo>
                <a:lnTo>
                  <a:pt x="646" y="60"/>
                </a:lnTo>
                <a:lnTo>
                  <a:pt x="671" y="66"/>
                </a:lnTo>
                <a:close/>
              </a:path>
            </a:pathLst>
          </a:custGeom>
          <a:solidFill>
            <a:schemeClr val="bg1">
              <a:lumMod val="75000"/>
            </a:schemeClr>
          </a:solidFill>
          <a:ln w="9525">
            <a:noFill/>
            <a:round/>
            <a:headEnd/>
            <a:tailEnd/>
          </a:ln>
        </p:spPr>
        <p:txBody>
          <a:bodyPr/>
          <a:lstStyle/>
          <a:p>
            <a:endParaRPr lang="en-US"/>
          </a:p>
        </p:txBody>
      </p:sp>
      <p:sp>
        <p:nvSpPr>
          <p:cNvPr id="8" name="Freeform 8"/>
          <p:cNvSpPr>
            <a:spLocks/>
          </p:cNvSpPr>
          <p:nvPr/>
        </p:nvSpPr>
        <p:spPr bwMode="auto">
          <a:xfrm>
            <a:off x="1350963" y="1716088"/>
            <a:ext cx="1163637" cy="2851150"/>
          </a:xfrm>
          <a:custGeom>
            <a:avLst/>
            <a:gdLst/>
            <a:ahLst/>
            <a:cxnLst>
              <a:cxn ang="0">
                <a:pos x="468" y="1571"/>
              </a:cxn>
              <a:cxn ang="0">
                <a:pos x="420" y="1519"/>
              </a:cxn>
              <a:cxn ang="0">
                <a:pos x="334" y="1526"/>
              </a:cxn>
              <a:cxn ang="0">
                <a:pos x="272" y="1607"/>
              </a:cxn>
              <a:cxn ang="0">
                <a:pos x="267" y="1671"/>
              </a:cxn>
              <a:cxn ang="0">
                <a:pos x="336" y="1662"/>
              </a:cxn>
              <a:cxn ang="0">
                <a:pos x="398" y="1671"/>
              </a:cxn>
              <a:cxn ang="0">
                <a:pos x="335" y="1741"/>
              </a:cxn>
              <a:cxn ang="0">
                <a:pos x="204" y="1790"/>
              </a:cxn>
              <a:cxn ang="0">
                <a:pos x="115" y="1780"/>
              </a:cxn>
              <a:cxn ang="0">
                <a:pos x="31" y="1769"/>
              </a:cxn>
              <a:cxn ang="0">
                <a:pos x="25" y="1703"/>
              </a:cxn>
              <a:cxn ang="0">
                <a:pos x="98" y="1637"/>
              </a:cxn>
              <a:cxn ang="0">
                <a:pos x="192" y="1544"/>
              </a:cxn>
              <a:cxn ang="0">
                <a:pos x="276" y="1441"/>
              </a:cxn>
              <a:cxn ang="0">
                <a:pos x="303" y="1343"/>
              </a:cxn>
              <a:cxn ang="0">
                <a:pos x="316" y="1235"/>
              </a:cxn>
              <a:cxn ang="0">
                <a:pos x="248" y="1174"/>
              </a:cxn>
              <a:cxn ang="0">
                <a:pos x="287" y="1084"/>
              </a:cxn>
              <a:cxn ang="0">
                <a:pos x="329" y="966"/>
              </a:cxn>
              <a:cxn ang="0">
                <a:pos x="343" y="785"/>
              </a:cxn>
              <a:cxn ang="0">
                <a:pos x="362" y="703"/>
              </a:cxn>
              <a:cxn ang="0">
                <a:pos x="346" y="587"/>
              </a:cxn>
              <a:cxn ang="0">
                <a:pos x="361" y="502"/>
              </a:cxn>
              <a:cxn ang="0">
                <a:pos x="380" y="420"/>
              </a:cxn>
              <a:cxn ang="0">
                <a:pos x="369" y="333"/>
              </a:cxn>
              <a:cxn ang="0">
                <a:pos x="398" y="234"/>
              </a:cxn>
              <a:cxn ang="0">
                <a:pos x="414" y="171"/>
              </a:cxn>
              <a:cxn ang="0">
                <a:pos x="443" y="106"/>
              </a:cxn>
              <a:cxn ang="0">
                <a:pos x="483" y="62"/>
              </a:cxn>
              <a:cxn ang="0">
                <a:pos x="565" y="26"/>
              </a:cxn>
              <a:cxn ang="0">
                <a:pos x="713" y="17"/>
              </a:cxn>
              <a:cxn ang="0">
                <a:pos x="708" y="88"/>
              </a:cxn>
              <a:cxn ang="0">
                <a:pos x="566" y="158"/>
              </a:cxn>
              <a:cxn ang="0">
                <a:pos x="516" y="260"/>
              </a:cxn>
              <a:cxn ang="0">
                <a:pos x="477" y="495"/>
              </a:cxn>
              <a:cxn ang="0">
                <a:pos x="434" y="659"/>
              </a:cxn>
              <a:cxn ang="0">
                <a:pos x="432" y="751"/>
              </a:cxn>
              <a:cxn ang="0">
                <a:pos x="446" y="854"/>
              </a:cxn>
              <a:cxn ang="0">
                <a:pos x="467" y="925"/>
              </a:cxn>
              <a:cxn ang="0">
                <a:pos x="427" y="1034"/>
              </a:cxn>
              <a:cxn ang="0">
                <a:pos x="385" y="1133"/>
              </a:cxn>
              <a:cxn ang="0">
                <a:pos x="501" y="1171"/>
              </a:cxn>
              <a:cxn ang="0">
                <a:pos x="564" y="1205"/>
              </a:cxn>
              <a:cxn ang="0">
                <a:pos x="575" y="1300"/>
              </a:cxn>
              <a:cxn ang="0">
                <a:pos x="548" y="1421"/>
              </a:cxn>
              <a:cxn ang="0">
                <a:pos x="536" y="1531"/>
              </a:cxn>
            </a:cxnLst>
            <a:rect l="0" t="0" r="r" b="b"/>
            <a:pathLst>
              <a:path w="733" h="1796">
                <a:moveTo>
                  <a:pt x="511" y="1573"/>
                </a:moveTo>
                <a:lnTo>
                  <a:pt x="503" y="1578"/>
                </a:lnTo>
                <a:lnTo>
                  <a:pt x="468" y="1571"/>
                </a:lnTo>
                <a:lnTo>
                  <a:pt x="450" y="1566"/>
                </a:lnTo>
                <a:lnTo>
                  <a:pt x="431" y="1539"/>
                </a:lnTo>
                <a:lnTo>
                  <a:pt x="420" y="1519"/>
                </a:lnTo>
                <a:lnTo>
                  <a:pt x="399" y="1501"/>
                </a:lnTo>
                <a:lnTo>
                  <a:pt x="363" y="1504"/>
                </a:lnTo>
                <a:lnTo>
                  <a:pt x="334" y="1526"/>
                </a:lnTo>
                <a:lnTo>
                  <a:pt x="314" y="1553"/>
                </a:lnTo>
                <a:lnTo>
                  <a:pt x="302" y="1572"/>
                </a:lnTo>
                <a:lnTo>
                  <a:pt x="272" y="1607"/>
                </a:lnTo>
                <a:lnTo>
                  <a:pt x="245" y="1652"/>
                </a:lnTo>
                <a:lnTo>
                  <a:pt x="245" y="1660"/>
                </a:lnTo>
                <a:lnTo>
                  <a:pt x="267" y="1671"/>
                </a:lnTo>
                <a:lnTo>
                  <a:pt x="290" y="1670"/>
                </a:lnTo>
                <a:lnTo>
                  <a:pt x="313" y="1671"/>
                </a:lnTo>
                <a:lnTo>
                  <a:pt x="336" y="1662"/>
                </a:lnTo>
                <a:lnTo>
                  <a:pt x="364" y="1663"/>
                </a:lnTo>
                <a:lnTo>
                  <a:pt x="386" y="1666"/>
                </a:lnTo>
                <a:lnTo>
                  <a:pt x="398" y="1671"/>
                </a:lnTo>
                <a:lnTo>
                  <a:pt x="393" y="1679"/>
                </a:lnTo>
                <a:lnTo>
                  <a:pt x="385" y="1692"/>
                </a:lnTo>
                <a:lnTo>
                  <a:pt x="335" y="1741"/>
                </a:lnTo>
                <a:lnTo>
                  <a:pt x="294" y="1755"/>
                </a:lnTo>
                <a:lnTo>
                  <a:pt x="229" y="1796"/>
                </a:lnTo>
                <a:lnTo>
                  <a:pt x="204" y="1790"/>
                </a:lnTo>
                <a:lnTo>
                  <a:pt x="172" y="1781"/>
                </a:lnTo>
                <a:lnTo>
                  <a:pt x="141" y="1778"/>
                </a:lnTo>
                <a:lnTo>
                  <a:pt x="115" y="1780"/>
                </a:lnTo>
                <a:lnTo>
                  <a:pt x="89" y="1779"/>
                </a:lnTo>
                <a:lnTo>
                  <a:pt x="58" y="1781"/>
                </a:lnTo>
                <a:lnTo>
                  <a:pt x="31" y="1769"/>
                </a:lnTo>
                <a:lnTo>
                  <a:pt x="12" y="1738"/>
                </a:lnTo>
                <a:lnTo>
                  <a:pt x="0" y="1730"/>
                </a:lnTo>
                <a:lnTo>
                  <a:pt x="25" y="1703"/>
                </a:lnTo>
                <a:lnTo>
                  <a:pt x="40" y="1690"/>
                </a:lnTo>
                <a:lnTo>
                  <a:pt x="70" y="1653"/>
                </a:lnTo>
                <a:lnTo>
                  <a:pt x="98" y="1637"/>
                </a:lnTo>
                <a:lnTo>
                  <a:pt x="126" y="1608"/>
                </a:lnTo>
                <a:lnTo>
                  <a:pt x="167" y="1577"/>
                </a:lnTo>
                <a:lnTo>
                  <a:pt x="192" y="1544"/>
                </a:lnTo>
                <a:lnTo>
                  <a:pt x="232" y="1494"/>
                </a:lnTo>
                <a:lnTo>
                  <a:pt x="249" y="1476"/>
                </a:lnTo>
                <a:lnTo>
                  <a:pt x="276" y="1441"/>
                </a:lnTo>
                <a:lnTo>
                  <a:pt x="295" y="1403"/>
                </a:lnTo>
                <a:lnTo>
                  <a:pt x="292" y="1385"/>
                </a:lnTo>
                <a:lnTo>
                  <a:pt x="303" y="1343"/>
                </a:lnTo>
                <a:lnTo>
                  <a:pt x="309" y="1300"/>
                </a:lnTo>
                <a:lnTo>
                  <a:pt x="320" y="1257"/>
                </a:lnTo>
                <a:lnTo>
                  <a:pt x="316" y="1235"/>
                </a:lnTo>
                <a:lnTo>
                  <a:pt x="303" y="1221"/>
                </a:lnTo>
                <a:lnTo>
                  <a:pt x="266" y="1202"/>
                </a:lnTo>
                <a:lnTo>
                  <a:pt x="248" y="1174"/>
                </a:lnTo>
                <a:lnTo>
                  <a:pt x="249" y="1151"/>
                </a:lnTo>
                <a:lnTo>
                  <a:pt x="265" y="1120"/>
                </a:lnTo>
                <a:lnTo>
                  <a:pt x="287" y="1084"/>
                </a:lnTo>
                <a:lnTo>
                  <a:pt x="306" y="1052"/>
                </a:lnTo>
                <a:lnTo>
                  <a:pt x="321" y="1011"/>
                </a:lnTo>
                <a:lnTo>
                  <a:pt x="329" y="966"/>
                </a:lnTo>
                <a:lnTo>
                  <a:pt x="334" y="886"/>
                </a:lnTo>
                <a:lnTo>
                  <a:pt x="342" y="815"/>
                </a:lnTo>
                <a:lnTo>
                  <a:pt x="343" y="785"/>
                </a:lnTo>
                <a:lnTo>
                  <a:pt x="342" y="754"/>
                </a:lnTo>
                <a:lnTo>
                  <a:pt x="346" y="740"/>
                </a:lnTo>
                <a:lnTo>
                  <a:pt x="362" y="703"/>
                </a:lnTo>
                <a:lnTo>
                  <a:pt x="368" y="667"/>
                </a:lnTo>
                <a:lnTo>
                  <a:pt x="378" y="633"/>
                </a:lnTo>
                <a:lnTo>
                  <a:pt x="346" y="587"/>
                </a:lnTo>
                <a:lnTo>
                  <a:pt x="339" y="561"/>
                </a:lnTo>
                <a:lnTo>
                  <a:pt x="339" y="540"/>
                </a:lnTo>
                <a:lnTo>
                  <a:pt x="361" y="502"/>
                </a:lnTo>
                <a:lnTo>
                  <a:pt x="368" y="476"/>
                </a:lnTo>
                <a:lnTo>
                  <a:pt x="371" y="465"/>
                </a:lnTo>
                <a:lnTo>
                  <a:pt x="380" y="420"/>
                </a:lnTo>
                <a:lnTo>
                  <a:pt x="372" y="393"/>
                </a:lnTo>
                <a:lnTo>
                  <a:pt x="366" y="355"/>
                </a:lnTo>
                <a:lnTo>
                  <a:pt x="369" y="333"/>
                </a:lnTo>
                <a:lnTo>
                  <a:pt x="381" y="309"/>
                </a:lnTo>
                <a:lnTo>
                  <a:pt x="393" y="271"/>
                </a:lnTo>
                <a:lnTo>
                  <a:pt x="398" y="234"/>
                </a:lnTo>
                <a:lnTo>
                  <a:pt x="394" y="212"/>
                </a:lnTo>
                <a:lnTo>
                  <a:pt x="403" y="182"/>
                </a:lnTo>
                <a:lnTo>
                  <a:pt x="414" y="171"/>
                </a:lnTo>
                <a:lnTo>
                  <a:pt x="426" y="161"/>
                </a:lnTo>
                <a:lnTo>
                  <a:pt x="437" y="139"/>
                </a:lnTo>
                <a:lnTo>
                  <a:pt x="443" y="106"/>
                </a:lnTo>
                <a:lnTo>
                  <a:pt x="457" y="78"/>
                </a:lnTo>
                <a:lnTo>
                  <a:pt x="466" y="65"/>
                </a:lnTo>
                <a:lnTo>
                  <a:pt x="483" y="62"/>
                </a:lnTo>
                <a:lnTo>
                  <a:pt x="511" y="59"/>
                </a:lnTo>
                <a:lnTo>
                  <a:pt x="539" y="45"/>
                </a:lnTo>
                <a:lnTo>
                  <a:pt x="565" y="26"/>
                </a:lnTo>
                <a:lnTo>
                  <a:pt x="570" y="0"/>
                </a:lnTo>
                <a:lnTo>
                  <a:pt x="695" y="0"/>
                </a:lnTo>
                <a:lnTo>
                  <a:pt x="713" y="17"/>
                </a:lnTo>
                <a:lnTo>
                  <a:pt x="733" y="42"/>
                </a:lnTo>
                <a:lnTo>
                  <a:pt x="733" y="61"/>
                </a:lnTo>
                <a:lnTo>
                  <a:pt x="708" y="88"/>
                </a:lnTo>
                <a:lnTo>
                  <a:pt x="610" y="142"/>
                </a:lnTo>
                <a:lnTo>
                  <a:pt x="600" y="147"/>
                </a:lnTo>
                <a:lnTo>
                  <a:pt x="566" y="158"/>
                </a:lnTo>
                <a:lnTo>
                  <a:pt x="536" y="189"/>
                </a:lnTo>
                <a:lnTo>
                  <a:pt x="517" y="242"/>
                </a:lnTo>
                <a:lnTo>
                  <a:pt x="516" y="260"/>
                </a:lnTo>
                <a:lnTo>
                  <a:pt x="517" y="277"/>
                </a:lnTo>
                <a:lnTo>
                  <a:pt x="504" y="386"/>
                </a:lnTo>
                <a:lnTo>
                  <a:pt x="477" y="495"/>
                </a:lnTo>
                <a:lnTo>
                  <a:pt x="467" y="540"/>
                </a:lnTo>
                <a:lnTo>
                  <a:pt x="447" y="604"/>
                </a:lnTo>
                <a:lnTo>
                  <a:pt x="434" y="659"/>
                </a:lnTo>
                <a:lnTo>
                  <a:pt x="432" y="671"/>
                </a:lnTo>
                <a:lnTo>
                  <a:pt x="425" y="706"/>
                </a:lnTo>
                <a:lnTo>
                  <a:pt x="432" y="751"/>
                </a:lnTo>
                <a:lnTo>
                  <a:pt x="444" y="770"/>
                </a:lnTo>
                <a:lnTo>
                  <a:pt x="453" y="805"/>
                </a:lnTo>
                <a:lnTo>
                  <a:pt x="446" y="854"/>
                </a:lnTo>
                <a:lnTo>
                  <a:pt x="444" y="893"/>
                </a:lnTo>
                <a:lnTo>
                  <a:pt x="451" y="913"/>
                </a:lnTo>
                <a:lnTo>
                  <a:pt x="467" y="925"/>
                </a:lnTo>
                <a:lnTo>
                  <a:pt x="485" y="946"/>
                </a:lnTo>
                <a:lnTo>
                  <a:pt x="472" y="972"/>
                </a:lnTo>
                <a:lnTo>
                  <a:pt x="427" y="1034"/>
                </a:lnTo>
                <a:lnTo>
                  <a:pt x="405" y="1072"/>
                </a:lnTo>
                <a:lnTo>
                  <a:pt x="383" y="1115"/>
                </a:lnTo>
                <a:lnTo>
                  <a:pt x="385" y="1133"/>
                </a:lnTo>
                <a:lnTo>
                  <a:pt x="404" y="1140"/>
                </a:lnTo>
                <a:lnTo>
                  <a:pt x="484" y="1172"/>
                </a:lnTo>
                <a:lnTo>
                  <a:pt x="501" y="1171"/>
                </a:lnTo>
                <a:lnTo>
                  <a:pt x="526" y="1182"/>
                </a:lnTo>
                <a:lnTo>
                  <a:pt x="541" y="1189"/>
                </a:lnTo>
                <a:lnTo>
                  <a:pt x="564" y="1205"/>
                </a:lnTo>
                <a:lnTo>
                  <a:pt x="580" y="1225"/>
                </a:lnTo>
                <a:lnTo>
                  <a:pt x="587" y="1255"/>
                </a:lnTo>
                <a:lnTo>
                  <a:pt x="575" y="1300"/>
                </a:lnTo>
                <a:lnTo>
                  <a:pt x="570" y="1348"/>
                </a:lnTo>
                <a:lnTo>
                  <a:pt x="558" y="1405"/>
                </a:lnTo>
                <a:lnTo>
                  <a:pt x="548" y="1421"/>
                </a:lnTo>
                <a:lnTo>
                  <a:pt x="541" y="1451"/>
                </a:lnTo>
                <a:lnTo>
                  <a:pt x="545" y="1500"/>
                </a:lnTo>
                <a:lnTo>
                  <a:pt x="536" y="1531"/>
                </a:lnTo>
                <a:lnTo>
                  <a:pt x="524" y="1565"/>
                </a:lnTo>
                <a:lnTo>
                  <a:pt x="511" y="1573"/>
                </a:lnTo>
                <a:close/>
              </a:path>
            </a:pathLst>
          </a:custGeom>
          <a:solidFill>
            <a:schemeClr val="bg1">
              <a:lumMod val="75000"/>
            </a:schemeClr>
          </a:solidFill>
          <a:ln w="9525">
            <a:noFill/>
            <a:round/>
            <a:headEnd/>
            <a:tailEnd/>
          </a:ln>
        </p:spPr>
        <p:txBody>
          <a:bodyPr/>
          <a:lstStyle/>
          <a:p>
            <a:endParaRPr lang="en-US"/>
          </a:p>
        </p:txBody>
      </p:sp>
      <p:sp>
        <p:nvSpPr>
          <p:cNvPr id="9" name="Freeform 9"/>
          <p:cNvSpPr>
            <a:spLocks/>
          </p:cNvSpPr>
          <p:nvPr/>
        </p:nvSpPr>
        <p:spPr bwMode="auto">
          <a:xfrm>
            <a:off x="1958975" y="1704975"/>
            <a:ext cx="1393825" cy="3024188"/>
          </a:xfrm>
          <a:custGeom>
            <a:avLst/>
            <a:gdLst/>
            <a:ahLst/>
            <a:cxnLst>
              <a:cxn ang="0">
                <a:pos x="672" y="1854"/>
              </a:cxn>
              <a:cxn ang="0">
                <a:pos x="586" y="1853"/>
              </a:cxn>
              <a:cxn ang="0">
                <a:pos x="490" y="1743"/>
              </a:cxn>
              <a:cxn ang="0">
                <a:pos x="350" y="1629"/>
              </a:cxn>
              <a:cxn ang="0">
                <a:pos x="232" y="1594"/>
              </a:cxn>
              <a:cxn ang="0">
                <a:pos x="128" y="1580"/>
              </a:cxn>
              <a:cxn ang="0">
                <a:pos x="158" y="1458"/>
              </a:cxn>
              <a:cxn ang="0">
                <a:pos x="192" y="1307"/>
              </a:cxn>
              <a:cxn ang="0">
                <a:pos x="158" y="1196"/>
              </a:cxn>
              <a:cxn ang="0">
                <a:pos x="21" y="1147"/>
              </a:cxn>
              <a:cxn ang="0">
                <a:pos x="44" y="1041"/>
              </a:cxn>
              <a:cxn ang="0">
                <a:pos x="68" y="920"/>
              </a:cxn>
              <a:cxn ang="0">
                <a:pos x="61" y="777"/>
              </a:cxn>
              <a:cxn ang="0">
                <a:pos x="51" y="666"/>
              </a:cxn>
              <a:cxn ang="0">
                <a:pos x="121" y="393"/>
              </a:cxn>
              <a:cxn ang="0">
                <a:pos x="153" y="196"/>
              </a:cxn>
              <a:cxn ang="0">
                <a:pos x="325" y="95"/>
              </a:cxn>
              <a:cxn ang="0">
                <a:pos x="312" y="7"/>
              </a:cxn>
              <a:cxn ang="0">
                <a:pos x="657" y="3"/>
              </a:cxn>
              <a:cxn ang="0">
                <a:pos x="836" y="17"/>
              </a:cxn>
              <a:cxn ang="0">
                <a:pos x="853" y="49"/>
              </a:cxn>
              <a:cxn ang="0">
                <a:pos x="870" y="159"/>
              </a:cxn>
              <a:cxn ang="0">
                <a:pos x="839" y="485"/>
              </a:cxn>
              <a:cxn ang="0">
                <a:pos x="790" y="1022"/>
              </a:cxn>
              <a:cxn ang="0">
                <a:pos x="743" y="900"/>
              </a:cxn>
              <a:cxn ang="0">
                <a:pos x="665" y="752"/>
              </a:cxn>
              <a:cxn ang="0">
                <a:pos x="670" y="618"/>
              </a:cxn>
              <a:cxn ang="0">
                <a:pos x="637" y="502"/>
              </a:cxn>
              <a:cxn ang="0">
                <a:pos x="591" y="475"/>
              </a:cxn>
              <a:cxn ang="0">
                <a:pos x="576" y="368"/>
              </a:cxn>
              <a:cxn ang="0">
                <a:pos x="614" y="270"/>
              </a:cxn>
              <a:cxn ang="0">
                <a:pos x="661" y="193"/>
              </a:cxn>
              <a:cxn ang="0">
                <a:pos x="528" y="295"/>
              </a:cxn>
              <a:cxn ang="0">
                <a:pos x="459" y="492"/>
              </a:cxn>
              <a:cxn ang="0">
                <a:pos x="502" y="641"/>
              </a:cxn>
              <a:cxn ang="0">
                <a:pos x="552" y="780"/>
              </a:cxn>
              <a:cxn ang="0">
                <a:pos x="456" y="705"/>
              </a:cxn>
              <a:cxn ang="0">
                <a:pos x="405" y="562"/>
              </a:cxn>
              <a:cxn ang="0">
                <a:pos x="412" y="349"/>
              </a:cxn>
              <a:cxn ang="0">
                <a:pos x="458" y="188"/>
              </a:cxn>
              <a:cxn ang="0">
                <a:pos x="480" y="47"/>
              </a:cxn>
              <a:cxn ang="0">
                <a:pos x="401" y="187"/>
              </a:cxn>
              <a:cxn ang="0">
                <a:pos x="263" y="316"/>
              </a:cxn>
              <a:cxn ang="0">
                <a:pos x="290" y="390"/>
              </a:cxn>
              <a:cxn ang="0">
                <a:pos x="295" y="595"/>
              </a:cxn>
              <a:cxn ang="0">
                <a:pos x="355" y="726"/>
              </a:cxn>
              <a:cxn ang="0">
                <a:pos x="388" y="823"/>
              </a:cxn>
              <a:cxn ang="0">
                <a:pos x="473" y="946"/>
              </a:cxn>
              <a:cxn ang="0">
                <a:pos x="514" y="1158"/>
              </a:cxn>
              <a:cxn ang="0">
                <a:pos x="602" y="1259"/>
              </a:cxn>
              <a:cxn ang="0">
                <a:pos x="659" y="1368"/>
              </a:cxn>
              <a:cxn ang="0">
                <a:pos x="733" y="1368"/>
              </a:cxn>
              <a:cxn ang="0">
                <a:pos x="755" y="1294"/>
              </a:cxn>
              <a:cxn ang="0">
                <a:pos x="746" y="1528"/>
              </a:cxn>
            </a:cxnLst>
            <a:rect l="0" t="0" r="r" b="b"/>
            <a:pathLst>
              <a:path w="878" h="1905">
                <a:moveTo>
                  <a:pt x="712" y="1887"/>
                </a:moveTo>
                <a:lnTo>
                  <a:pt x="679" y="1905"/>
                </a:lnTo>
                <a:lnTo>
                  <a:pt x="671" y="1882"/>
                </a:lnTo>
                <a:lnTo>
                  <a:pt x="672" y="1854"/>
                </a:lnTo>
                <a:lnTo>
                  <a:pt x="656" y="1840"/>
                </a:lnTo>
                <a:lnTo>
                  <a:pt x="631" y="1848"/>
                </a:lnTo>
                <a:lnTo>
                  <a:pt x="609" y="1858"/>
                </a:lnTo>
                <a:lnTo>
                  <a:pt x="586" y="1853"/>
                </a:lnTo>
                <a:lnTo>
                  <a:pt x="564" y="1833"/>
                </a:lnTo>
                <a:lnTo>
                  <a:pt x="546" y="1815"/>
                </a:lnTo>
                <a:lnTo>
                  <a:pt x="528" y="1789"/>
                </a:lnTo>
                <a:lnTo>
                  <a:pt x="490" y="1743"/>
                </a:lnTo>
                <a:lnTo>
                  <a:pt x="445" y="1707"/>
                </a:lnTo>
                <a:lnTo>
                  <a:pt x="414" y="1683"/>
                </a:lnTo>
                <a:lnTo>
                  <a:pt x="370" y="1651"/>
                </a:lnTo>
                <a:lnTo>
                  <a:pt x="350" y="1629"/>
                </a:lnTo>
                <a:lnTo>
                  <a:pt x="327" y="1615"/>
                </a:lnTo>
                <a:lnTo>
                  <a:pt x="303" y="1607"/>
                </a:lnTo>
                <a:lnTo>
                  <a:pt x="268" y="1598"/>
                </a:lnTo>
                <a:lnTo>
                  <a:pt x="232" y="1594"/>
                </a:lnTo>
                <a:lnTo>
                  <a:pt x="196" y="1596"/>
                </a:lnTo>
                <a:lnTo>
                  <a:pt x="158" y="1594"/>
                </a:lnTo>
                <a:lnTo>
                  <a:pt x="128" y="1581"/>
                </a:lnTo>
                <a:lnTo>
                  <a:pt x="128" y="1580"/>
                </a:lnTo>
                <a:lnTo>
                  <a:pt x="141" y="1572"/>
                </a:lnTo>
                <a:lnTo>
                  <a:pt x="153" y="1538"/>
                </a:lnTo>
                <a:lnTo>
                  <a:pt x="162" y="1507"/>
                </a:lnTo>
                <a:lnTo>
                  <a:pt x="158" y="1458"/>
                </a:lnTo>
                <a:lnTo>
                  <a:pt x="165" y="1428"/>
                </a:lnTo>
                <a:lnTo>
                  <a:pt x="175" y="1412"/>
                </a:lnTo>
                <a:lnTo>
                  <a:pt x="187" y="1355"/>
                </a:lnTo>
                <a:lnTo>
                  <a:pt x="192" y="1307"/>
                </a:lnTo>
                <a:lnTo>
                  <a:pt x="204" y="1262"/>
                </a:lnTo>
                <a:lnTo>
                  <a:pt x="197" y="1232"/>
                </a:lnTo>
                <a:lnTo>
                  <a:pt x="181" y="1212"/>
                </a:lnTo>
                <a:lnTo>
                  <a:pt x="158" y="1196"/>
                </a:lnTo>
                <a:lnTo>
                  <a:pt x="143" y="1189"/>
                </a:lnTo>
                <a:lnTo>
                  <a:pt x="118" y="1178"/>
                </a:lnTo>
                <a:lnTo>
                  <a:pt x="101" y="1179"/>
                </a:lnTo>
                <a:lnTo>
                  <a:pt x="21" y="1147"/>
                </a:lnTo>
                <a:lnTo>
                  <a:pt x="2" y="1140"/>
                </a:lnTo>
                <a:lnTo>
                  <a:pt x="0" y="1122"/>
                </a:lnTo>
                <a:lnTo>
                  <a:pt x="22" y="1079"/>
                </a:lnTo>
                <a:lnTo>
                  <a:pt x="44" y="1041"/>
                </a:lnTo>
                <a:lnTo>
                  <a:pt x="89" y="979"/>
                </a:lnTo>
                <a:lnTo>
                  <a:pt x="102" y="953"/>
                </a:lnTo>
                <a:lnTo>
                  <a:pt x="84" y="932"/>
                </a:lnTo>
                <a:lnTo>
                  <a:pt x="68" y="920"/>
                </a:lnTo>
                <a:lnTo>
                  <a:pt x="61" y="900"/>
                </a:lnTo>
                <a:lnTo>
                  <a:pt x="63" y="861"/>
                </a:lnTo>
                <a:lnTo>
                  <a:pt x="70" y="812"/>
                </a:lnTo>
                <a:lnTo>
                  <a:pt x="61" y="777"/>
                </a:lnTo>
                <a:lnTo>
                  <a:pt x="49" y="758"/>
                </a:lnTo>
                <a:lnTo>
                  <a:pt x="42" y="713"/>
                </a:lnTo>
                <a:lnTo>
                  <a:pt x="49" y="678"/>
                </a:lnTo>
                <a:lnTo>
                  <a:pt x="51" y="666"/>
                </a:lnTo>
                <a:lnTo>
                  <a:pt x="64" y="611"/>
                </a:lnTo>
                <a:lnTo>
                  <a:pt x="84" y="547"/>
                </a:lnTo>
                <a:lnTo>
                  <a:pt x="94" y="502"/>
                </a:lnTo>
                <a:lnTo>
                  <a:pt x="121" y="393"/>
                </a:lnTo>
                <a:lnTo>
                  <a:pt x="134" y="284"/>
                </a:lnTo>
                <a:lnTo>
                  <a:pt x="133" y="267"/>
                </a:lnTo>
                <a:lnTo>
                  <a:pt x="134" y="249"/>
                </a:lnTo>
                <a:lnTo>
                  <a:pt x="153" y="196"/>
                </a:lnTo>
                <a:lnTo>
                  <a:pt x="183" y="165"/>
                </a:lnTo>
                <a:lnTo>
                  <a:pt x="217" y="154"/>
                </a:lnTo>
                <a:lnTo>
                  <a:pt x="227" y="149"/>
                </a:lnTo>
                <a:lnTo>
                  <a:pt x="325" y="95"/>
                </a:lnTo>
                <a:lnTo>
                  <a:pt x="350" y="68"/>
                </a:lnTo>
                <a:lnTo>
                  <a:pt x="350" y="49"/>
                </a:lnTo>
                <a:lnTo>
                  <a:pt x="330" y="24"/>
                </a:lnTo>
                <a:lnTo>
                  <a:pt x="312" y="7"/>
                </a:lnTo>
                <a:lnTo>
                  <a:pt x="315" y="7"/>
                </a:lnTo>
                <a:lnTo>
                  <a:pt x="329" y="7"/>
                </a:lnTo>
                <a:lnTo>
                  <a:pt x="587" y="3"/>
                </a:lnTo>
                <a:lnTo>
                  <a:pt x="657" y="3"/>
                </a:lnTo>
                <a:lnTo>
                  <a:pt x="825" y="0"/>
                </a:lnTo>
                <a:lnTo>
                  <a:pt x="827" y="6"/>
                </a:lnTo>
                <a:lnTo>
                  <a:pt x="833" y="15"/>
                </a:lnTo>
                <a:lnTo>
                  <a:pt x="836" y="17"/>
                </a:lnTo>
                <a:lnTo>
                  <a:pt x="840" y="23"/>
                </a:lnTo>
                <a:lnTo>
                  <a:pt x="844" y="34"/>
                </a:lnTo>
                <a:lnTo>
                  <a:pt x="848" y="45"/>
                </a:lnTo>
                <a:lnTo>
                  <a:pt x="853" y="49"/>
                </a:lnTo>
                <a:lnTo>
                  <a:pt x="861" y="55"/>
                </a:lnTo>
                <a:lnTo>
                  <a:pt x="870" y="59"/>
                </a:lnTo>
                <a:lnTo>
                  <a:pt x="878" y="62"/>
                </a:lnTo>
                <a:lnTo>
                  <a:pt x="870" y="159"/>
                </a:lnTo>
                <a:lnTo>
                  <a:pt x="868" y="181"/>
                </a:lnTo>
                <a:lnTo>
                  <a:pt x="855" y="302"/>
                </a:lnTo>
                <a:lnTo>
                  <a:pt x="840" y="472"/>
                </a:lnTo>
                <a:lnTo>
                  <a:pt x="839" y="485"/>
                </a:lnTo>
                <a:lnTo>
                  <a:pt x="830" y="588"/>
                </a:lnTo>
                <a:lnTo>
                  <a:pt x="816" y="726"/>
                </a:lnTo>
                <a:lnTo>
                  <a:pt x="801" y="885"/>
                </a:lnTo>
                <a:lnTo>
                  <a:pt x="790" y="1022"/>
                </a:lnTo>
                <a:lnTo>
                  <a:pt x="781" y="1020"/>
                </a:lnTo>
                <a:lnTo>
                  <a:pt x="752" y="977"/>
                </a:lnTo>
                <a:lnTo>
                  <a:pt x="752" y="936"/>
                </a:lnTo>
                <a:lnTo>
                  <a:pt x="743" y="900"/>
                </a:lnTo>
                <a:lnTo>
                  <a:pt x="715" y="865"/>
                </a:lnTo>
                <a:lnTo>
                  <a:pt x="691" y="833"/>
                </a:lnTo>
                <a:lnTo>
                  <a:pt x="672" y="794"/>
                </a:lnTo>
                <a:lnTo>
                  <a:pt x="665" y="752"/>
                </a:lnTo>
                <a:lnTo>
                  <a:pt x="661" y="724"/>
                </a:lnTo>
                <a:lnTo>
                  <a:pt x="661" y="672"/>
                </a:lnTo>
                <a:lnTo>
                  <a:pt x="669" y="641"/>
                </a:lnTo>
                <a:lnTo>
                  <a:pt x="670" y="618"/>
                </a:lnTo>
                <a:lnTo>
                  <a:pt x="652" y="597"/>
                </a:lnTo>
                <a:lnTo>
                  <a:pt x="612" y="579"/>
                </a:lnTo>
                <a:lnTo>
                  <a:pt x="609" y="561"/>
                </a:lnTo>
                <a:lnTo>
                  <a:pt x="637" y="502"/>
                </a:lnTo>
                <a:lnTo>
                  <a:pt x="647" y="472"/>
                </a:lnTo>
                <a:lnTo>
                  <a:pt x="651" y="451"/>
                </a:lnTo>
                <a:lnTo>
                  <a:pt x="615" y="460"/>
                </a:lnTo>
                <a:lnTo>
                  <a:pt x="591" y="475"/>
                </a:lnTo>
                <a:lnTo>
                  <a:pt x="563" y="474"/>
                </a:lnTo>
                <a:lnTo>
                  <a:pt x="555" y="448"/>
                </a:lnTo>
                <a:lnTo>
                  <a:pt x="572" y="377"/>
                </a:lnTo>
                <a:lnTo>
                  <a:pt x="576" y="368"/>
                </a:lnTo>
                <a:lnTo>
                  <a:pt x="587" y="334"/>
                </a:lnTo>
                <a:lnTo>
                  <a:pt x="594" y="309"/>
                </a:lnTo>
                <a:lnTo>
                  <a:pt x="605" y="283"/>
                </a:lnTo>
                <a:lnTo>
                  <a:pt x="614" y="270"/>
                </a:lnTo>
                <a:lnTo>
                  <a:pt x="627" y="265"/>
                </a:lnTo>
                <a:lnTo>
                  <a:pt x="655" y="241"/>
                </a:lnTo>
                <a:lnTo>
                  <a:pt x="665" y="218"/>
                </a:lnTo>
                <a:lnTo>
                  <a:pt x="661" y="193"/>
                </a:lnTo>
                <a:lnTo>
                  <a:pt x="638" y="183"/>
                </a:lnTo>
                <a:lnTo>
                  <a:pt x="595" y="209"/>
                </a:lnTo>
                <a:lnTo>
                  <a:pt x="551" y="249"/>
                </a:lnTo>
                <a:lnTo>
                  <a:pt x="528" y="295"/>
                </a:lnTo>
                <a:lnTo>
                  <a:pt x="504" y="333"/>
                </a:lnTo>
                <a:lnTo>
                  <a:pt x="479" y="392"/>
                </a:lnTo>
                <a:lnTo>
                  <a:pt x="467" y="437"/>
                </a:lnTo>
                <a:lnTo>
                  <a:pt x="459" y="492"/>
                </a:lnTo>
                <a:lnTo>
                  <a:pt x="459" y="534"/>
                </a:lnTo>
                <a:lnTo>
                  <a:pt x="481" y="596"/>
                </a:lnTo>
                <a:lnTo>
                  <a:pt x="488" y="615"/>
                </a:lnTo>
                <a:lnTo>
                  <a:pt x="502" y="641"/>
                </a:lnTo>
                <a:lnTo>
                  <a:pt x="510" y="663"/>
                </a:lnTo>
                <a:lnTo>
                  <a:pt x="544" y="714"/>
                </a:lnTo>
                <a:lnTo>
                  <a:pt x="555" y="760"/>
                </a:lnTo>
                <a:lnTo>
                  <a:pt x="552" y="780"/>
                </a:lnTo>
                <a:lnTo>
                  <a:pt x="541" y="800"/>
                </a:lnTo>
                <a:lnTo>
                  <a:pt x="518" y="770"/>
                </a:lnTo>
                <a:lnTo>
                  <a:pt x="489" y="741"/>
                </a:lnTo>
                <a:lnTo>
                  <a:pt x="456" y="705"/>
                </a:lnTo>
                <a:lnTo>
                  <a:pt x="434" y="653"/>
                </a:lnTo>
                <a:lnTo>
                  <a:pt x="424" y="629"/>
                </a:lnTo>
                <a:lnTo>
                  <a:pt x="417" y="590"/>
                </a:lnTo>
                <a:lnTo>
                  <a:pt x="405" y="562"/>
                </a:lnTo>
                <a:lnTo>
                  <a:pt x="394" y="509"/>
                </a:lnTo>
                <a:lnTo>
                  <a:pt x="398" y="416"/>
                </a:lnTo>
                <a:lnTo>
                  <a:pt x="406" y="369"/>
                </a:lnTo>
                <a:lnTo>
                  <a:pt x="412" y="349"/>
                </a:lnTo>
                <a:lnTo>
                  <a:pt x="424" y="307"/>
                </a:lnTo>
                <a:lnTo>
                  <a:pt x="430" y="273"/>
                </a:lnTo>
                <a:lnTo>
                  <a:pt x="450" y="219"/>
                </a:lnTo>
                <a:lnTo>
                  <a:pt x="458" y="188"/>
                </a:lnTo>
                <a:lnTo>
                  <a:pt x="471" y="148"/>
                </a:lnTo>
                <a:lnTo>
                  <a:pt x="482" y="98"/>
                </a:lnTo>
                <a:lnTo>
                  <a:pt x="487" y="60"/>
                </a:lnTo>
                <a:lnTo>
                  <a:pt x="480" y="47"/>
                </a:lnTo>
                <a:lnTo>
                  <a:pt x="471" y="56"/>
                </a:lnTo>
                <a:lnTo>
                  <a:pt x="452" y="91"/>
                </a:lnTo>
                <a:lnTo>
                  <a:pt x="432" y="126"/>
                </a:lnTo>
                <a:lnTo>
                  <a:pt x="401" y="187"/>
                </a:lnTo>
                <a:lnTo>
                  <a:pt x="354" y="252"/>
                </a:lnTo>
                <a:lnTo>
                  <a:pt x="334" y="284"/>
                </a:lnTo>
                <a:lnTo>
                  <a:pt x="313" y="300"/>
                </a:lnTo>
                <a:lnTo>
                  <a:pt x="263" y="316"/>
                </a:lnTo>
                <a:lnTo>
                  <a:pt x="246" y="340"/>
                </a:lnTo>
                <a:lnTo>
                  <a:pt x="251" y="350"/>
                </a:lnTo>
                <a:lnTo>
                  <a:pt x="272" y="365"/>
                </a:lnTo>
                <a:lnTo>
                  <a:pt x="290" y="390"/>
                </a:lnTo>
                <a:lnTo>
                  <a:pt x="336" y="460"/>
                </a:lnTo>
                <a:lnTo>
                  <a:pt x="340" y="484"/>
                </a:lnTo>
                <a:lnTo>
                  <a:pt x="319" y="553"/>
                </a:lnTo>
                <a:lnTo>
                  <a:pt x="295" y="595"/>
                </a:lnTo>
                <a:lnTo>
                  <a:pt x="277" y="619"/>
                </a:lnTo>
                <a:lnTo>
                  <a:pt x="293" y="670"/>
                </a:lnTo>
                <a:lnTo>
                  <a:pt x="326" y="705"/>
                </a:lnTo>
                <a:lnTo>
                  <a:pt x="355" y="726"/>
                </a:lnTo>
                <a:lnTo>
                  <a:pt x="365" y="739"/>
                </a:lnTo>
                <a:lnTo>
                  <a:pt x="372" y="756"/>
                </a:lnTo>
                <a:lnTo>
                  <a:pt x="372" y="772"/>
                </a:lnTo>
                <a:lnTo>
                  <a:pt x="388" y="823"/>
                </a:lnTo>
                <a:lnTo>
                  <a:pt x="436" y="851"/>
                </a:lnTo>
                <a:lnTo>
                  <a:pt x="449" y="867"/>
                </a:lnTo>
                <a:lnTo>
                  <a:pt x="465" y="893"/>
                </a:lnTo>
                <a:lnTo>
                  <a:pt x="473" y="946"/>
                </a:lnTo>
                <a:lnTo>
                  <a:pt x="475" y="1018"/>
                </a:lnTo>
                <a:lnTo>
                  <a:pt x="480" y="1111"/>
                </a:lnTo>
                <a:lnTo>
                  <a:pt x="495" y="1139"/>
                </a:lnTo>
                <a:lnTo>
                  <a:pt x="514" y="1158"/>
                </a:lnTo>
                <a:lnTo>
                  <a:pt x="532" y="1172"/>
                </a:lnTo>
                <a:lnTo>
                  <a:pt x="543" y="1186"/>
                </a:lnTo>
                <a:lnTo>
                  <a:pt x="581" y="1228"/>
                </a:lnTo>
                <a:lnTo>
                  <a:pt x="602" y="1259"/>
                </a:lnTo>
                <a:lnTo>
                  <a:pt x="622" y="1284"/>
                </a:lnTo>
                <a:lnTo>
                  <a:pt x="631" y="1299"/>
                </a:lnTo>
                <a:lnTo>
                  <a:pt x="647" y="1328"/>
                </a:lnTo>
                <a:lnTo>
                  <a:pt x="659" y="1368"/>
                </a:lnTo>
                <a:lnTo>
                  <a:pt x="676" y="1392"/>
                </a:lnTo>
                <a:lnTo>
                  <a:pt x="696" y="1401"/>
                </a:lnTo>
                <a:lnTo>
                  <a:pt x="710" y="1391"/>
                </a:lnTo>
                <a:lnTo>
                  <a:pt x="733" y="1368"/>
                </a:lnTo>
                <a:lnTo>
                  <a:pt x="744" y="1333"/>
                </a:lnTo>
                <a:lnTo>
                  <a:pt x="747" y="1311"/>
                </a:lnTo>
                <a:lnTo>
                  <a:pt x="751" y="1287"/>
                </a:lnTo>
                <a:lnTo>
                  <a:pt x="755" y="1294"/>
                </a:lnTo>
                <a:lnTo>
                  <a:pt x="766" y="1296"/>
                </a:lnTo>
                <a:lnTo>
                  <a:pt x="759" y="1379"/>
                </a:lnTo>
                <a:lnTo>
                  <a:pt x="752" y="1463"/>
                </a:lnTo>
                <a:lnTo>
                  <a:pt x="746" y="1528"/>
                </a:lnTo>
                <a:lnTo>
                  <a:pt x="734" y="1661"/>
                </a:lnTo>
                <a:lnTo>
                  <a:pt x="724" y="1772"/>
                </a:lnTo>
                <a:lnTo>
                  <a:pt x="712" y="1887"/>
                </a:lnTo>
                <a:close/>
              </a:path>
            </a:pathLst>
          </a:custGeom>
          <a:solidFill>
            <a:schemeClr val="bg1">
              <a:lumMod val="75000"/>
            </a:schemeClr>
          </a:solidFill>
          <a:ln w="9525">
            <a:noFill/>
            <a:round/>
            <a:headEnd/>
            <a:tailEnd/>
          </a:ln>
        </p:spPr>
        <p:txBody>
          <a:bodyPr/>
          <a:lstStyle/>
          <a:p>
            <a:endParaRPr lang="en-US"/>
          </a:p>
        </p:txBody>
      </p:sp>
      <p:sp>
        <p:nvSpPr>
          <p:cNvPr id="10" name="Freeform 10"/>
          <p:cNvSpPr>
            <a:spLocks/>
          </p:cNvSpPr>
          <p:nvPr/>
        </p:nvSpPr>
        <p:spPr bwMode="auto">
          <a:xfrm>
            <a:off x="2349500" y="1779588"/>
            <a:ext cx="801688" cy="2149475"/>
          </a:xfrm>
          <a:custGeom>
            <a:avLst/>
            <a:gdLst/>
            <a:ahLst/>
            <a:cxnLst>
              <a:cxn ang="0">
                <a:pos x="291" y="762"/>
              </a:cxn>
              <a:cxn ang="0">
                <a:pos x="301" y="810"/>
              </a:cxn>
              <a:cxn ang="0">
                <a:pos x="300" y="869"/>
              </a:cxn>
              <a:cxn ang="0">
                <a:pos x="302" y="939"/>
              </a:cxn>
              <a:cxn ang="0">
                <a:pos x="322" y="1009"/>
              </a:cxn>
              <a:cxn ang="0">
                <a:pos x="367" y="1076"/>
              </a:cxn>
              <a:cxn ang="0">
                <a:pos x="436" y="1141"/>
              </a:cxn>
              <a:cxn ang="0">
                <a:pos x="479" y="1202"/>
              </a:cxn>
              <a:cxn ang="0">
                <a:pos x="502" y="1235"/>
              </a:cxn>
              <a:cxn ang="0">
                <a:pos x="501" y="1264"/>
              </a:cxn>
              <a:cxn ang="0">
                <a:pos x="487" y="1321"/>
              </a:cxn>
              <a:cxn ang="0">
                <a:pos x="450" y="1354"/>
              </a:cxn>
              <a:cxn ang="0">
                <a:pos x="413" y="1321"/>
              </a:cxn>
              <a:cxn ang="0">
                <a:pos x="385" y="1252"/>
              </a:cxn>
              <a:cxn ang="0">
                <a:pos x="356" y="1212"/>
              </a:cxn>
              <a:cxn ang="0">
                <a:pos x="297" y="1139"/>
              </a:cxn>
              <a:cxn ang="0">
                <a:pos x="268" y="1111"/>
              </a:cxn>
              <a:cxn ang="0">
                <a:pos x="234" y="1064"/>
              </a:cxn>
              <a:cxn ang="0">
                <a:pos x="227" y="899"/>
              </a:cxn>
              <a:cxn ang="0">
                <a:pos x="203" y="820"/>
              </a:cxn>
              <a:cxn ang="0">
                <a:pos x="142" y="776"/>
              </a:cxn>
              <a:cxn ang="0">
                <a:pos x="126" y="709"/>
              </a:cxn>
              <a:cxn ang="0">
                <a:pos x="109" y="679"/>
              </a:cxn>
              <a:cxn ang="0">
                <a:pos x="47" y="623"/>
              </a:cxn>
              <a:cxn ang="0">
                <a:pos x="49" y="548"/>
              </a:cxn>
              <a:cxn ang="0">
                <a:pos x="94" y="437"/>
              </a:cxn>
              <a:cxn ang="0">
                <a:pos x="44" y="343"/>
              </a:cxn>
              <a:cxn ang="0">
                <a:pos x="5" y="303"/>
              </a:cxn>
              <a:cxn ang="0">
                <a:pos x="17" y="269"/>
              </a:cxn>
              <a:cxn ang="0">
                <a:pos x="88" y="237"/>
              </a:cxn>
              <a:cxn ang="0">
                <a:pos x="155" y="140"/>
              </a:cxn>
              <a:cxn ang="0">
                <a:pos x="206" y="44"/>
              </a:cxn>
              <a:cxn ang="0">
                <a:pos x="234" y="0"/>
              </a:cxn>
              <a:cxn ang="0">
                <a:pos x="236" y="51"/>
              </a:cxn>
              <a:cxn ang="0">
                <a:pos x="212" y="141"/>
              </a:cxn>
              <a:cxn ang="0">
                <a:pos x="184" y="226"/>
              </a:cxn>
              <a:cxn ang="0">
                <a:pos x="166" y="302"/>
              </a:cxn>
              <a:cxn ang="0">
                <a:pos x="152" y="369"/>
              </a:cxn>
              <a:cxn ang="0">
                <a:pos x="159" y="515"/>
              </a:cxn>
              <a:cxn ang="0">
                <a:pos x="178" y="582"/>
              </a:cxn>
              <a:cxn ang="0">
                <a:pos x="210" y="658"/>
              </a:cxn>
              <a:cxn ang="0">
                <a:pos x="272" y="723"/>
              </a:cxn>
            </a:cxnLst>
            <a:rect l="0" t="0" r="r" b="b"/>
            <a:pathLst>
              <a:path w="505" h="1354">
                <a:moveTo>
                  <a:pt x="295" y="753"/>
                </a:moveTo>
                <a:lnTo>
                  <a:pt x="291" y="762"/>
                </a:lnTo>
                <a:lnTo>
                  <a:pt x="291" y="765"/>
                </a:lnTo>
                <a:lnTo>
                  <a:pt x="301" y="810"/>
                </a:lnTo>
                <a:lnTo>
                  <a:pt x="299" y="855"/>
                </a:lnTo>
                <a:lnTo>
                  <a:pt x="300" y="869"/>
                </a:lnTo>
                <a:lnTo>
                  <a:pt x="299" y="906"/>
                </a:lnTo>
                <a:lnTo>
                  <a:pt x="302" y="939"/>
                </a:lnTo>
                <a:lnTo>
                  <a:pt x="312" y="967"/>
                </a:lnTo>
                <a:lnTo>
                  <a:pt x="322" y="1009"/>
                </a:lnTo>
                <a:lnTo>
                  <a:pt x="340" y="1037"/>
                </a:lnTo>
                <a:lnTo>
                  <a:pt x="367" y="1076"/>
                </a:lnTo>
                <a:lnTo>
                  <a:pt x="394" y="1107"/>
                </a:lnTo>
                <a:lnTo>
                  <a:pt x="436" y="1141"/>
                </a:lnTo>
                <a:lnTo>
                  <a:pt x="456" y="1171"/>
                </a:lnTo>
                <a:lnTo>
                  <a:pt x="479" y="1202"/>
                </a:lnTo>
                <a:lnTo>
                  <a:pt x="490" y="1215"/>
                </a:lnTo>
                <a:lnTo>
                  <a:pt x="502" y="1235"/>
                </a:lnTo>
                <a:lnTo>
                  <a:pt x="505" y="1240"/>
                </a:lnTo>
                <a:lnTo>
                  <a:pt x="501" y="1264"/>
                </a:lnTo>
                <a:lnTo>
                  <a:pt x="498" y="1286"/>
                </a:lnTo>
                <a:lnTo>
                  <a:pt x="487" y="1321"/>
                </a:lnTo>
                <a:lnTo>
                  <a:pt x="464" y="1344"/>
                </a:lnTo>
                <a:lnTo>
                  <a:pt x="450" y="1354"/>
                </a:lnTo>
                <a:lnTo>
                  <a:pt x="430" y="1345"/>
                </a:lnTo>
                <a:lnTo>
                  <a:pt x="413" y="1321"/>
                </a:lnTo>
                <a:lnTo>
                  <a:pt x="401" y="1281"/>
                </a:lnTo>
                <a:lnTo>
                  <a:pt x="385" y="1252"/>
                </a:lnTo>
                <a:lnTo>
                  <a:pt x="376" y="1237"/>
                </a:lnTo>
                <a:lnTo>
                  <a:pt x="356" y="1212"/>
                </a:lnTo>
                <a:lnTo>
                  <a:pt x="335" y="1181"/>
                </a:lnTo>
                <a:lnTo>
                  <a:pt x="297" y="1139"/>
                </a:lnTo>
                <a:lnTo>
                  <a:pt x="286" y="1125"/>
                </a:lnTo>
                <a:lnTo>
                  <a:pt x="268" y="1111"/>
                </a:lnTo>
                <a:lnTo>
                  <a:pt x="249" y="1092"/>
                </a:lnTo>
                <a:lnTo>
                  <a:pt x="234" y="1064"/>
                </a:lnTo>
                <a:lnTo>
                  <a:pt x="229" y="971"/>
                </a:lnTo>
                <a:lnTo>
                  <a:pt x="227" y="899"/>
                </a:lnTo>
                <a:lnTo>
                  <a:pt x="219" y="846"/>
                </a:lnTo>
                <a:lnTo>
                  <a:pt x="203" y="820"/>
                </a:lnTo>
                <a:lnTo>
                  <a:pt x="190" y="804"/>
                </a:lnTo>
                <a:lnTo>
                  <a:pt x="142" y="776"/>
                </a:lnTo>
                <a:lnTo>
                  <a:pt x="126" y="725"/>
                </a:lnTo>
                <a:lnTo>
                  <a:pt x="126" y="709"/>
                </a:lnTo>
                <a:lnTo>
                  <a:pt x="119" y="692"/>
                </a:lnTo>
                <a:lnTo>
                  <a:pt x="109" y="679"/>
                </a:lnTo>
                <a:lnTo>
                  <a:pt x="80" y="658"/>
                </a:lnTo>
                <a:lnTo>
                  <a:pt x="47" y="623"/>
                </a:lnTo>
                <a:lnTo>
                  <a:pt x="31" y="572"/>
                </a:lnTo>
                <a:lnTo>
                  <a:pt x="49" y="548"/>
                </a:lnTo>
                <a:lnTo>
                  <a:pt x="73" y="506"/>
                </a:lnTo>
                <a:lnTo>
                  <a:pt x="94" y="437"/>
                </a:lnTo>
                <a:lnTo>
                  <a:pt x="90" y="413"/>
                </a:lnTo>
                <a:lnTo>
                  <a:pt x="44" y="343"/>
                </a:lnTo>
                <a:lnTo>
                  <a:pt x="26" y="318"/>
                </a:lnTo>
                <a:lnTo>
                  <a:pt x="5" y="303"/>
                </a:lnTo>
                <a:lnTo>
                  <a:pt x="0" y="293"/>
                </a:lnTo>
                <a:lnTo>
                  <a:pt x="17" y="269"/>
                </a:lnTo>
                <a:lnTo>
                  <a:pt x="67" y="253"/>
                </a:lnTo>
                <a:lnTo>
                  <a:pt x="88" y="237"/>
                </a:lnTo>
                <a:lnTo>
                  <a:pt x="108" y="205"/>
                </a:lnTo>
                <a:lnTo>
                  <a:pt x="155" y="140"/>
                </a:lnTo>
                <a:lnTo>
                  <a:pt x="186" y="79"/>
                </a:lnTo>
                <a:lnTo>
                  <a:pt x="206" y="44"/>
                </a:lnTo>
                <a:lnTo>
                  <a:pt x="225" y="9"/>
                </a:lnTo>
                <a:lnTo>
                  <a:pt x="234" y="0"/>
                </a:lnTo>
                <a:lnTo>
                  <a:pt x="241" y="13"/>
                </a:lnTo>
                <a:lnTo>
                  <a:pt x="236" y="51"/>
                </a:lnTo>
                <a:lnTo>
                  <a:pt x="225" y="101"/>
                </a:lnTo>
                <a:lnTo>
                  <a:pt x="212" y="141"/>
                </a:lnTo>
                <a:lnTo>
                  <a:pt x="204" y="172"/>
                </a:lnTo>
                <a:lnTo>
                  <a:pt x="184" y="226"/>
                </a:lnTo>
                <a:lnTo>
                  <a:pt x="178" y="260"/>
                </a:lnTo>
                <a:lnTo>
                  <a:pt x="166" y="302"/>
                </a:lnTo>
                <a:lnTo>
                  <a:pt x="160" y="322"/>
                </a:lnTo>
                <a:lnTo>
                  <a:pt x="152" y="369"/>
                </a:lnTo>
                <a:lnTo>
                  <a:pt x="148" y="462"/>
                </a:lnTo>
                <a:lnTo>
                  <a:pt x="159" y="515"/>
                </a:lnTo>
                <a:lnTo>
                  <a:pt x="171" y="543"/>
                </a:lnTo>
                <a:lnTo>
                  <a:pt x="178" y="582"/>
                </a:lnTo>
                <a:lnTo>
                  <a:pt x="188" y="606"/>
                </a:lnTo>
                <a:lnTo>
                  <a:pt x="210" y="658"/>
                </a:lnTo>
                <a:lnTo>
                  <a:pt x="243" y="694"/>
                </a:lnTo>
                <a:lnTo>
                  <a:pt x="272" y="723"/>
                </a:lnTo>
                <a:lnTo>
                  <a:pt x="295" y="753"/>
                </a:lnTo>
                <a:close/>
              </a:path>
            </a:pathLst>
          </a:custGeom>
          <a:solidFill>
            <a:schemeClr val="bg1">
              <a:lumMod val="75000"/>
            </a:schemeClr>
          </a:solidFill>
          <a:ln w="9525">
            <a:noFill/>
            <a:round/>
            <a:headEnd/>
            <a:tailEnd/>
          </a:ln>
        </p:spPr>
        <p:txBody>
          <a:bodyPr/>
          <a:lstStyle/>
          <a:p>
            <a:endParaRPr lang="en-US"/>
          </a:p>
        </p:txBody>
      </p:sp>
      <p:sp>
        <p:nvSpPr>
          <p:cNvPr id="11" name="Freeform 11"/>
          <p:cNvSpPr>
            <a:spLocks/>
          </p:cNvSpPr>
          <p:nvPr/>
        </p:nvSpPr>
        <p:spPr bwMode="auto">
          <a:xfrm>
            <a:off x="2687638" y="1995488"/>
            <a:ext cx="525462" cy="1766887"/>
          </a:xfrm>
          <a:custGeom>
            <a:avLst/>
            <a:gdLst/>
            <a:ahLst/>
            <a:cxnLst>
              <a:cxn ang="0">
                <a:pos x="307" y="1113"/>
              </a:cxn>
              <a:cxn ang="0">
                <a:pos x="292" y="1104"/>
              </a:cxn>
              <a:cxn ang="0">
                <a:pos x="277" y="1079"/>
              </a:cxn>
              <a:cxn ang="0">
                <a:pos x="243" y="1035"/>
              </a:cxn>
              <a:cxn ang="0">
                <a:pos x="181" y="971"/>
              </a:cxn>
              <a:cxn ang="0">
                <a:pos x="127" y="901"/>
              </a:cxn>
              <a:cxn ang="0">
                <a:pos x="99" y="831"/>
              </a:cxn>
              <a:cxn ang="0">
                <a:pos x="86" y="770"/>
              </a:cxn>
              <a:cxn ang="0">
                <a:pos x="86" y="719"/>
              </a:cxn>
              <a:cxn ang="0">
                <a:pos x="78" y="629"/>
              </a:cxn>
              <a:cxn ang="0">
                <a:pos x="82" y="617"/>
              </a:cxn>
              <a:cxn ang="0">
                <a:pos x="96" y="577"/>
              </a:cxn>
              <a:cxn ang="0">
                <a:pos x="51" y="480"/>
              </a:cxn>
              <a:cxn ang="0">
                <a:pos x="29" y="432"/>
              </a:cxn>
              <a:cxn ang="0">
                <a:pos x="0" y="351"/>
              </a:cxn>
              <a:cxn ang="0">
                <a:pos x="8" y="254"/>
              </a:cxn>
              <a:cxn ang="0">
                <a:pos x="45" y="150"/>
              </a:cxn>
              <a:cxn ang="0">
                <a:pos x="92" y="66"/>
              </a:cxn>
              <a:cxn ang="0">
                <a:pos x="179" y="0"/>
              </a:cxn>
              <a:cxn ang="0">
                <a:pos x="206" y="35"/>
              </a:cxn>
              <a:cxn ang="0">
                <a:pos x="168" y="82"/>
              </a:cxn>
              <a:cxn ang="0">
                <a:pos x="146" y="100"/>
              </a:cxn>
              <a:cxn ang="0">
                <a:pos x="128" y="151"/>
              </a:cxn>
              <a:cxn ang="0">
                <a:pos x="113" y="194"/>
              </a:cxn>
              <a:cxn ang="0">
                <a:pos x="104" y="291"/>
              </a:cxn>
              <a:cxn ang="0">
                <a:pos x="156" y="277"/>
              </a:cxn>
              <a:cxn ang="0">
                <a:pos x="188" y="289"/>
              </a:cxn>
              <a:cxn ang="0">
                <a:pos x="150" y="378"/>
              </a:cxn>
              <a:cxn ang="0">
                <a:pos x="193" y="414"/>
              </a:cxn>
              <a:cxn ang="0">
                <a:pos x="210" y="458"/>
              </a:cxn>
              <a:cxn ang="0">
                <a:pos x="202" y="541"/>
              </a:cxn>
              <a:cxn ang="0">
                <a:pos x="213" y="611"/>
              </a:cxn>
              <a:cxn ang="0">
                <a:pos x="256" y="682"/>
              </a:cxn>
              <a:cxn ang="0">
                <a:pos x="293" y="753"/>
              </a:cxn>
              <a:cxn ang="0">
                <a:pos x="322" y="837"/>
              </a:cxn>
            </a:cxnLst>
            <a:rect l="0" t="0" r="r" b="b"/>
            <a:pathLst>
              <a:path w="331" h="1113">
                <a:moveTo>
                  <a:pt x="331" y="839"/>
                </a:moveTo>
                <a:lnTo>
                  <a:pt x="307" y="1113"/>
                </a:lnTo>
                <a:lnTo>
                  <a:pt x="296" y="1111"/>
                </a:lnTo>
                <a:lnTo>
                  <a:pt x="292" y="1104"/>
                </a:lnTo>
                <a:lnTo>
                  <a:pt x="289" y="1099"/>
                </a:lnTo>
                <a:lnTo>
                  <a:pt x="277" y="1079"/>
                </a:lnTo>
                <a:lnTo>
                  <a:pt x="266" y="1066"/>
                </a:lnTo>
                <a:lnTo>
                  <a:pt x="243" y="1035"/>
                </a:lnTo>
                <a:lnTo>
                  <a:pt x="223" y="1005"/>
                </a:lnTo>
                <a:lnTo>
                  <a:pt x="181" y="971"/>
                </a:lnTo>
                <a:lnTo>
                  <a:pt x="154" y="940"/>
                </a:lnTo>
                <a:lnTo>
                  <a:pt x="127" y="901"/>
                </a:lnTo>
                <a:lnTo>
                  <a:pt x="109" y="873"/>
                </a:lnTo>
                <a:lnTo>
                  <a:pt x="99" y="831"/>
                </a:lnTo>
                <a:lnTo>
                  <a:pt x="89" y="803"/>
                </a:lnTo>
                <a:lnTo>
                  <a:pt x="86" y="770"/>
                </a:lnTo>
                <a:lnTo>
                  <a:pt x="87" y="733"/>
                </a:lnTo>
                <a:lnTo>
                  <a:pt x="86" y="719"/>
                </a:lnTo>
                <a:lnTo>
                  <a:pt x="88" y="674"/>
                </a:lnTo>
                <a:lnTo>
                  <a:pt x="78" y="629"/>
                </a:lnTo>
                <a:lnTo>
                  <a:pt x="78" y="626"/>
                </a:lnTo>
                <a:lnTo>
                  <a:pt x="82" y="617"/>
                </a:lnTo>
                <a:lnTo>
                  <a:pt x="93" y="597"/>
                </a:lnTo>
                <a:lnTo>
                  <a:pt x="96" y="577"/>
                </a:lnTo>
                <a:lnTo>
                  <a:pt x="85" y="531"/>
                </a:lnTo>
                <a:lnTo>
                  <a:pt x="51" y="480"/>
                </a:lnTo>
                <a:lnTo>
                  <a:pt x="43" y="458"/>
                </a:lnTo>
                <a:lnTo>
                  <a:pt x="29" y="432"/>
                </a:lnTo>
                <a:lnTo>
                  <a:pt x="22" y="413"/>
                </a:lnTo>
                <a:lnTo>
                  <a:pt x="0" y="351"/>
                </a:lnTo>
                <a:lnTo>
                  <a:pt x="0" y="309"/>
                </a:lnTo>
                <a:lnTo>
                  <a:pt x="8" y="254"/>
                </a:lnTo>
                <a:lnTo>
                  <a:pt x="20" y="209"/>
                </a:lnTo>
                <a:lnTo>
                  <a:pt x="45" y="150"/>
                </a:lnTo>
                <a:lnTo>
                  <a:pt x="69" y="112"/>
                </a:lnTo>
                <a:lnTo>
                  <a:pt x="92" y="66"/>
                </a:lnTo>
                <a:lnTo>
                  <a:pt x="136" y="26"/>
                </a:lnTo>
                <a:lnTo>
                  <a:pt x="179" y="0"/>
                </a:lnTo>
                <a:lnTo>
                  <a:pt x="202" y="10"/>
                </a:lnTo>
                <a:lnTo>
                  <a:pt x="206" y="35"/>
                </a:lnTo>
                <a:lnTo>
                  <a:pt x="196" y="58"/>
                </a:lnTo>
                <a:lnTo>
                  <a:pt x="168" y="82"/>
                </a:lnTo>
                <a:lnTo>
                  <a:pt x="155" y="87"/>
                </a:lnTo>
                <a:lnTo>
                  <a:pt x="146" y="100"/>
                </a:lnTo>
                <a:lnTo>
                  <a:pt x="135" y="126"/>
                </a:lnTo>
                <a:lnTo>
                  <a:pt x="128" y="151"/>
                </a:lnTo>
                <a:lnTo>
                  <a:pt x="117" y="185"/>
                </a:lnTo>
                <a:lnTo>
                  <a:pt x="113" y="194"/>
                </a:lnTo>
                <a:lnTo>
                  <a:pt x="96" y="265"/>
                </a:lnTo>
                <a:lnTo>
                  <a:pt x="104" y="291"/>
                </a:lnTo>
                <a:lnTo>
                  <a:pt x="132" y="292"/>
                </a:lnTo>
                <a:lnTo>
                  <a:pt x="156" y="277"/>
                </a:lnTo>
                <a:lnTo>
                  <a:pt x="192" y="268"/>
                </a:lnTo>
                <a:lnTo>
                  <a:pt x="188" y="289"/>
                </a:lnTo>
                <a:lnTo>
                  <a:pt x="178" y="319"/>
                </a:lnTo>
                <a:lnTo>
                  <a:pt x="150" y="378"/>
                </a:lnTo>
                <a:lnTo>
                  <a:pt x="153" y="396"/>
                </a:lnTo>
                <a:lnTo>
                  <a:pt x="193" y="414"/>
                </a:lnTo>
                <a:lnTo>
                  <a:pt x="211" y="435"/>
                </a:lnTo>
                <a:lnTo>
                  <a:pt x="210" y="458"/>
                </a:lnTo>
                <a:lnTo>
                  <a:pt x="202" y="489"/>
                </a:lnTo>
                <a:lnTo>
                  <a:pt x="202" y="541"/>
                </a:lnTo>
                <a:lnTo>
                  <a:pt x="206" y="569"/>
                </a:lnTo>
                <a:lnTo>
                  <a:pt x="213" y="611"/>
                </a:lnTo>
                <a:lnTo>
                  <a:pt x="232" y="650"/>
                </a:lnTo>
                <a:lnTo>
                  <a:pt x="256" y="682"/>
                </a:lnTo>
                <a:lnTo>
                  <a:pt x="284" y="717"/>
                </a:lnTo>
                <a:lnTo>
                  <a:pt x="293" y="753"/>
                </a:lnTo>
                <a:lnTo>
                  <a:pt x="293" y="794"/>
                </a:lnTo>
                <a:lnTo>
                  <a:pt x="322" y="837"/>
                </a:lnTo>
                <a:lnTo>
                  <a:pt x="331" y="839"/>
                </a:lnTo>
                <a:close/>
              </a:path>
            </a:pathLst>
          </a:custGeom>
          <a:solidFill>
            <a:schemeClr val="bg1">
              <a:lumMod val="75000"/>
            </a:schemeClr>
          </a:solidFill>
          <a:ln w="9525">
            <a:noFill/>
            <a:round/>
            <a:headEnd/>
            <a:tailEnd/>
          </a:ln>
        </p:spPr>
        <p:txBody>
          <a:bodyPr/>
          <a:lstStyle/>
          <a:p>
            <a:endParaRPr lang="en-US"/>
          </a:p>
        </p:txBody>
      </p:sp>
      <p:sp>
        <p:nvSpPr>
          <p:cNvPr id="12" name="Freeform 12"/>
          <p:cNvSpPr>
            <a:spLocks/>
          </p:cNvSpPr>
          <p:nvPr/>
        </p:nvSpPr>
        <p:spPr bwMode="auto">
          <a:xfrm>
            <a:off x="1739900" y="4098925"/>
            <a:ext cx="1314450" cy="733425"/>
          </a:xfrm>
          <a:custGeom>
            <a:avLst/>
            <a:gdLst/>
            <a:ahLst/>
            <a:cxnLst>
              <a:cxn ang="0">
                <a:pos x="266" y="73"/>
              </a:cxn>
              <a:cxn ang="0">
                <a:pos x="334" y="88"/>
              </a:cxn>
              <a:cxn ang="0">
                <a:pos x="406" y="90"/>
              </a:cxn>
              <a:cxn ang="0">
                <a:pos x="465" y="107"/>
              </a:cxn>
              <a:cxn ang="0">
                <a:pos x="508" y="143"/>
              </a:cxn>
              <a:cxn ang="0">
                <a:pos x="583" y="199"/>
              </a:cxn>
              <a:cxn ang="0">
                <a:pos x="666" y="281"/>
              </a:cxn>
              <a:cxn ang="0">
                <a:pos x="702" y="325"/>
              </a:cxn>
              <a:cxn ang="0">
                <a:pos x="747" y="350"/>
              </a:cxn>
              <a:cxn ang="0">
                <a:pos x="794" y="332"/>
              </a:cxn>
              <a:cxn ang="0">
                <a:pos x="809" y="374"/>
              </a:cxn>
              <a:cxn ang="0">
                <a:pos x="828" y="410"/>
              </a:cxn>
              <a:cxn ang="0">
                <a:pos x="797" y="452"/>
              </a:cxn>
              <a:cxn ang="0">
                <a:pos x="754" y="452"/>
              </a:cxn>
              <a:cxn ang="0">
                <a:pos x="713" y="401"/>
              </a:cxn>
              <a:cxn ang="0">
                <a:pos x="662" y="358"/>
              </a:cxn>
              <a:cxn ang="0">
                <a:pos x="633" y="320"/>
              </a:cxn>
              <a:cxn ang="0">
                <a:pos x="562" y="259"/>
              </a:cxn>
              <a:cxn ang="0">
                <a:pos x="553" y="314"/>
              </a:cxn>
              <a:cxn ang="0">
                <a:pos x="497" y="317"/>
              </a:cxn>
              <a:cxn ang="0">
                <a:pos x="427" y="269"/>
              </a:cxn>
              <a:cxn ang="0">
                <a:pos x="363" y="231"/>
              </a:cxn>
              <a:cxn ang="0">
                <a:pos x="319" y="163"/>
              </a:cxn>
              <a:cxn ang="0">
                <a:pos x="236" y="151"/>
              </a:cxn>
              <a:cxn ang="0">
                <a:pos x="166" y="175"/>
              </a:cxn>
              <a:cxn ang="0">
                <a:pos x="148" y="178"/>
              </a:cxn>
              <a:cxn ang="0">
                <a:pos x="141" y="165"/>
              </a:cxn>
              <a:cxn ang="0">
                <a:pos x="91" y="161"/>
              </a:cxn>
              <a:cxn ang="0">
                <a:pos x="45" y="169"/>
              </a:cxn>
              <a:cxn ang="0">
                <a:pos x="0" y="159"/>
              </a:cxn>
              <a:cxn ang="0">
                <a:pos x="27" y="106"/>
              </a:cxn>
              <a:cxn ang="0">
                <a:pos x="69" y="52"/>
              </a:cxn>
              <a:cxn ang="0">
                <a:pos x="118" y="3"/>
              </a:cxn>
              <a:cxn ang="0">
                <a:pos x="175" y="18"/>
              </a:cxn>
              <a:cxn ang="0">
                <a:pos x="205" y="65"/>
              </a:cxn>
              <a:cxn ang="0">
                <a:pos x="258" y="77"/>
              </a:cxn>
            </a:cxnLst>
            <a:rect l="0" t="0" r="r" b="b"/>
            <a:pathLst>
              <a:path w="828" h="462">
                <a:moveTo>
                  <a:pt x="266" y="72"/>
                </a:moveTo>
                <a:lnTo>
                  <a:pt x="266" y="73"/>
                </a:lnTo>
                <a:lnTo>
                  <a:pt x="296" y="86"/>
                </a:lnTo>
                <a:lnTo>
                  <a:pt x="334" y="88"/>
                </a:lnTo>
                <a:lnTo>
                  <a:pt x="370" y="86"/>
                </a:lnTo>
                <a:lnTo>
                  <a:pt x="406" y="90"/>
                </a:lnTo>
                <a:lnTo>
                  <a:pt x="441" y="99"/>
                </a:lnTo>
                <a:lnTo>
                  <a:pt x="465" y="107"/>
                </a:lnTo>
                <a:lnTo>
                  <a:pt x="488" y="121"/>
                </a:lnTo>
                <a:lnTo>
                  <a:pt x="508" y="143"/>
                </a:lnTo>
                <a:lnTo>
                  <a:pt x="552" y="175"/>
                </a:lnTo>
                <a:lnTo>
                  <a:pt x="583" y="199"/>
                </a:lnTo>
                <a:lnTo>
                  <a:pt x="628" y="235"/>
                </a:lnTo>
                <a:lnTo>
                  <a:pt x="666" y="281"/>
                </a:lnTo>
                <a:lnTo>
                  <a:pt x="684" y="307"/>
                </a:lnTo>
                <a:lnTo>
                  <a:pt x="702" y="325"/>
                </a:lnTo>
                <a:lnTo>
                  <a:pt x="724" y="345"/>
                </a:lnTo>
                <a:lnTo>
                  <a:pt x="747" y="350"/>
                </a:lnTo>
                <a:lnTo>
                  <a:pt x="769" y="340"/>
                </a:lnTo>
                <a:lnTo>
                  <a:pt x="794" y="332"/>
                </a:lnTo>
                <a:lnTo>
                  <a:pt x="810" y="346"/>
                </a:lnTo>
                <a:lnTo>
                  <a:pt x="809" y="374"/>
                </a:lnTo>
                <a:lnTo>
                  <a:pt x="817" y="397"/>
                </a:lnTo>
                <a:lnTo>
                  <a:pt x="828" y="410"/>
                </a:lnTo>
                <a:lnTo>
                  <a:pt x="823" y="441"/>
                </a:lnTo>
                <a:lnTo>
                  <a:pt x="797" y="452"/>
                </a:lnTo>
                <a:lnTo>
                  <a:pt x="777" y="462"/>
                </a:lnTo>
                <a:lnTo>
                  <a:pt x="754" y="452"/>
                </a:lnTo>
                <a:lnTo>
                  <a:pt x="728" y="432"/>
                </a:lnTo>
                <a:lnTo>
                  <a:pt x="713" y="401"/>
                </a:lnTo>
                <a:lnTo>
                  <a:pt x="698" y="381"/>
                </a:lnTo>
                <a:lnTo>
                  <a:pt x="662" y="358"/>
                </a:lnTo>
                <a:lnTo>
                  <a:pt x="646" y="334"/>
                </a:lnTo>
                <a:lnTo>
                  <a:pt x="633" y="320"/>
                </a:lnTo>
                <a:lnTo>
                  <a:pt x="586" y="269"/>
                </a:lnTo>
                <a:lnTo>
                  <a:pt x="562" y="259"/>
                </a:lnTo>
                <a:lnTo>
                  <a:pt x="559" y="296"/>
                </a:lnTo>
                <a:lnTo>
                  <a:pt x="553" y="314"/>
                </a:lnTo>
                <a:lnTo>
                  <a:pt x="532" y="327"/>
                </a:lnTo>
                <a:lnTo>
                  <a:pt x="497" y="317"/>
                </a:lnTo>
                <a:lnTo>
                  <a:pt x="455" y="297"/>
                </a:lnTo>
                <a:lnTo>
                  <a:pt x="427" y="269"/>
                </a:lnTo>
                <a:lnTo>
                  <a:pt x="388" y="248"/>
                </a:lnTo>
                <a:lnTo>
                  <a:pt x="363" y="231"/>
                </a:lnTo>
                <a:lnTo>
                  <a:pt x="337" y="186"/>
                </a:lnTo>
                <a:lnTo>
                  <a:pt x="319" y="163"/>
                </a:lnTo>
                <a:lnTo>
                  <a:pt x="256" y="147"/>
                </a:lnTo>
                <a:lnTo>
                  <a:pt x="236" y="151"/>
                </a:lnTo>
                <a:lnTo>
                  <a:pt x="209" y="160"/>
                </a:lnTo>
                <a:lnTo>
                  <a:pt x="166" y="175"/>
                </a:lnTo>
                <a:lnTo>
                  <a:pt x="148" y="178"/>
                </a:lnTo>
                <a:lnTo>
                  <a:pt x="148" y="178"/>
                </a:lnTo>
                <a:lnTo>
                  <a:pt x="153" y="170"/>
                </a:lnTo>
                <a:lnTo>
                  <a:pt x="141" y="165"/>
                </a:lnTo>
                <a:lnTo>
                  <a:pt x="119" y="162"/>
                </a:lnTo>
                <a:lnTo>
                  <a:pt x="91" y="161"/>
                </a:lnTo>
                <a:lnTo>
                  <a:pt x="68" y="170"/>
                </a:lnTo>
                <a:lnTo>
                  <a:pt x="45" y="169"/>
                </a:lnTo>
                <a:lnTo>
                  <a:pt x="22" y="170"/>
                </a:lnTo>
                <a:lnTo>
                  <a:pt x="0" y="159"/>
                </a:lnTo>
                <a:lnTo>
                  <a:pt x="0" y="151"/>
                </a:lnTo>
                <a:lnTo>
                  <a:pt x="27" y="106"/>
                </a:lnTo>
                <a:lnTo>
                  <a:pt x="57" y="71"/>
                </a:lnTo>
                <a:lnTo>
                  <a:pt x="69" y="52"/>
                </a:lnTo>
                <a:lnTo>
                  <a:pt x="89" y="25"/>
                </a:lnTo>
                <a:lnTo>
                  <a:pt x="118" y="3"/>
                </a:lnTo>
                <a:lnTo>
                  <a:pt x="154" y="0"/>
                </a:lnTo>
                <a:lnTo>
                  <a:pt x="175" y="18"/>
                </a:lnTo>
                <a:lnTo>
                  <a:pt x="186" y="38"/>
                </a:lnTo>
                <a:lnTo>
                  <a:pt x="205" y="65"/>
                </a:lnTo>
                <a:lnTo>
                  <a:pt x="223" y="70"/>
                </a:lnTo>
                <a:lnTo>
                  <a:pt x="258" y="77"/>
                </a:lnTo>
                <a:lnTo>
                  <a:pt x="266" y="72"/>
                </a:lnTo>
                <a:close/>
              </a:path>
            </a:pathLst>
          </a:custGeom>
          <a:solidFill>
            <a:schemeClr val="bg1">
              <a:lumMod val="75000"/>
            </a:schemeClr>
          </a:solidFill>
          <a:ln w="9525">
            <a:noFill/>
            <a:round/>
            <a:headEnd/>
            <a:tailEnd/>
          </a:ln>
        </p:spPr>
        <p:txBody>
          <a:bodyPr/>
          <a:lstStyle/>
          <a:p>
            <a:endParaRPr lang="en-US"/>
          </a:p>
        </p:txBody>
      </p:sp>
      <p:sp>
        <p:nvSpPr>
          <p:cNvPr id="13" name="Freeform 13"/>
          <p:cNvSpPr>
            <a:spLocks/>
          </p:cNvSpPr>
          <p:nvPr/>
        </p:nvSpPr>
        <p:spPr bwMode="auto">
          <a:xfrm>
            <a:off x="1196975" y="4332288"/>
            <a:ext cx="1962150" cy="1698625"/>
          </a:xfrm>
          <a:custGeom>
            <a:avLst/>
            <a:gdLst/>
            <a:ahLst/>
            <a:cxnLst>
              <a:cxn ang="0">
                <a:pos x="1218" y="684"/>
              </a:cxn>
              <a:cxn ang="0">
                <a:pos x="1126" y="873"/>
              </a:cxn>
              <a:cxn ang="0">
                <a:pos x="1041" y="778"/>
              </a:cxn>
              <a:cxn ang="0">
                <a:pos x="911" y="860"/>
              </a:cxn>
              <a:cxn ang="0">
                <a:pos x="991" y="1001"/>
              </a:cxn>
              <a:cxn ang="0">
                <a:pos x="835" y="1028"/>
              </a:cxn>
              <a:cxn ang="0">
                <a:pos x="733" y="1030"/>
              </a:cxn>
              <a:cxn ang="0">
                <a:pos x="493" y="1006"/>
              </a:cxn>
              <a:cxn ang="0">
                <a:pos x="494" y="1001"/>
              </a:cxn>
              <a:cxn ang="0">
                <a:pos x="490" y="996"/>
              </a:cxn>
              <a:cxn ang="0">
                <a:pos x="486" y="989"/>
              </a:cxn>
              <a:cxn ang="0">
                <a:pos x="482" y="988"/>
              </a:cxn>
              <a:cxn ang="0">
                <a:pos x="479" y="984"/>
              </a:cxn>
              <a:cxn ang="0">
                <a:pos x="484" y="981"/>
              </a:cxn>
              <a:cxn ang="0">
                <a:pos x="480" y="982"/>
              </a:cxn>
              <a:cxn ang="0">
                <a:pos x="482" y="976"/>
              </a:cxn>
              <a:cxn ang="0">
                <a:pos x="481" y="971"/>
              </a:cxn>
              <a:cxn ang="0">
                <a:pos x="483" y="966"/>
              </a:cxn>
              <a:cxn ang="0">
                <a:pos x="482" y="961"/>
              </a:cxn>
              <a:cxn ang="0">
                <a:pos x="482" y="953"/>
              </a:cxn>
              <a:cxn ang="0">
                <a:pos x="486" y="954"/>
              </a:cxn>
              <a:cxn ang="0">
                <a:pos x="490" y="946"/>
              </a:cxn>
              <a:cxn ang="0">
                <a:pos x="488" y="944"/>
              </a:cxn>
              <a:cxn ang="0">
                <a:pos x="488" y="940"/>
              </a:cxn>
              <a:cxn ang="0">
                <a:pos x="492" y="938"/>
              </a:cxn>
              <a:cxn ang="0">
                <a:pos x="490" y="935"/>
              </a:cxn>
              <a:cxn ang="0">
                <a:pos x="487" y="931"/>
              </a:cxn>
              <a:cxn ang="0">
                <a:pos x="489" y="927"/>
              </a:cxn>
              <a:cxn ang="0">
                <a:pos x="485" y="919"/>
              </a:cxn>
              <a:cxn ang="0">
                <a:pos x="489" y="916"/>
              </a:cxn>
              <a:cxn ang="0">
                <a:pos x="494" y="912"/>
              </a:cxn>
              <a:cxn ang="0">
                <a:pos x="497" y="909"/>
              </a:cxn>
              <a:cxn ang="0">
                <a:pos x="500" y="907"/>
              </a:cxn>
              <a:cxn ang="0">
                <a:pos x="497" y="901"/>
              </a:cxn>
              <a:cxn ang="0">
                <a:pos x="506" y="895"/>
              </a:cxn>
              <a:cxn ang="0">
                <a:pos x="508" y="890"/>
              </a:cxn>
              <a:cxn ang="0">
                <a:pos x="510" y="888"/>
              </a:cxn>
              <a:cxn ang="0">
                <a:pos x="509" y="882"/>
              </a:cxn>
              <a:cxn ang="0">
                <a:pos x="509" y="871"/>
              </a:cxn>
              <a:cxn ang="0">
                <a:pos x="512" y="868"/>
              </a:cxn>
              <a:cxn ang="0">
                <a:pos x="518" y="867"/>
              </a:cxn>
              <a:cxn ang="0">
                <a:pos x="515" y="856"/>
              </a:cxn>
              <a:cxn ang="0">
                <a:pos x="518" y="851"/>
              </a:cxn>
              <a:cxn ang="0">
                <a:pos x="521" y="843"/>
              </a:cxn>
              <a:cxn ang="0">
                <a:pos x="523" y="837"/>
              </a:cxn>
              <a:cxn ang="0">
                <a:pos x="531" y="832"/>
              </a:cxn>
              <a:cxn ang="0">
                <a:pos x="531" y="821"/>
              </a:cxn>
              <a:cxn ang="0">
                <a:pos x="533" y="806"/>
              </a:cxn>
              <a:cxn ang="0">
                <a:pos x="537" y="797"/>
              </a:cxn>
              <a:cxn ang="0">
                <a:pos x="541" y="784"/>
              </a:cxn>
              <a:cxn ang="0">
                <a:pos x="539" y="778"/>
              </a:cxn>
              <a:cxn ang="0">
                <a:pos x="529" y="780"/>
              </a:cxn>
              <a:cxn ang="0">
                <a:pos x="10" y="665"/>
              </a:cxn>
              <a:cxn ang="0">
                <a:pos x="178" y="428"/>
              </a:cxn>
              <a:cxn ang="0">
                <a:pos x="391" y="107"/>
              </a:cxn>
              <a:cxn ang="0">
                <a:pos x="705" y="84"/>
              </a:cxn>
              <a:cxn ang="0">
                <a:pos x="975" y="173"/>
              </a:cxn>
              <a:cxn ang="0">
                <a:pos x="1170" y="263"/>
              </a:cxn>
            </a:cxnLst>
            <a:rect l="0" t="0" r="r" b="b"/>
            <a:pathLst>
              <a:path w="1236" h="1070">
                <a:moveTo>
                  <a:pt x="1159" y="250"/>
                </a:moveTo>
                <a:lnTo>
                  <a:pt x="1192" y="232"/>
                </a:lnTo>
                <a:lnTo>
                  <a:pt x="1193" y="257"/>
                </a:lnTo>
                <a:lnTo>
                  <a:pt x="1195" y="278"/>
                </a:lnTo>
                <a:lnTo>
                  <a:pt x="1196" y="308"/>
                </a:lnTo>
                <a:lnTo>
                  <a:pt x="1198" y="351"/>
                </a:lnTo>
                <a:lnTo>
                  <a:pt x="1201" y="385"/>
                </a:lnTo>
                <a:lnTo>
                  <a:pt x="1207" y="484"/>
                </a:lnTo>
                <a:lnTo>
                  <a:pt x="1211" y="575"/>
                </a:lnTo>
                <a:lnTo>
                  <a:pt x="1218" y="684"/>
                </a:lnTo>
                <a:lnTo>
                  <a:pt x="1229" y="859"/>
                </a:lnTo>
                <a:lnTo>
                  <a:pt x="1232" y="926"/>
                </a:lnTo>
                <a:lnTo>
                  <a:pt x="1236" y="1011"/>
                </a:lnTo>
                <a:lnTo>
                  <a:pt x="1228" y="1010"/>
                </a:lnTo>
                <a:lnTo>
                  <a:pt x="1207" y="999"/>
                </a:lnTo>
                <a:lnTo>
                  <a:pt x="1181" y="968"/>
                </a:lnTo>
                <a:lnTo>
                  <a:pt x="1169" y="939"/>
                </a:lnTo>
                <a:lnTo>
                  <a:pt x="1175" y="914"/>
                </a:lnTo>
                <a:lnTo>
                  <a:pt x="1161" y="890"/>
                </a:lnTo>
                <a:lnTo>
                  <a:pt x="1126" y="873"/>
                </a:lnTo>
                <a:lnTo>
                  <a:pt x="1109" y="860"/>
                </a:lnTo>
                <a:lnTo>
                  <a:pt x="1081" y="843"/>
                </a:lnTo>
                <a:lnTo>
                  <a:pt x="1076" y="819"/>
                </a:lnTo>
                <a:lnTo>
                  <a:pt x="1086" y="788"/>
                </a:lnTo>
                <a:lnTo>
                  <a:pt x="1121" y="740"/>
                </a:lnTo>
                <a:lnTo>
                  <a:pt x="1115" y="712"/>
                </a:lnTo>
                <a:lnTo>
                  <a:pt x="1097" y="705"/>
                </a:lnTo>
                <a:lnTo>
                  <a:pt x="1077" y="716"/>
                </a:lnTo>
                <a:lnTo>
                  <a:pt x="1052" y="750"/>
                </a:lnTo>
                <a:lnTo>
                  <a:pt x="1041" y="778"/>
                </a:lnTo>
                <a:lnTo>
                  <a:pt x="1032" y="832"/>
                </a:lnTo>
                <a:lnTo>
                  <a:pt x="1022" y="843"/>
                </a:lnTo>
                <a:lnTo>
                  <a:pt x="1006" y="841"/>
                </a:lnTo>
                <a:lnTo>
                  <a:pt x="986" y="824"/>
                </a:lnTo>
                <a:lnTo>
                  <a:pt x="960" y="790"/>
                </a:lnTo>
                <a:lnTo>
                  <a:pt x="933" y="777"/>
                </a:lnTo>
                <a:lnTo>
                  <a:pt x="925" y="792"/>
                </a:lnTo>
                <a:lnTo>
                  <a:pt x="924" y="814"/>
                </a:lnTo>
                <a:lnTo>
                  <a:pt x="919" y="845"/>
                </a:lnTo>
                <a:lnTo>
                  <a:pt x="911" y="860"/>
                </a:lnTo>
                <a:lnTo>
                  <a:pt x="902" y="909"/>
                </a:lnTo>
                <a:lnTo>
                  <a:pt x="917" y="925"/>
                </a:lnTo>
                <a:lnTo>
                  <a:pt x="1022" y="925"/>
                </a:lnTo>
                <a:lnTo>
                  <a:pt x="1067" y="938"/>
                </a:lnTo>
                <a:lnTo>
                  <a:pt x="1070" y="956"/>
                </a:lnTo>
                <a:lnTo>
                  <a:pt x="1069" y="980"/>
                </a:lnTo>
                <a:lnTo>
                  <a:pt x="1059" y="994"/>
                </a:lnTo>
                <a:lnTo>
                  <a:pt x="1047" y="998"/>
                </a:lnTo>
                <a:lnTo>
                  <a:pt x="1019" y="1010"/>
                </a:lnTo>
                <a:lnTo>
                  <a:pt x="991" y="1001"/>
                </a:lnTo>
                <a:lnTo>
                  <a:pt x="958" y="993"/>
                </a:lnTo>
                <a:lnTo>
                  <a:pt x="946" y="1000"/>
                </a:lnTo>
                <a:lnTo>
                  <a:pt x="934" y="1015"/>
                </a:lnTo>
                <a:lnTo>
                  <a:pt x="922" y="1022"/>
                </a:lnTo>
                <a:lnTo>
                  <a:pt x="907" y="1012"/>
                </a:lnTo>
                <a:lnTo>
                  <a:pt x="890" y="993"/>
                </a:lnTo>
                <a:lnTo>
                  <a:pt x="871" y="980"/>
                </a:lnTo>
                <a:lnTo>
                  <a:pt x="845" y="988"/>
                </a:lnTo>
                <a:lnTo>
                  <a:pt x="836" y="1018"/>
                </a:lnTo>
                <a:lnTo>
                  <a:pt x="835" y="1028"/>
                </a:lnTo>
                <a:lnTo>
                  <a:pt x="834" y="1070"/>
                </a:lnTo>
                <a:lnTo>
                  <a:pt x="820" y="1067"/>
                </a:lnTo>
                <a:lnTo>
                  <a:pt x="812" y="1054"/>
                </a:lnTo>
                <a:lnTo>
                  <a:pt x="807" y="1046"/>
                </a:lnTo>
                <a:lnTo>
                  <a:pt x="784" y="1016"/>
                </a:lnTo>
                <a:lnTo>
                  <a:pt x="774" y="1003"/>
                </a:lnTo>
                <a:lnTo>
                  <a:pt x="768" y="993"/>
                </a:lnTo>
                <a:lnTo>
                  <a:pt x="727" y="984"/>
                </a:lnTo>
                <a:lnTo>
                  <a:pt x="719" y="1012"/>
                </a:lnTo>
                <a:lnTo>
                  <a:pt x="733" y="1030"/>
                </a:lnTo>
                <a:lnTo>
                  <a:pt x="754" y="1045"/>
                </a:lnTo>
                <a:lnTo>
                  <a:pt x="743" y="1063"/>
                </a:lnTo>
                <a:lnTo>
                  <a:pt x="721" y="1056"/>
                </a:lnTo>
                <a:lnTo>
                  <a:pt x="670" y="1023"/>
                </a:lnTo>
                <a:lnTo>
                  <a:pt x="638" y="1005"/>
                </a:lnTo>
                <a:lnTo>
                  <a:pt x="605" y="1000"/>
                </a:lnTo>
                <a:lnTo>
                  <a:pt x="568" y="1002"/>
                </a:lnTo>
                <a:lnTo>
                  <a:pt x="518" y="1002"/>
                </a:lnTo>
                <a:lnTo>
                  <a:pt x="501" y="1005"/>
                </a:lnTo>
                <a:lnTo>
                  <a:pt x="493" y="1006"/>
                </a:lnTo>
                <a:lnTo>
                  <a:pt x="493" y="1005"/>
                </a:lnTo>
                <a:lnTo>
                  <a:pt x="494" y="1004"/>
                </a:lnTo>
                <a:lnTo>
                  <a:pt x="495" y="1003"/>
                </a:lnTo>
                <a:lnTo>
                  <a:pt x="496" y="1003"/>
                </a:lnTo>
                <a:lnTo>
                  <a:pt x="496" y="1002"/>
                </a:lnTo>
                <a:lnTo>
                  <a:pt x="497" y="1002"/>
                </a:lnTo>
                <a:lnTo>
                  <a:pt x="497" y="1001"/>
                </a:lnTo>
                <a:lnTo>
                  <a:pt x="496" y="1000"/>
                </a:lnTo>
                <a:lnTo>
                  <a:pt x="495" y="1000"/>
                </a:lnTo>
                <a:lnTo>
                  <a:pt x="494" y="1001"/>
                </a:lnTo>
                <a:lnTo>
                  <a:pt x="493" y="1001"/>
                </a:lnTo>
                <a:lnTo>
                  <a:pt x="492" y="1000"/>
                </a:lnTo>
                <a:lnTo>
                  <a:pt x="491" y="999"/>
                </a:lnTo>
                <a:lnTo>
                  <a:pt x="492" y="998"/>
                </a:lnTo>
                <a:lnTo>
                  <a:pt x="492" y="997"/>
                </a:lnTo>
                <a:lnTo>
                  <a:pt x="493" y="997"/>
                </a:lnTo>
                <a:lnTo>
                  <a:pt x="493" y="996"/>
                </a:lnTo>
                <a:lnTo>
                  <a:pt x="492" y="996"/>
                </a:lnTo>
                <a:lnTo>
                  <a:pt x="491" y="996"/>
                </a:lnTo>
                <a:lnTo>
                  <a:pt x="490" y="996"/>
                </a:lnTo>
                <a:lnTo>
                  <a:pt x="491" y="995"/>
                </a:lnTo>
                <a:lnTo>
                  <a:pt x="491" y="994"/>
                </a:lnTo>
                <a:lnTo>
                  <a:pt x="490" y="993"/>
                </a:lnTo>
                <a:lnTo>
                  <a:pt x="489" y="993"/>
                </a:lnTo>
                <a:lnTo>
                  <a:pt x="488" y="993"/>
                </a:lnTo>
                <a:lnTo>
                  <a:pt x="488" y="992"/>
                </a:lnTo>
                <a:lnTo>
                  <a:pt x="488" y="991"/>
                </a:lnTo>
                <a:lnTo>
                  <a:pt x="487" y="991"/>
                </a:lnTo>
                <a:lnTo>
                  <a:pt x="487" y="989"/>
                </a:lnTo>
                <a:lnTo>
                  <a:pt x="486" y="989"/>
                </a:lnTo>
                <a:lnTo>
                  <a:pt x="485" y="989"/>
                </a:lnTo>
                <a:lnTo>
                  <a:pt x="484" y="989"/>
                </a:lnTo>
                <a:lnTo>
                  <a:pt x="484" y="990"/>
                </a:lnTo>
                <a:lnTo>
                  <a:pt x="483" y="991"/>
                </a:lnTo>
                <a:lnTo>
                  <a:pt x="483" y="992"/>
                </a:lnTo>
                <a:lnTo>
                  <a:pt x="482" y="992"/>
                </a:lnTo>
                <a:lnTo>
                  <a:pt x="482" y="991"/>
                </a:lnTo>
                <a:lnTo>
                  <a:pt x="482" y="990"/>
                </a:lnTo>
                <a:lnTo>
                  <a:pt x="482" y="989"/>
                </a:lnTo>
                <a:lnTo>
                  <a:pt x="482" y="988"/>
                </a:lnTo>
                <a:lnTo>
                  <a:pt x="482" y="987"/>
                </a:lnTo>
                <a:lnTo>
                  <a:pt x="482" y="986"/>
                </a:lnTo>
                <a:lnTo>
                  <a:pt x="481" y="987"/>
                </a:lnTo>
                <a:lnTo>
                  <a:pt x="479" y="987"/>
                </a:lnTo>
                <a:lnTo>
                  <a:pt x="478" y="987"/>
                </a:lnTo>
                <a:lnTo>
                  <a:pt x="477" y="986"/>
                </a:lnTo>
                <a:lnTo>
                  <a:pt x="477" y="985"/>
                </a:lnTo>
                <a:lnTo>
                  <a:pt x="477" y="984"/>
                </a:lnTo>
                <a:lnTo>
                  <a:pt x="478" y="984"/>
                </a:lnTo>
                <a:lnTo>
                  <a:pt x="479" y="984"/>
                </a:lnTo>
                <a:lnTo>
                  <a:pt x="479" y="985"/>
                </a:lnTo>
                <a:lnTo>
                  <a:pt x="480" y="985"/>
                </a:lnTo>
                <a:lnTo>
                  <a:pt x="481" y="985"/>
                </a:lnTo>
                <a:lnTo>
                  <a:pt x="482" y="985"/>
                </a:lnTo>
                <a:lnTo>
                  <a:pt x="482" y="984"/>
                </a:lnTo>
                <a:lnTo>
                  <a:pt x="482" y="984"/>
                </a:lnTo>
                <a:lnTo>
                  <a:pt x="482" y="984"/>
                </a:lnTo>
                <a:lnTo>
                  <a:pt x="483" y="983"/>
                </a:lnTo>
                <a:lnTo>
                  <a:pt x="483" y="982"/>
                </a:lnTo>
                <a:lnTo>
                  <a:pt x="484" y="981"/>
                </a:lnTo>
                <a:lnTo>
                  <a:pt x="484" y="980"/>
                </a:lnTo>
                <a:lnTo>
                  <a:pt x="483" y="980"/>
                </a:lnTo>
                <a:lnTo>
                  <a:pt x="483" y="979"/>
                </a:lnTo>
                <a:lnTo>
                  <a:pt x="482" y="979"/>
                </a:lnTo>
                <a:lnTo>
                  <a:pt x="482" y="980"/>
                </a:lnTo>
                <a:lnTo>
                  <a:pt x="482" y="980"/>
                </a:lnTo>
                <a:lnTo>
                  <a:pt x="482" y="981"/>
                </a:lnTo>
                <a:lnTo>
                  <a:pt x="482" y="982"/>
                </a:lnTo>
                <a:lnTo>
                  <a:pt x="481" y="983"/>
                </a:lnTo>
                <a:lnTo>
                  <a:pt x="480" y="982"/>
                </a:lnTo>
                <a:lnTo>
                  <a:pt x="480" y="981"/>
                </a:lnTo>
                <a:lnTo>
                  <a:pt x="481" y="980"/>
                </a:lnTo>
                <a:lnTo>
                  <a:pt x="482" y="979"/>
                </a:lnTo>
                <a:lnTo>
                  <a:pt x="482" y="978"/>
                </a:lnTo>
                <a:lnTo>
                  <a:pt x="482" y="977"/>
                </a:lnTo>
                <a:lnTo>
                  <a:pt x="483" y="977"/>
                </a:lnTo>
                <a:lnTo>
                  <a:pt x="484" y="977"/>
                </a:lnTo>
                <a:lnTo>
                  <a:pt x="484" y="976"/>
                </a:lnTo>
                <a:lnTo>
                  <a:pt x="483" y="976"/>
                </a:lnTo>
                <a:lnTo>
                  <a:pt x="482" y="976"/>
                </a:lnTo>
                <a:lnTo>
                  <a:pt x="482" y="976"/>
                </a:lnTo>
                <a:lnTo>
                  <a:pt x="482" y="975"/>
                </a:lnTo>
                <a:lnTo>
                  <a:pt x="482" y="974"/>
                </a:lnTo>
                <a:lnTo>
                  <a:pt x="483" y="973"/>
                </a:lnTo>
                <a:lnTo>
                  <a:pt x="484" y="972"/>
                </a:lnTo>
                <a:lnTo>
                  <a:pt x="484" y="971"/>
                </a:lnTo>
                <a:lnTo>
                  <a:pt x="484" y="970"/>
                </a:lnTo>
                <a:lnTo>
                  <a:pt x="483" y="970"/>
                </a:lnTo>
                <a:lnTo>
                  <a:pt x="482" y="971"/>
                </a:lnTo>
                <a:lnTo>
                  <a:pt x="481" y="971"/>
                </a:lnTo>
                <a:lnTo>
                  <a:pt x="480" y="970"/>
                </a:lnTo>
                <a:lnTo>
                  <a:pt x="481" y="969"/>
                </a:lnTo>
                <a:lnTo>
                  <a:pt x="481" y="968"/>
                </a:lnTo>
                <a:lnTo>
                  <a:pt x="482" y="968"/>
                </a:lnTo>
                <a:lnTo>
                  <a:pt x="482" y="968"/>
                </a:lnTo>
                <a:lnTo>
                  <a:pt x="484" y="969"/>
                </a:lnTo>
                <a:lnTo>
                  <a:pt x="485" y="968"/>
                </a:lnTo>
                <a:lnTo>
                  <a:pt x="485" y="967"/>
                </a:lnTo>
                <a:lnTo>
                  <a:pt x="484" y="967"/>
                </a:lnTo>
                <a:lnTo>
                  <a:pt x="483" y="966"/>
                </a:lnTo>
                <a:lnTo>
                  <a:pt x="483" y="965"/>
                </a:lnTo>
                <a:lnTo>
                  <a:pt x="484" y="965"/>
                </a:lnTo>
                <a:lnTo>
                  <a:pt x="485" y="964"/>
                </a:lnTo>
                <a:lnTo>
                  <a:pt x="485" y="963"/>
                </a:lnTo>
                <a:lnTo>
                  <a:pt x="485" y="962"/>
                </a:lnTo>
                <a:lnTo>
                  <a:pt x="484" y="961"/>
                </a:lnTo>
                <a:lnTo>
                  <a:pt x="484" y="961"/>
                </a:lnTo>
                <a:lnTo>
                  <a:pt x="483" y="961"/>
                </a:lnTo>
                <a:lnTo>
                  <a:pt x="482" y="961"/>
                </a:lnTo>
                <a:lnTo>
                  <a:pt x="482" y="961"/>
                </a:lnTo>
                <a:lnTo>
                  <a:pt x="481" y="961"/>
                </a:lnTo>
                <a:lnTo>
                  <a:pt x="480" y="961"/>
                </a:lnTo>
                <a:lnTo>
                  <a:pt x="480" y="960"/>
                </a:lnTo>
                <a:lnTo>
                  <a:pt x="480" y="959"/>
                </a:lnTo>
                <a:lnTo>
                  <a:pt x="481" y="959"/>
                </a:lnTo>
                <a:lnTo>
                  <a:pt x="482" y="958"/>
                </a:lnTo>
                <a:lnTo>
                  <a:pt x="482" y="957"/>
                </a:lnTo>
                <a:lnTo>
                  <a:pt x="482" y="956"/>
                </a:lnTo>
                <a:lnTo>
                  <a:pt x="482" y="955"/>
                </a:lnTo>
                <a:lnTo>
                  <a:pt x="482" y="953"/>
                </a:lnTo>
                <a:lnTo>
                  <a:pt x="482" y="952"/>
                </a:lnTo>
                <a:lnTo>
                  <a:pt x="482" y="952"/>
                </a:lnTo>
                <a:lnTo>
                  <a:pt x="482" y="951"/>
                </a:lnTo>
                <a:lnTo>
                  <a:pt x="482" y="950"/>
                </a:lnTo>
                <a:lnTo>
                  <a:pt x="482" y="950"/>
                </a:lnTo>
                <a:lnTo>
                  <a:pt x="483" y="951"/>
                </a:lnTo>
                <a:lnTo>
                  <a:pt x="483" y="952"/>
                </a:lnTo>
                <a:lnTo>
                  <a:pt x="484" y="953"/>
                </a:lnTo>
                <a:lnTo>
                  <a:pt x="485" y="953"/>
                </a:lnTo>
                <a:lnTo>
                  <a:pt x="486" y="954"/>
                </a:lnTo>
                <a:lnTo>
                  <a:pt x="487" y="954"/>
                </a:lnTo>
                <a:lnTo>
                  <a:pt x="488" y="954"/>
                </a:lnTo>
                <a:lnTo>
                  <a:pt x="488" y="953"/>
                </a:lnTo>
                <a:lnTo>
                  <a:pt x="488" y="952"/>
                </a:lnTo>
                <a:lnTo>
                  <a:pt x="487" y="950"/>
                </a:lnTo>
                <a:lnTo>
                  <a:pt x="488" y="949"/>
                </a:lnTo>
                <a:lnTo>
                  <a:pt x="489" y="948"/>
                </a:lnTo>
                <a:lnTo>
                  <a:pt x="490" y="947"/>
                </a:lnTo>
                <a:lnTo>
                  <a:pt x="491" y="946"/>
                </a:lnTo>
                <a:lnTo>
                  <a:pt x="490" y="946"/>
                </a:lnTo>
                <a:lnTo>
                  <a:pt x="490" y="945"/>
                </a:lnTo>
                <a:lnTo>
                  <a:pt x="489" y="946"/>
                </a:lnTo>
                <a:lnTo>
                  <a:pt x="487" y="946"/>
                </a:lnTo>
                <a:lnTo>
                  <a:pt x="486" y="947"/>
                </a:lnTo>
                <a:lnTo>
                  <a:pt x="485" y="947"/>
                </a:lnTo>
                <a:lnTo>
                  <a:pt x="484" y="946"/>
                </a:lnTo>
                <a:lnTo>
                  <a:pt x="485" y="945"/>
                </a:lnTo>
                <a:lnTo>
                  <a:pt x="486" y="945"/>
                </a:lnTo>
                <a:lnTo>
                  <a:pt x="487" y="945"/>
                </a:lnTo>
                <a:lnTo>
                  <a:pt x="488" y="944"/>
                </a:lnTo>
                <a:lnTo>
                  <a:pt x="489" y="944"/>
                </a:lnTo>
                <a:lnTo>
                  <a:pt x="489" y="943"/>
                </a:lnTo>
                <a:lnTo>
                  <a:pt x="488" y="943"/>
                </a:lnTo>
                <a:lnTo>
                  <a:pt x="486" y="943"/>
                </a:lnTo>
                <a:lnTo>
                  <a:pt x="485" y="943"/>
                </a:lnTo>
                <a:lnTo>
                  <a:pt x="484" y="942"/>
                </a:lnTo>
                <a:lnTo>
                  <a:pt x="485" y="941"/>
                </a:lnTo>
                <a:lnTo>
                  <a:pt x="486" y="940"/>
                </a:lnTo>
                <a:lnTo>
                  <a:pt x="487" y="940"/>
                </a:lnTo>
                <a:lnTo>
                  <a:pt x="488" y="940"/>
                </a:lnTo>
                <a:lnTo>
                  <a:pt x="489" y="941"/>
                </a:lnTo>
                <a:lnTo>
                  <a:pt x="490" y="940"/>
                </a:lnTo>
                <a:lnTo>
                  <a:pt x="491" y="940"/>
                </a:lnTo>
                <a:lnTo>
                  <a:pt x="493" y="941"/>
                </a:lnTo>
                <a:lnTo>
                  <a:pt x="494" y="940"/>
                </a:lnTo>
                <a:lnTo>
                  <a:pt x="495" y="940"/>
                </a:lnTo>
                <a:lnTo>
                  <a:pt x="496" y="939"/>
                </a:lnTo>
                <a:lnTo>
                  <a:pt x="495" y="938"/>
                </a:lnTo>
                <a:lnTo>
                  <a:pt x="493" y="938"/>
                </a:lnTo>
                <a:lnTo>
                  <a:pt x="492" y="938"/>
                </a:lnTo>
                <a:lnTo>
                  <a:pt x="491" y="939"/>
                </a:lnTo>
                <a:lnTo>
                  <a:pt x="490" y="940"/>
                </a:lnTo>
                <a:lnTo>
                  <a:pt x="489" y="940"/>
                </a:lnTo>
                <a:lnTo>
                  <a:pt x="489" y="939"/>
                </a:lnTo>
                <a:lnTo>
                  <a:pt x="490" y="938"/>
                </a:lnTo>
                <a:lnTo>
                  <a:pt x="491" y="938"/>
                </a:lnTo>
                <a:lnTo>
                  <a:pt x="491" y="937"/>
                </a:lnTo>
                <a:lnTo>
                  <a:pt x="491" y="937"/>
                </a:lnTo>
                <a:lnTo>
                  <a:pt x="490" y="936"/>
                </a:lnTo>
                <a:lnTo>
                  <a:pt x="490" y="935"/>
                </a:lnTo>
                <a:lnTo>
                  <a:pt x="491" y="934"/>
                </a:lnTo>
                <a:lnTo>
                  <a:pt x="491" y="932"/>
                </a:lnTo>
                <a:lnTo>
                  <a:pt x="492" y="931"/>
                </a:lnTo>
                <a:lnTo>
                  <a:pt x="492" y="930"/>
                </a:lnTo>
                <a:lnTo>
                  <a:pt x="491" y="930"/>
                </a:lnTo>
                <a:lnTo>
                  <a:pt x="490" y="931"/>
                </a:lnTo>
                <a:lnTo>
                  <a:pt x="489" y="932"/>
                </a:lnTo>
                <a:lnTo>
                  <a:pt x="488" y="932"/>
                </a:lnTo>
                <a:lnTo>
                  <a:pt x="487" y="932"/>
                </a:lnTo>
                <a:lnTo>
                  <a:pt x="487" y="931"/>
                </a:lnTo>
                <a:lnTo>
                  <a:pt x="486" y="931"/>
                </a:lnTo>
                <a:lnTo>
                  <a:pt x="486" y="930"/>
                </a:lnTo>
                <a:lnTo>
                  <a:pt x="486" y="929"/>
                </a:lnTo>
                <a:lnTo>
                  <a:pt x="487" y="929"/>
                </a:lnTo>
                <a:lnTo>
                  <a:pt x="488" y="929"/>
                </a:lnTo>
                <a:lnTo>
                  <a:pt x="489" y="929"/>
                </a:lnTo>
                <a:lnTo>
                  <a:pt x="490" y="929"/>
                </a:lnTo>
                <a:lnTo>
                  <a:pt x="490" y="928"/>
                </a:lnTo>
                <a:lnTo>
                  <a:pt x="490" y="927"/>
                </a:lnTo>
                <a:lnTo>
                  <a:pt x="489" y="927"/>
                </a:lnTo>
                <a:lnTo>
                  <a:pt x="488" y="926"/>
                </a:lnTo>
                <a:lnTo>
                  <a:pt x="488" y="925"/>
                </a:lnTo>
                <a:lnTo>
                  <a:pt x="487" y="924"/>
                </a:lnTo>
                <a:lnTo>
                  <a:pt x="486" y="923"/>
                </a:lnTo>
                <a:lnTo>
                  <a:pt x="487" y="922"/>
                </a:lnTo>
                <a:lnTo>
                  <a:pt x="486" y="922"/>
                </a:lnTo>
                <a:lnTo>
                  <a:pt x="486" y="921"/>
                </a:lnTo>
                <a:lnTo>
                  <a:pt x="485" y="921"/>
                </a:lnTo>
                <a:lnTo>
                  <a:pt x="485" y="920"/>
                </a:lnTo>
                <a:lnTo>
                  <a:pt x="485" y="919"/>
                </a:lnTo>
                <a:lnTo>
                  <a:pt x="486" y="919"/>
                </a:lnTo>
                <a:lnTo>
                  <a:pt x="487" y="920"/>
                </a:lnTo>
                <a:lnTo>
                  <a:pt x="487" y="921"/>
                </a:lnTo>
                <a:lnTo>
                  <a:pt x="487" y="922"/>
                </a:lnTo>
                <a:lnTo>
                  <a:pt x="488" y="922"/>
                </a:lnTo>
                <a:lnTo>
                  <a:pt x="489" y="921"/>
                </a:lnTo>
                <a:lnTo>
                  <a:pt x="489" y="920"/>
                </a:lnTo>
                <a:lnTo>
                  <a:pt x="489" y="918"/>
                </a:lnTo>
                <a:lnTo>
                  <a:pt x="489" y="917"/>
                </a:lnTo>
                <a:lnTo>
                  <a:pt x="489" y="916"/>
                </a:lnTo>
                <a:lnTo>
                  <a:pt x="488" y="915"/>
                </a:lnTo>
                <a:lnTo>
                  <a:pt x="488" y="914"/>
                </a:lnTo>
                <a:lnTo>
                  <a:pt x="489" y="913"/>
                </a:lnTo>
                <a:lnTo>
                  <a:pt x="490" y="913"/>
                </a:lnTo>
                <a:lnTo>
                  <a:pt x="490" y="914"/>
                </a:lnTo>
                <a:lnTo>
                  <a:pt x="490" y="914"/>
                </a:lnTo>
                <a:lnTo>
                  <a:pt x="491" y="914"/>
                </a:lnTo>
                <a:lnTo>
                  <a:pt x="492" y="914"/>
                </a:lnTo>
                <a:lnTo>
                  <a:pt x="494" y="913"/>
                </a:lnTo>
                <a:lnTo>
                  <a:pt x="494" y="912"/>
                </a:lnTo>
                <a:lnTo>
                  <a:pt x="493" y="911"/>
                </a:lnTo>
                <a:lnTo>
                  <a:pt x="493" y="909"/>
                </a:lnTo>
                <a:lnTo>
                  <a:pt x="493" y="908"/>
                </a:lnTo>
                <a:lnTo>
                  <a:pt x="493" y="907"/>
                </a:lnTo>
                <a:lnTo>
                  <a:pt x="494" y="905"/>
                </a:lnTo>
                <a:lnTo>
                  <a:pt x="495" y="905"/>
                </a:lnTo>
                <a:lnTo>
                  <a:pt x="496" y="905"/>
                </a:lnTo>
                <a:lnTo>
                  <a:pt x="498" y="907"/>
                </a:lnTo>
                <a:lnTo>
                  <a:pt x="498" y="908"/>
                </a:lnTo>
                <a:lnTo>
                  <a:pt x="497" y="909"/>
                </a:lnTo>
                <a:lnTo>
                  <a:pt x="498" y="910"/>
                </a:lnTo>
                <a:lnTo>
                  <a:pt x="499" y="910"/>
                </a:lnTo>
                <a:lnTo>
                  <a:pt x="500" y="909"/>
                </a:lnTo>
                <a:lnTo>
                  <a:pt x="502" y="909"/>
                </a:lnTo>
                <a:lnTo>
                  <a:pt x="503" y="907"/>
                </a:lnTo>
                <a:lnTo>
                  <a:pt x="503" y="906"/>
                </a:lnTo>
                <a:lnTo>
                  <a:pt x="502" y="906"/>
                </a:lnTo>
                <a:lnTo>
                  <a:pt x="502" y="907"/>
                </a:lnTo>
                <a:lnTo>
                  <a:pt x="501" y="908"/>
                </a:lnTo>
                <a:lnTo>
                  <a:pt x="500" y="907"/>
                </a:lnTo>
                <a:lnTo>
                  <a:pt x="500" y="906"/>
                </a:lnTo>
                <a:lnTo>
                  <a:pt x="500" y="905"/>
                </a:lnTo>
                <a:lnTo>
                  <a:pt x="500" y="904"/>
                </a:lnTo>
                <a:lnTo>
                  <a:pt x="499" y="904"/>
                </a:lnTo>
                <a:lnTo>
                  <a:pt x="498" y="903"/>
                </a:lnTo>
                <a:lnTo>
                  <a:pt x="497" y="902"/>
                </a:lnTo>
                <a:lnTo>
                  <a:pt x="496" y="901"/>
                </a:lnTo>
                <a:lnTo>
                  <a:pt x="496" y="900"/>
                </a:lnTo>
                <a:lnTo>
                  <a:pt x="497" y="900"/>
                </a:lnTo>
                <a:lnTo>
                  <a:pt x="497" y="901"/>
                </a:lnTo>
                <a:lnTo>
                  <a:pt x="498" y="902"/>
                </a:lnTo>
                <a:lnTo>
                  <a:pt x="499" y="902"/>
                </a:lnTo>
                <a:lnTo>
                  <a:pt x="501" y="902"/>
                </a:lnTo>
                <a:lnTo>
                  <a:pt x="502" y="901"/>
                </a:lnTo>
                <a:lnTo>
                  <a:pt x="502" y="899"/>
                </a:lnTo>
                <a:lnTo>
                  <a:pt x="502" y="898"/>
                </a:lnTo>
                <a:lnTo>
                  <a:pt x="503" y="897"/>
                </a:lnTo>
                <a:lnTo>
                  <a:pt x="504" y="896"/>
                </a:lnTo>
                <a:lnTo>
                  <a:pt x="505" y="895"/>
                </a:lnTo>
                <a:lnTo>
                  <a:pt x="506" y="895"/>
                </a:lnTo>
                <a:lnTo>
                  <a:pt x="505" y="894"/>
                </a:lnTo>
                <a:lnTo>
                  <a:pt x="505" y="893"/>
                </a:lnTo>
                <a:lnTo>
                  <a:pt x="504" y="891"/>
                </a:lnTo>
                <a:lnTo>
                  <a:pt x="504" y="890"/>
                </a:lnTo>
                <a:lnTo>
                  <a:pt x="505" y="890"/>
                </a:lnTo>
                <a:lnTo>
                  <a:pt x="506" y="890"/>
                </a:lnTo>
                <a:lnTo>
                  <a:pt x="506" y="890"/>
                </a:lnTo>
                <a:lnTo>
                  <a:pt x="506" y="891"/>
                </a:lnTo>
                <a:lnTo>
                  <a:pt x="507" y="890"/>
                </a:lnTo>
                <a:lnTo>
                  <a:pt x="508" y="890"/>
                </a:lnTo>
                <a:lnTo>
                  <a:pt x="509" y="891"/>
                </a:lnTo>
                <a:lnTo>
                  <a:pt x="511" y="892"/>
                </a:lnTo>
                <a:lnTo>
                  <a:pt x="512" y="892"/>
                </a:lnTo>
                <a:lnTo>
                  <a:pt x="513" y="891"/>
                </a:lnTo>
                <a:lnTo>
                  <a:pt x="514" y="890"/>
                </a:lnTo>
                <a:lnTo>
                  <a:pt x="513" y="890"/>
                </a:lnTo>
                <a:lnTo>
                  <a:pt x="512" y="890"/>
                </a:lnTo>
                <a:lnTo>
                  <a:pt x="511" y="890"/>
                </a:lnTo>
                <a:lnTo>
                  <a:pt x="510" y="889"/>
                </a:lnTo>
                <a:lnTo>
                  <a:pt x="510" y="888"/>
                </a:lnTo>
                <a:lnTo>
                  <a:pt x="511" y="887"/>
                </a:lnTo>
                <a:lnTo>
                  <a:pt x="512" y="886"/>
                </a:lnTo>
                <a:lnTo>
                  <a:pt x="513" y="884"/>
                </a:lnTo>
                <a:lnTo>
                  <a:pt x="513" y="883"/>
                </a:lnTo>
                <a:lnTo>
                  <a:pt x="512" y="883"/>
                </a:lnTo>
                <a:lnTo>
                  <a:pt x="511" y="884"/>
                </a:lnTo>
                <a:lnTo>
                  <a:pt x="510" y="884"/>
                </a:lnTo>
                <a:lnTo>
                  <a:pt x="509" y="884"/>
                </a:lnTo>
                <a:lnTo>
                  <a:pt x="509" y="883"/>
                </a:lnTo>
                <a:lnTo>
                  <a:pt x="509" y="882"/>
                </a:lnTo>
                <a:lnTo>
                  <a:pt x="509" y="880"/>
                </a:lnTo>
                <a:lnTo>
                  <a:pt x="509" y="879"/>
                </a:lnTo>
                <a:lnTo>
                  <a:pt x="509" y="878"/>
                </a:lnTo>
                <a:lnTo>
                  <a:pt x="510" y="876"/>
                </a:lnTo>
                <a:lnTo>
                  <a:pt x="510" y="874"/>
                </a:lnTo>
                <a:lnTo>
                  <a:pt x="509" y="873"/>
                </a:lnTo>
                <a:lnTo>
                  <a:pt x="508" y="873"/>
                </a:lnTo>
                <a:lnTo>
                  <a:pt x="508" y="872"/>
                </a:lnTo>
                <a:lnTo>
                  <a:pt x="508" y="871"/>
                </a:lnTo>
                <a:lnTo>
                  <a:pt x="509" y="871"/>
                </a:lnTo>
                <a:lnTo>
                  <a:pt x="510" y="872"/>
                </a:lnTo>
                <a:lnTo>
                  <a:pt x="511" y="872"/>
                </a:lnTo>
                <a:lnTo>
                  <a:pt x="512" y="874"/>
                </a:lnTo>
                <a:lnTo>
                  <a:pt x="513" y="875"/>
                </a:lnTo>
                <a:lnTo>
                  <a:pt x="514" y="874"/>
                </a:lnTo>
                <a:lnTo>
                  <a:pt x="514" y="873"/>
                </a:lnTo>
                <a:lnTo>
                  <a:pt x="513" y="872"/>
                </a:lnTo>
                <a:lnTo>
                  <a:pt x="512" y="870"/>
                </a:lnTo>
                <a:lnTo>
                  <a:pt x="512" y="869"/>
                </a:lnTo>
                <a:lnTo>
                  <a:pt x="512" y="868"/>
                </a:lnTo>
                <a:lnTo>
                  <a:pt x="514" y="868"/>
                </a:lnTo>
                <a:lnTo>
                  <a:pt x="515" y="868"/>
                </a:lnTo>
                <a:lnTo>
                  <a:pt x="516" y="868"/>
                </a:lnTo>
                <a:lnTo>
                  <a:pt x="516" y="869"/>
                </a:lnTo>
                <a:lnTo>
                  <a:pt x="517" y="870"/>
                </a:lnTo>
                <a:lnTo>
                  <a:pt x="518" y="870"/>
                </a:lnTo>
                <a:lnTo>
                  <a:pt x="519" y="869"/>
                </a:lnTo>
                <a:lnTo>
                  <a:pt x="519" y="868"/>
                </a:lnTo>
                <a:lnTo>
                  <a:pt x="519" y="867"/>
                </a:lnTo>
                <a:lnTo>
                  <a:pt x="518" y="867"/>
                </a:lnTo>
                <a:lnTo>
                  <a:pt x="519" y="866"/>
                </a:lnTo>
                <a:lnTo>
                  <a:pt x="520" y="865"/>
                </a:lnTo>
                <a:lnTo>
                  <a:pt x="521" y="864"/>
                </a:lnTo>
                <a:lnTo>
                  <a:pt x="521" y="862"/>
                </a:lnTo>
                <a:lnTo>
                  <a:pt x="520" y="862"/>
                </a:lnTo>
                <a:lnTo>
                  <a:pt x="519" y="861"/>
                </a:lnTo>
                <a:lnTo>
                  <a:pt x="518" y="859"/>
                </a:lnTo>
                <a:lnTo>
                  <a:pt x="516" y="859"/>
                </a:lnTo>
                <a:lnTo>
                  <a:pt x="515" y="858"/>
                </a:lnTo>
                <a:lnTo>
                  <a:pt x="515" y="856"/>
                </a:lnTo>
                <a:lnTo>
                  <a:pt x="515" y="855"/>
                </a:lnTo>
                <a:lnTo>
                  <a:pt x="515" y="854"/>
                </a:lnTo>
                <a:lnTo>
                  <a:pt x="516" y="853"/>
                </a:lnTo>
                <a:lnTo>
                  <a:pt x="517" y="853"/>
                </a:lnTo>
                <a:lnTo>
                  <a:pt x="518" y="854"/>
                </a:lnTo>
                <a:lnTo>
                  <a:pt x="519" y="854"/>
                </a:lnTo>
                <a:lnTo>
                  <a:pt x="520" y="854"/>
                </a:lnTo>
                <a:lnTo>
                  <a:pt x="520" y="853"/>
                </a:lnTo>
                <a:lnTo>
                  <a:pt x="519" y="852"/>
                </a:lnTo>
                <a:lnTo>
                  <a:pt x="518" y="851"/>
                </a:lnTo>
                <a:lnTo>
                  <a:pt x="518" y="849"/>
                </a:lnTo>
                <a:lnTo>
                  <a:pt x="519" y="848"/>
                </a:lnTo>
                <a:lnTo>
                  <a:pt x="519" y="846"/>
                </a:lnTo>
                <a:lnTo>
                  <a:pt x="519" y="845"/>
                </a:lnTo>
                <a:lnTo>
                  <a:pt x="518" y="843"/>
                </a:lnTo>
                <a:lnTo>
                  <a:pt x="518" y="843"/>
                </a:lnTo>
                <a:lnTo>
                  <a:pt x="519" y="843"/>
                </a:lnTo>
                <a:lnTo>
                  <a:pt x="520" y="842"/>
                </a:lnTo>
                <a:lnTo>
                  <a:pt x="521" y="843"/>
                </a:lnTo>
                <a:lnTo>
                  <a:pt x="521" y="843"/>
                </a:lnTo>
                <a:lnTo>
                  <a:pt x="523" y="843"/>
                </a:lnTo>
                <a:lnTo>
                  <a:pt x="525" y="843"/>
                </a:lnTo>
                <a:lnTo>
                  <a:pt x="526" y="843"/>
                </a:lnTo>
                <a:lnTo>
                  <a:pt x="527" y="843"/>
                </a:lnTo>
                <a:lnTo>
                  <a:pt x="527" y="842"/>
                </a:lnTo>
                <a:lnTo>
                  <a:pt x="527" y="841"/>
                </a:lnTo>
                <a:lnTo>
                  <a:pt x="526" y="839"/>
                </a:lnTo>
                <a:lnTo>
                  <a:pt x="526" y="838"/>
                </a:lnTo>
                <a:lnTo>
                  <a:pt x="525" y="838"/>
                </a:lnTo>
                <a:lnTo>
                  <a:pt x="523" y="837"/>
                </a:lnTo>
                <a:lnTo>
                  <a:pt x="523" y="836"/>
                </a:lnTo>
                <a:lnTo>
                  <a:pt x="523" y="834"/>
                </a:lnTo>
                <a:lnTo>
                  <a:pt x="524" y="833"/>
                </a:lnTo>
                <a:lnTo>
                  <a:pt x="525" y="833"/>
                </a:lnTo>
                <a:lnTo>
                  <a:pt x="526" y="832"/>
                </a:lnTo>
                <a:lnTo>
                  <a:pt x="527" y="833"/>
                </a:lnTo>
                <a:lnTo>
                  <a:pt x="529" y="834"/>
                </a:lnTo>
                <a:lnTo>
                  <a:pt x="529" y="834"/>
                </a:lnTo>
                <a:lnTo>
                  <a:pt x="530" y="834"/>
                </a:lnTo>
                <a:lnTo>
                  <a:pt x="531" y="832"/>
                </a:lnTo>
                <a:lnTo>
                  <a:pt x="532" y="831"/>
                </a:lnTo>
                <a:lnTo>
                  <a:pt x="533" y="829"/>
                </a:lnTo>
                <a:lnTo>
                  <a:pt x="533" y="828"/>
                </a:lnTo>
                <a:lnTo>
                  <a:pt x="531" y="827"/>
                </a:lnTo>
                <a:lnTo>
                  <a:pt x="530" y="827"/>
                </a:lnTo>
                <a:lnTo>
                  <a:pt x="529" y="826"/>
                </a:lnTo>
                <a:lnTo>
                  <a:pt x="529" y="825"/>
                </a:lnTo>
                <a:lnTo>
                  <a:pt x="529" y="824"/>
                </a:lnTo>
                <a:lnTo>
                  <a:pt x="530" y="823"/>
                </a:lnTo>
                <a:lnTo>
                  <a:pt x="531" y="821"/>
                </a:lnTo>
                <a:lnTo>
                  <a:pt x="530" y="820"/>
                </a:lnTo>
                <a:lnTo>
                  <a:pt x="529" y="820"/>
                </a:lnTo>
                <a:lnTo>
                  <a:pt x="528" y="818"/>
                </a:lnTo>
                <a:lnTo>
                  <a:pt x="527" y="817"/>
                </a:lnTo>
                <a:lnTo>
                  <a:pt x="527" y="815"/>
                </a:lnTo>
                <a:lnTo>
                  <a:pt x="529" y="814"/>
                </a:lnTo>
                <a:lnTo>
                  <a:pt x="529" y="811"/>
                </a:lnTo>
                <a:lnTo>
                  <a:pt x="530" y="810"/>
                </a:lnTo>
                <a:lnTo>
                  <a:pt x="534" y="808"/>
                </a:lnTo>
                <a:lnTo>
                  <a:pt x="533" y="806"/>
                </a:lnTo>
                <a:lnTo>
                  <a:pt x="534" y="805"/>
                </a:lnTo>
                <a:lnTo>
                  <a:pt x="535" y="804"/>
                </a:lnTo>
                <a:lnTo>
                  <a:pt x="538" y="801"/>
                </a:lnTo>
                <a:lnTo>
                  <a:pt x="540" y="801"/>
                </a:lnTo>
                <a:lnTo>
                  <a:pt x="541" y="801"/>
                </a:lnTo>
                <a:lnTo>
                  <a:pt x="542" y="800"/>
                </a:lnTo>
                <a:lnTo>
                  <a:pt x="542" y="799"/>
                </a:lnTo>
                <a:lnTo>
                  <a:pt x="542" y="798"/>
                </a:lnTo>
                <a:lnTo>
                  <a:pt x="541" y="797"/>
                </a:lnTo>
                <a:lnTo>
                  <a:pt x="537" y="797"/>
                </a:lnTo>
                <a:lnTo>
                  <a:pt x="537" y="795"/>
                </a:lnTo>
                <a:lnTo>
                  <a:pt x="538" y="795"/>
                </a:lnTo>
                <a:lnTo>
                  <a:pt x="540" y="795"/>
                </a:lnTo>
                <a:lnTo>
                  <a:pt x="541" y="793"/>
                </a:lnTo>
                <a:lnTo>
                  <a:pt x="541" y="792"/>
                </a:lnTo>
                <a:lnTo>
                  <a:pt x="540" y="789"/>
                </a:lnTo>
                <a:lnTo>
                  <a:pt x="541" y="787"/>
                </a:lnTo>
                <a:lnTo>
                  <a:pt x="542" y="785"/>
                </a:lnTo>
                <a:lnTo>
                  <a:pt x="542" y="784"/>
                </a:lnTo>
                <a:lnTo>
                  <a:pt x="541" y="784"/>
                </a:lnTo>
                <a:lnTo>
                  <a:pt x="540" y="784"/>
                </a:lnTo>
                <a:lnTo>
                  <a:pt x="538" y="783"/>
                </a:lnTo>
                <a:lnTo>
                  <a:pt x="538" y="782"/>
                </a:lnTo>
                <a:lnTo>
                  <a:pt x="538" y="781"/>
                </a:lnTo>
                <a:lnTo>
                  <a:pt x="541" y="781"/>
                </a:lnTo>
                <a:lnTo>
                  <a:pt x="542" y="780"/>
                </a:lnTo>
                <a:lnTo>
                  <a:pt x="542" y="779"/>
                </a:lnTo>
                <a:lnTo>
                  <a:pt x="541" y="778"/>
                </a:lnTo>
                <a:lnTo>
                  <a:pt x="540" y="778"/>
                </a:lnTo>
                <a:lnTo>
                  <a:pt x="539" y="778"/>
                </a:lnTo>
                <a:lnTo>
                  <a:pt x="538" y="778"/>
                </a:lnTo>
                <a:lnTo>
                  <a:pt x="538" y="779"/>
                </a:lnTo>
                <a:lnTo>
                  <a:pt x="537" y="780"/>
                </a:lnTo>
                <a:lnTo>
                  <a:pt x="537" y="779"/>
                </a:lnTo>
                <a:lnTo>
                  <a:pt x="536" y="778"/>
                </a:lnTo>
                <a:lnTo>
                  <a:pt x="535" y="778"/>
                </a:lnTo>
                <a:lnTo>
                  <a:pt x="533" y="779"/>
                </a:lnTo>
                <a:lnTo>
                  <a:pt x="531" y="781"/>
                </a:lnTo>
                <a:lnTo>
                  <a:pt x="530" y="781"/>
                </a:lnTo>
                <a:lnTo>
                  <a:pt x="529" y="780"/>
                </a:lnTo>
                <a:lnTo>
                  <a:pt x="529" y="779"/>
                </a:lnTo>
                <a:lnTo>
                  <a:pt x="196" y="780"/>
                </a:lnTo>
                <a:lnTo>
                  <a:pt x="188" y="761"/>
                </a:lnTo>
                <a:lnTo>
                  <a:pt x="171" y="743"/>
                </a:lnTo>
                <a:lnTo>
                  <a:pt x="134" y="733"/>
                </a:lnTo>
                <a:lnTo>
                  <a:pt x="58" y="727"/>
                </a:lnTo>
                <a:lnTo>
                  <a:pt x="16" y="710"/>
                </a:lnTo>
                <a:lnTo>
                  <a:pt x="0" y="686"/>
                </a:lnTo>
                <a:lnTo>
                  <a:pt x="2" y="676"/>
                </a:lnTo>
                <a:lnTo>
                  <a:pt x="10" y="665"/>
                </a:lnTo>
                <a:lnTo>
                  <a:pt x="43" y="651"/>
                </a:lnTo>
                <a:lnTo>
                  <a:pt x="111" y="611"/>
                </a:lnTo>
                <a:lnTo>
                  <a:pt x="121" y="579"/>
                </a:lnTo>
                <a:lnTo>
                  <a:pt x="112" y="552"/>
                </a:lnTo>
                <a:lnTo>
                  <a:pt x="111" y="520"/>
                </a:lnTo>
                <a:lnTo>
                  <a:pt x="113" y="505"/>
                </a:lnTo>
                <a:lnTo>
                  <a:pt x="129" y="483"/>
                </a:lnTo>
                <a:lnTo>
                  <a:pt x="141" y="473"/>
                </a:lnTo>
                <a:lnTo>
                  <a:pt x="170" y="457"/>
                </a:lnTo>
                <a:lnTo>
                  <a:pt x="178" y="428"/>
                </a:lnTo>
                <a:lnTo>
                  <a:pt x="178" y="396"/>
                </a:lnTo>
                <a:lnTo>
                  <a:pt x="164" y="369"/>
                </a:lnTo>
                <a:lnTo>
                  <a:pt x="153" y="341"/>
                </a:lnTo>
                <a:lnTo>
                  <a:pt x="158" y="311"/>
                </a:lnTo>
                <a:lnTo>
                  <a:pt x="171" y="291"/>
                </a:lnTo>
                <a:lnTo>
                  <a:pt x="232" y="235"/>
                </a:lnTo>
                <a:lnTo>
                  <a:pt x="280" y="172"/>
                </a:lnTo>
                <a:lnTo>
                  <a:pt x="319" y="152"/>
                </a:lnTo>
                <a:lnTo>
                  <a:pt x="326" y="148"/>
                </a:lnTo>
                <a:lnTo>
                  <a:pt x="391" y="107"/>
                </a:lnTo>
                <a:lnTo>
                  <a:pt x="432" y="93"/>
                </a:lnTo>
                <a:lnTo>
                  <a:pt x="482" y="44"/>
                </a:lnTo>
                <a:lnTo>
                  <a:pt x="490" y="31"/>
                </a:lnTo>
                <a:lnTo>
                  <a:pt x="508" y="28"/>
                </a:lnTo>
                <a:lnTo>
                  <a:pt x="551" y="13"/>
                </a:lnTo>
                <a:lnTo>
                  <a:pt x="578" y="4"/>
                </a:lnTo>
                <a:lnTo>
                  <a:pt x="598" y="0"/>
                </a:lnTo>
                <a:lnTo>
                  <a:pt x="661" y="16"/>
                </a:lnTo>
                <a:lnTo>
                  <a:pt x="679" y="39"/>
                </a:lnTo>
                <a:lnTo>
                  <a:pt x="705" y="84"/>
                </a:lnTo>
                <a:lnTo>
                  <a:pt x="730" y="101"/>
                </a:lnTo>
                <a:lnTo>
                  <a:pt x="769" y="122"/>
                </a:lnTo>
                <a:lnTo>
                  <a:pt x="797" y="150"/>
                </a:lnTo>
                <a:lnTo>
                  <a:pt x="839" y="170"/>
                </a:lnTo>
                <a:lnTo>
                  <a:pt x="874" y="180"/>
                </a:lnTo>
                <a:lnTo>
                  <a:pt x="895" y="167"/>
                </a:lnTo>
                <a:lnTo>
                  <a:pt x="901" y="149"/>
                </a:lnTo>
                <a:lnTo>
                  <a:pt x="904" y="112"/>
                </a:lnTo>
                <a:lnTo>
                  <a:pt x="928" y="122"/>
                </a:lnTo>
                <a:lnTo>
                  <a:pt x="975" y="173"/>
                </a:lnTo>
                <a:lnTo>
                  <a:pt x="988" y="187"/>
                </a:lnTo>
                <a:lnTo>
                  <a:pt x="1004" y="211"/>
                </a:lnTo>
                <a:lnTo>
                  <a:pt x="1040" y="234"/>
                </a:lnTo>
                <a:lnTo>
                  <a:pt x="1055" y="254"/>
                </a:lnTo>
                <a:lnTo>
                  <a:pt x="1070" y="285"/>
                </a:lnTo>
                <a:lnTo>
                  <a:pt x="1096" y="305"/>
                </a:lnTo>
                <a:lnTo>
                  <a:pt x="1119" y="315"/>
                </a:lnTo>
                <a:lnTo>
                  <a:pt x="1139" y="305"/>
                </a:lnTo>
                <a:lnTo>
                  <a:pt x="1165" y="294"/>
                </a:lnTo>
                <a:lnTo>
                  <a:pt x="1170" y="263"/>
                </a:lnTo>
                <a:lnTo>
                  <a:pt x="1159" y="250"/>
                </a:lnTo>
                <a:close/>
              </a:path>
            </a:pathLst>
          </a:custGeom>
          <a:solidFill>
            <a:srgbClr val="FFC000"/>
          </a:solidFill>
          <a:ln w="9525">
            <a:noFill/>
            <a:round/>
            <a:headEnd/>
            <a:tailEnd/>
          </a:ln>
        </p:spPr>
        <p:txBody>
          <a:bodyPr/>
          <a:lstStyle/>
          <a:p>
            <a:endParaRPr lang="en-US"/>
          </a:p>
        </p:txBody>
      </p:sp>
      <p:sp>
        <p:nvSpPr>
          <p:cNvPr id="14" name="Freeform 14"/>
          <p:cNvSpPr>
            <a:spLocks/>
          </p:cNvSpPr>
          <p:nvPr/>
        </p:nvSpPr>
        <p:spPr bwMode="auto">
          <a:xfrm>
            <a:off x="1971675" y="5451475"/>
            <a:ext cx="1201738" cy="917575"/>
          </a:xfrm>
          <a:custGeom>
            <a:avLst/>
            <a:gdLst/>
            <a:ahLst/>
            <a:cxnLst>
              <a:cxn ang="0">
                <a:pos x="748" y="471"/>
              </a:cxn>
              <a:cxn ang="0">
                <a:pos x="720" y="483"/>
              </a:cxn>
              <a:cxn ang="0">
                <a:pos x="696" y="479"/>
              </a:cxn>
              <a:cxn ang="0">
                <a:pos x="667" y="466"/>
              </a:cxn>
              <a:cxn ang="0">
                <a:pos x="625" y="462"/>
              </a:cxn>
              <a:cxn ang="0">
                <a:pos x="562" y="463"/>
              </a:cxn>
              <a:cxn ang="0">
                <a:pos x="546" y="448"/>
              </a:cxn>
              <a:cxn ang="0">
                <a:pos x="557" y="446"/>
              </a:cxn>
              <a:cxn ang="0">
                <a:pos x="558" y="442"/>
              </a:cxn>
              <a:cxn ang="0">
                <a:pos x="545" y="443"/>
              </a:cxn>
              <a:cxn ang="0">
                <a:pos x="527" y="427"/>
              </a:cxn>
              <a:cxn ang="0">
                <a:pos x="517" y="418"/>
              </a:cxn>
              <a:cxn ang="0">
                <a:pos x="499" y="427"/>
              </a:cxn>
              <a:cxn ang="0">
                <a:pos x="503" y="432"/>
              </a:cxn>
              <a:cxn ang="0">
                <a:pos x="513" y="444"/>
              </a:cxn>
              <a:cxn ang="0">
                <a:pos x="482" y="443"/>
              </a:cxn>
              <a:cxn ang="0">
                <a:pos x="419" y="451"/>
              </a:cxn>
              <a:cxn ang="0">
                <a:pos x="339" y="482"/>
              </a:cxn>
              <a:cxn ang="0">
                <a:pos x="276" y="512"/>
              </a:cxn>
              <a:cxn ang="0">
                <a:pos x="219" y="528"/>
              </a:cxn>
              <a:cxn ang="0">
                <a:pos x="210" y="549"/>
              </a:cxn>
              <a:cxn ang="0">
                <a:pos x="202" y="560"/>
              </a:cxn>
              <a:cxn ang="0">
                <a:pos x="201" y="572"/>
              </a:cxn>
              <a:cxn ang="0">
                <a:pos x="183" y="566"/>
              </a:cxn>
              <a:cxn ang="0">
                <a:pos x="163" y="572"/>
              </a:cxn>
              <a:cxn ang="0">
                <a:pos x="144" y="571"/>
              </a:cxn>
              <a:cxn ang="0">
                <a:pos x="122" y="554"/>
              </a:cxn>
              <a:cxn ang="0">
                <a:pos x="109" y="532"/>
              </a:cxn>
              <a:cxn ang="0">
                <a:pos x="103" y="512"/>
              </a:cxn>
              <a:cxn ang="0">
                <a:pos x="104" y="496"/>
              </a:cxn>
              <a:cxn ang="0">
                <a:pos x="106" y="488"/>
              </a:cxn>
              <a:cxn ang="0">
                <a:pos x="103" y="474"/>
              </a:cxn>
              <a:cxn ang="0">
                <a:pos x="94" y="467"/>
              </a:cxn>
              <a:cxn ang="0">
                <a:pos x="90" y="460"/>
              </a:cxn>
              <a:cxn ang="0">
                <a:pos x="84" y="449"/>
              </a:cxn>
              <a:cxn ang="0">
                <a:pos x="78" y="434"/>
              </a:cxn>
              <a:cxn ang="0">
                <a:pos x="80" y="425"/>
              </a:cxn>
              <a:cxn ang="0">
                <a:pos x="76" y="408"/>
              </a:cxn>
              <a:cxn ang="0">
                <a:pos x="66" y="399"/>
              </a:cxn>
              <a:cxn ang="0">
                <a:pos x="58" y="390"/>
              </a:cxn>
              <a:cxn ang="0">
                <a:pos x="52" y="384"/>
              </a:cxn>
              <a:cxn ang="0">
                <a:pos x="46" y="382"/>
              </a:cxn>
              <a:cxn ang="0">
                <a:pos x="41" y="377"/>
              </a:cxn>
              <a:cxn ang="0">
                <a:pos x="37" y="373"/>
              </a:cxn>
              <a:cxn ang="0">
                <a:pos x="31" y="368"/>
              </a:cxn>
              <a:cxn ang="0">
                <a:pos x="28" y="358"/>
              </a:cxn>
              <a:cxn ang="0">
                <a:pos x="16" y="350"/>
              </a:cxn>
              <a:cxn ang="0">
                <a:pos x="19" y="346"/>
              </a:cxn>
              <a:cxn ang="0">
                <a:pos x="20" y="342"/>
              </a:cxn>
              <a:cxn ang="0">
                <a:pos x="19" y="337"/>
              </a:cxn>
              <a:cxn ang="0">
                <a:pos x="8" y="327"/>
              </a:cxn>
              <a:cxn ang="0">
                <a:pos x="6" y="323"/>
              </a:cxn>
              <a:cxn ang="0">
                <a:pos x="8" y="315"/>
              </a:cxn>
              <a:cxn ang="0">
                <a:pos x="1" y="308"/>
              </a:cxn>
              <a:cxn ang="0">
                <a:pos x="80" y="297"/>
              </a:cxn>
              <a:cxn ang="0">
                <a:pos x="324" y="349"/>
              </a:cxn>
              <a:cxn ang="0">
                <a:pos x="531" y="305"/>
              </a:cxn>
              <a:cxn ang="0">
                <a:pos x="472" y="85"/>
              </a:cxn>
              <a:cxn ang="0">
                <a:pos x="621" y="155"/>
              </a:cxn>
            </a:cxnLst>
            <a:rect l="0" t="0" r="r" b="b"/>
            <a:pathLst>
              <a:path w="757" h="578">
                <a:moveTo>
                  <a:pt x="748" y="306"/>
                </a:moveTo>
                <a:lnTo>
                  <a:pt x="748" y="307"/>
                </a:lnTo>
                <a:lnTo>
                  <a:pt x="749" y="324"/>
                </a:lnTo>
                <a:lnTo>
                  <a:pt x="750" y="343"/>
                </a:lnTo>
                <a:lnTo>
                  <a:pt x="750" y="353"/>
                </a:lnTo>
                <a:lnTo>
                  <a:pt x="753" y="399"/>
                </a:lnTo>
                <a:lnTo>
                  <a:pt x="754" y="415"/>
                </a:lnTo>
                <a:lnTo>
                  <a:pt x="756" y="450"/>
                </a:lnTo>
                <a:lnTo>
                  <a:pt x="757" y="467"/>
                </a:lnTo>
                <a:lnTo>
                  <a:pt x="756" y="467"/>
                </a:lnTo>
                <a:lnTo>
                  <a:pt x="754" y="470"/>
                </a:lnTo>
                <a:lnTo>
                  <a:pt x="751" y="471"/>
                </a:lnTo>
                <a:lnTo>
                  <a:pt x="750" y="471"/>
                </a:lnTo>
                <a:lnTo>
                  <a:pt x="748" y="471"/>
                </a:lnTo>
                <a:lnTo>
                  <a:pt x="747" y="471"/>
                </a:lnTo>
                <a:lnTo>
                  <a:pt x="748" y="470"/>
                </a:lnTo>
                <a:lnTo>
                  <a:pt x="744" y="465"/>
                </a:lnTo>
                <a:lnTo>
                  <a:pt x="742" y="464"/>
                </a:lnTo>
                <a:lnTo>
                  <a:pt x="741" y="464"/>
                </a:lnTo>
                <a:lnTo>
                  <a:pt x="740" y="464"/>
                </a:lnTo>
                <a:lnTo>
                  <a:pt x="736" y="464"/>
                </a:lnTo>
                <a:lnTo>
                  <a:pt x="729" y="468"/>
                </a:lnTo>
                <a:lnTo>
                  <a:pt x="729" y="472"/>
                </a:lnTo>
                <a:lnTo>
                  <a:pt x="730" y="473"/>
                </a:lnTo>
                <a:lnTo>
                  <a:pt x="727" y="477"/>
                </a:lnTo>
                <a:lnTo>
                  <a:pt x="725" y="480"/>
                </a:lnTo>
                <a:lnTo>
                  <a:pt x="721" y="482"/>
                </a:lnTo>
                <a:lnTo>
                  <a:pt x="720" y="483"/>
                </a:lnTo>
                <a:lnTo>
                  <a:pt x="716" y="486"/>
                </a:lnTo>
                <a:lnTo>
                  <a:pt x="712" y="487"/>
                </a:lnTo>
                <a:lnTo>
                  <a:pt x="709" y="486"/>
                </a:lnTo>
                <a:lnTo>
                  <a:pt x="708" y="487"/>
                </a:lnTo>
                <a:lnTo>
                  <a:pt x="705" y="486"/>
                </a:lnTo>
                <a:lnTo>
                  <a:pt x="704" y="486"/>
                </a:lnTo>
                <a:lnTo>
                  <a:pt x="703" y="487"/>
                </a:lnTo>
                <a:lnTo>
                  <a:pt x="702" y="486"/>
                </a:lnTo>
                <a:lnTo>
                  <a:pt x="700" y="485"/>
                </a:lnTo>
                <a:lnTo>
                  <a:pt x="698" y="484"/>
                </a:lnTo>
                <a:lnTo>
                  <a:pt x="697" y="481"/>
                </a:lnTo>
                <a:lnTo>
                  <a:pt x="697" y="480"/>
                </a:lnTo>
                <a:lnTo>
                  <a:pt x="696" y="480"/>
                </a:lnTo>
                <a:lnTo>
                  <a:pt x="696" y="479"/>
                </a:lnTo>
                <a:lnTo>
                  <a:pt x="696" y="478"/>
                </a:lnTo>
                <a:lnTo>
                  <a:pt x="693" y="476"/>
                </a:lnTo>
                <a:lnTo>
                  <a:pt x="690" y="473"/>
                </a:lnTo>
                <a:lnTo>
                  <a:pt x="682" y="471"/>
                </a:lnTo>
                <a:lnTo>
                  <a:pt x="678" y="471"/>
                </a:lnTo>
                <a:lnTo>
                  <a:pt x="673" y="471"/>
                </a:lnTo>
                <a:lnTo>
                  <a:pt x="669" y="471"/>
                </a:lnTo>
                <a:lnTo>
                  <a:pt x="668" y="470"/>
                </a:lnTo>
                <a:lnTo>
                  <a:pt x="667" y="470"/>
                </a:lnTo>
                <a:lnTo>
                  <a:pt x="667" y="469"/>
                </a:lnTo>
                <a:lnTo>
                  <a:pt x="667" y="467"/>
                </a:lnTo>
                <a:lnTo>
                  <a:pt x="668" y="467"/>
                </a:lnTo>
                <a:lnTo>
                  <a:pt x="667" y="467"/>
                </a:lnTo>
                <a:lnTo>
                  <a:pt x="667" y="466"/>
                </a:lnTo>
                <a:lnTo>
                  <a:pt x="668" y="464"/>
                </a:lnTo>
                <a:lnTo>
                  <a:pt x="668" y="463"/>
                </a:lnTo>
                <a:lnTo>
                  <a:pt x="667" y="460"/>
                </a:lnTo>
                <a:lnTo>
                  <a:pt x="668" y="456"/>
                </a:lnTo>
                <a:lnTo>
                  <a:pt x="669" y="454"/>
                </a:lnTo>
                <a:lnTo>
                  <a:pt x="666" y="454"/>
                </a:lnTo>
                <a:lnTo>
                  <a:pt x="643" y="447"/>
                </a:lnTo>
                <a:lnTo>
                  <a:pt x="643" y="454"/>
                </a:lnTo>
                <a:lnTo>
                  <a:pt x="641" y="454"/>
                </a:lnTo>
                <a:lnTo>
                  <a:pt x="639" y="454"/>
                </a:lnTo>
                <a:lnTo>
                  <a:pt x="637" y="456"/>
                </a:lnTo>
                <a:lnTo>
                  <a:pt x="632" y="458"/>
                </a:lnTo>
                <a:lnTo>
                  <a:pt x="628" y="463"/>
                </a:lnTo>
                <a:lnTo>
                  <a:pt x="625" y="462"/>
                </a:lnTo>
                <a:lnTo>
                  <a:pt x="619" y="462"/>
                </a:lnTo>
                <a:lnTo>
                  <a:pt x="614" y="461"/>
                </a:lnTo>
                <a:lnTo>
                  <a:pt x="614" y="462"/>
                </a:lnTo>
                <a:lnTo>
                  <a:pt x="610" y="463"/>
                </a:lnTo>
                <a:lnTo>
                  <a:pt x="606" y="465"/>
                </a:lnTo>
                <a:lnTo>
                  <a:pt x="603" y="467"/>
                </a:lnTo>
                <a:lnTo>
                  <a:pt x="598" y="471"/>
                </a:lnTo>
                <a:lnTo>
                  <a:pt x="594" y="472"/>
                </a:lnTo>
                <a:lnTo>
                  <a:pt x="589" y="473"/>
                </a:lnTo>
                <a:lnTo>
                  <a:pt x="582" y="473"/>
                </a:lnTo>
                <a:lnTo>
                  <a:pt x="576" y="471"/>
                </a:lnTo>
                <a:lnTo>
                  <a:pt x="570" y="469"/>
                </a:lnTo>
                <a:lnTo>
                  <a:pt x="566" y="467"/>
                </a:lnTo>
                <a:lnTo>
                  <a:pt x="562" y="463"/>
                </a:lnTo>
                <a:lnTo>
                  <a:pt x="557" y="459"/>
                </a:lnTo>
                <a:lnTo>
                  <a:pt x="555" y="457"/>
                </a:lnTo>
                <a:lnTo>
                  <a:pt x="547" y="453"/>
                </a:lnTo>
                <a:lnTo>
                  <a:pt x="541" y="450"/>
                </a:lnTo>
                <a:lnTo>
                  <a:pt x="538" y="448"/>
                </a:lnTo>
                <a:lnTo>
                  <a:pt x="536" y="447"/>
                </a:lnTo>
                <a:lnTo>
                  <a:pt x="536" y="446"/>
                </a:lnTo>
                <a:lnTo>
                  <a:pt x="536" y="445"/>
                </a:lnTo>
                <a:lnTo>
                  <a:pt x="536" y="446"/>
                </a:lnTo>
                <a:lnTo>
                  <a:pt x="537" y="446"/>
                </a:lnTo>
                <a:lnTo>
                  <a:pt x="539" y="447"/>
                </a:lnTo>
                <a:lnTo>
                  <a:pt x="542" y="447"/>
                </a:lnTo>
                <a:lnTo>
                  <a:pt x="544" y="448"/>
                </a:lnTo>
                <a:lnTo>
                  <a:pt x="546" y="448"/>
                </a:lnTo>
                <a:lnTo>
                  <a:pt x="547" y="448"/>
                </a:lnTo>
                <a:lnTo>
                  <a:pt x="549" y="448"/>
                </a:lnTo>
                <a:lnTo>
                  <a:pt x="551" y="448"/>
                </a:lnTo>
                <a:lnTo>
                  <a:pt x="552" y="449"/>
                </a:lnTo>
                <a:lnTo>
                  <a:pt x="553" y="450"/>
                </a:lnTo>
                <a:lnTo>
                  <a:pt x="553" y="451"/>
                </a:lnTo>
                <a:lnTo>
                  <a:pt x="556" y="450"/>
                </a:lnTo>
                <a:lnTo>
                  <a:pt x="557" y="449"/>
                </a:lnTo>
                <a:lnTo>
                  <a:pt x="558" y="449"/>
                </a:lnTo>
                <a:lnTo>
                  <a:pt x="557" y="449"/>
                </a:lnTo>
                <a:lnTo>
                  <a:pt x="557" y="448"/>
                </a:lnTo>
                <a:lnTo>
                  <a:pt x="557" y="447"/>
                </a:lnTo>
                <a:lnTo>
                  <a:pt x="557" y="446"/>
                </a:lnTo>
                <a:lnTo>
                  <a:pt x="557" y="446"/>
                </a:lnTo>
                <a:lnTo>
                  <a:pt x="557" y="445"/>
                </a:lnTo>
                <a:lnTo>
                  <a:pt x="557" y="444"/>
                </a:lnTo>
                <a:lnTo>
                  <a:pt x="557" y="443"/>
                </a:lnTo>
                <a:lnTo>
                  <a:pt x="557" y="443"/>
                </a:lnTo>
                <a:lnTo>
                  <a:pt x="558" y="444"/>
                </a:lnTo>
                <a:lnTo>
                  <a:pt x="559" y="444"/>
                </a:lnTo>
                <a:lnTo>
                  <a:pt x="560" y="443"/>
                </a:lnTo>
                <a:lnTo>
                  <a:pt x="560" y="443"/>
                </a:lnTo>
                <a:lnTo>
                  <a:pt x="560" y="442"/>
                </a:lnTo>
                <a:lnTo>
                  <a:pt x="561" y="441"/>
                </a:lnTo>
                <a:lnTo>
                  <a:pt x="560" y="441"/>
                </a:lnTo>
                <a:lnTo>
                  <a:pt x="559" y="443"/>
                </a:lnTo>
                <a:lnTo>
                  <a:pt x="559" y="443"/>
                </a:lnTo>
                <a:lnTo>
                  <a:pt x="558" y="442"/>
                </a:lnTo>
                <a:lnTo>
                  <a:pt x="557" y="442"/>
                </a:lnTo>
                <a:lnTo>
                  <a:pt x="556" y="443"/>
                </a:lnTo>
                <a:lnTo>
                  <a:pt x="555" y="443"/>
                </a:lnTo>
                <a:lnTo>
                  <a:pt x="555" y="444"/>
                </a:lnTo>
                <a:lnTo>
                  <a:pt x="556" y="444"/>
                </a:lnTo>
                <a:lnTo>
                  <a:pt x="555" y="445"/>
                </a:lnTo>
                <a:lnTo>
                  <a:pt x="556" y="446"/>
                </a:lnTo>
                <a:lnTo>
                  <a:pt x="557" y="447"/>
                </a:lnTo>
                <a:lnTo>
                  <a:pt x="553" y="448"/>
                </a:lnTo>
                <a:lnTo>
                  <a:pt x="552" y="446"/>
                </a:lnTo>
                <a:lnTo>
                  <a:pt x="549" y="446"/>
                </a:lnTo>
                <a:lnTo>
                  <a:pt x="548" y="445"/>
                </a:lnTo>
                <a:lnTo>
                  <a:pt x="546" y="443"/>
                </a:lnTo>
                <a:lnTo>
                  <a:pt x="545" y="443"/>
                </a:lnTo>
                <a:lnTo>
                  <a:pt x="543" y="443"/>
                </a:lnTo>
                <a:lnTo>
                  <a:pt x="540" y="443"/>
                </a:lnTo>
                <a:lnTo>
                  <a:pt x="537" y="442"/>
                </a:lnTo>
                <a:lnTo>
                  <a:pt x="531" y="438"/>
                </a:lnTo>
                <a:lnTo>
                  <a:pt x="528" y="436"/>
                </a:lnTo>
                <a:lnTo>
                  <a:pt x="521" y="433"/>
                </a:lnTo>
                <a:lnTo>
                  <a:pt x="519" y="427"/>
                </a:lnTo>
                <a:lnTo>
                  <a:pt x="514" y="424"/>
                </a:lnTo>
                <a:lnTo>
                  <a:pt x="515" y="423"/>
                </a:lnTo>
                <a:lnTo>
                  <a:pt x="517" y="423"/>
                </a:lnTo>
                <a:lnTo>
                  <a:pt x="518" y="424"/>
                </a:lnTo>
                <a:lnTo>
                  <a:pt x="520" y="425"/>
                </a:lnTo>
                <a:lnTo>
                  <a:pt x="524" y="426"/>
                </a:lnTo>
                <a:lnTo>
                  <a:pt x="527" y="427"/>
                </a:lnTo>
                <a:lnTo>
                  <a:pt x="528" y="426"/>
                </a:lnTo>
                <a:lnTo>
                  <a:pt x="528" y="425"/>
                </a:lnTo>
                <a:lnTo>
                  <a:pt x="527" y="425"/>
                </a:lnTo>
                <a:lnTo>
                  <a:pt x="525" y="425"/>
                </a:lnTo>
                <a:lnTo>
                  <a:pt x="525" y="424"/>
                </a:lnTo>
                <a:lnTo>
                  <a:pt x="524" y="425"/>
                </a:lnTo>
                <a:lnTo>
                  <a:pt x="523" y="424"/>
                </a:lnTo>
                <a:lnTo>
                  <a:pt x="522" y="423"/>
                </a:lnTo>
                <a:lnTo>
                  <a:pt x="521" y="422"/>
                </a:lnTo>
                <a:lnTo>
                  <a:pt x="520" y="422"/>
                </a:lnTo>
                <a:lnTo>
                  <a:pt x="518" y="421"/>
                </a:lnTo>
                <a:lnTo>
                  <a:pt x="517" y="420"/>
                </a:lnTo>
                <a:lnTo>
                  <a:pt x="517" y="419"/>
                </a:lnTo>
                <a:lnTo>
                  <a:pt x="517" y="418"/>
                </a:lnTo>
                <a:lnTo>
                  <a:pt x="516" y="419"/>
                </a:lnTo>
                <a:lnTo>
                  <a:pt x="515" y="420"/>
                </a:lnTo>
                <a:lnTo>
                  <a:pt x="510" y="420"/>
                </a:lnTo>
                <a:lnTo>
                  <a:pt x="509" y="422"/>
                </a:lnTo>
                <a:lnTo>
                  <a:pt x="507" y="422"/>
                </a:lnTo>
                <a:lnTo>
                  <a:pt x="506" y="423"/>
                </a:lnTo>
                <a:lnTo>
                  <a:pt x="504" y="422"/>
                </a:lnTo>
                <a:lnTo>
                  <a:pt x="502" y="425"/>
                </a:lnTo>
                <a:lnTo>
                  <a:pt x="501" y="425"/>
                </a:lnTo>
                <a:lnTo>
                  <a:pt x="501" y="424"/>
                </a:lnTo>
                <a:lnTo>
                  <a:pt x="499" y="423"/>
                </a:lnTo>
                <a:lnTo>
                  <a:pt x="499" y="422"/>
                </a:lnTo>
                <a:lnTo>
                  <a:pt x="499" y="425"/>
                </a:lnTo>
                <a:lnTo>
                  <a:pt x="499" y="427"/>
                </a:lnTo>
                <a:lnTo>
                  <a:pt x="499" y="428"/>
                </a:lnTo>
                <a:lnTo>
                  <a:pt x="497" y="429"/>
                </a:lnTo>
                <a:lnTo>
                  <a:pt x="494" y="427"/>
                </a:lnTo>
                <a:lnTo>
                  <a:pt x="491" y="425"/>
                </a:lnTo>
                <a:lnTo>
                  <a:pt x="488" y="423"/>
                </a:lnTo>
                <a:lnTo>
                  <a:pt x="489" y="432"/>
                </a:lnTo>
                <a:lnTo>
                  <a:pt x="491" y="431"/>
                </a:lnTo>
                <a:lnTo>
                  <a:pt x="494" y="430"/>
                </a:lnTo>
                <a:lnTo>
                  <a:pt x="495" y="431"/>
                </a:lnTo>
                <a:lnTo>
                  <a:pt x="497" y="432"/>
                </a:lnTo>
                <a:lnTo>
                  <a:pt x="498" y="432"/>
                </a:lnTo>
                <a:lnTo>
                  <a:pt x="498" y="431"/>
                </a:lnTo>
                <a:lnTo>
                  <a:pt x="499" y="431"/>
                </a:lnTo>
                <a:lnTo>
                  <a:pt x="503" y="432"/>
                </a:lnTo>
                <a:lnTo>
                  <a:pt x="502" y="433"/>
                </a:lnTo>
                <a:lnTo>
                  <a:pt x="504" y="434"/>
                </a:lnTo>
                <a:lnTo>
                  <a:pt x="505" y="434"/>
                </a:lnTo>
                <a:lnTo>
                  <a:pt x="506" y="433"/>
                </a:lnTo>
                <a:lnTo>
                  <a:pt x="507" y="433"/>
                </a:lnTo>
                <a:lnTo>
                  <a:pt x="508" y="433"/>
                </a:lnTo>
                <a:lnTo>
                  <a:pt x="510" y="434"/>
                </a:lnTo>
                <a:lnTo>
                  <a:pt x="511" y="435"/>
                </a:lnTo>
                <a:lnTo>
                  <a:pt x="511" y="437"/>
                </a:lnTo>
                <a:lnTo>
                  <a:pt x="511" y="440"/>
                </a:lnTo>
                <a:lnTo>
                  <a:pt x="510" y="440"/>
                </a:lnTo>
                <a:lnTo>
                  <a:pt x="512" y="442"/>
                </a:lnTo>
                <a:lnTo>
                  <a:pt x="512" y="443"/>
                </a:lnTo>
                <a:lnTo>
                  <a:pt x="513" y="444"/>
                </a:lnTo>
                <a:lnTo>
                  <a:pt x="511" y="444"/>
                </a:lnTo>
                <a:lnTo>
                  <a:pt x="510" y="444"/>
                </a:lnTo>
                <a:lnTo>
                  <a:pt x="510" y="443"/>
                </a:lnTo>
                <a:lnTo>
                  <a:pt x="510" y="443"/>
                </a:lnTo>
                <a:lnTo>
                  <a:pt x="510" y="444"/>
                </a:lnTo>
                <a:lnTo>
                  <a:pt x="509" y="444"/>
                </a:lnTo>
                <a:lnTo>
                  <a:pt x="505" y="443"/>
                </a:lnTo>
                <a:lnTo>
                  <a:pt x="502" y="443"/>
                </a:lnTo>
                <a:lnTo>
                  <a:pt x="498" y="443"/>
                </a:lnTo>
                <a:lnTo>
                  <a:pt x="494" y="443"/>
                </a:lnTo>
                <a:lnTo>
                  <a:pt x="490" y="443"/>
                </a:lnTo>
                <a:lnTo>
                  <a:pt x="487" y="443"/>
                </a:lnTo>
                <a:lnTo>
                  <a:pt x="485" y="443"/>
                </a:lnTo>
                <a:lnTo>
                  <a:pt x="482" y="443"/>
                </a:lnTo>
                <a:lnTo>
                  <a:pt x="479" y="443"/>
                </a:lnTo>
                <a:lnTo>
                  <a:pt x="472" y="443"/>
                </a:lnTo>
                <a:lnTo>
                  <a:pt x="470" y="443"/>
                </a:lnTo>
                <a:lnTo>
                  <a:pt x="466" y="443"/>
                </a:lnTo>
                <a:lnTo>
                  <a:pt x="461" y="444"/>
                </a:lnTo>
                <a:lnTo>
                  <a:pt x="453" y="444"/>
                </a:lnTo>
                <a:lnTo>
                  <a:pt x="448" y="445"/>
                </a:lnTo>
                <a:lnTo>
                  <a:pt x="442" y="446"/>
                </a:lnTo>
                <a:lnTo>
                  <a:pt x="441" y="446"/>
                </a:lnTo>
                <a:lnTo>
                  <a:pt x="436" y="447"/>
                </a:lnTo>
                <a:lnTo>
                  <a:pt x="429" y="449"/>
                </a:lnTo>
                <a:lnTo>
                  <a:pt x="425" y="450"/>
                </a:lnTo>
                <a:lnTo>
                  <a:pt x="420" y="451"/>
                </a:lnTo>
                <a:lnTo>
                  <a:pt x="419" y="451"/>
                </a:lnTo>
                <a:lnTo>
                  <a:pt x="419" y="452"/>
                </a:lnTo>
                <a:lnTo>
                  <a:pt x="417" y="452"/>
                </a:lnTo>
                <a:lnTo>
                  <a:pt x="416" y="452"/>
                </a:lnTo>
                <a:lnTo>
                  <a:pt x="415" y="453"/>
                </a:lnTo>
                <a:lnTo>
                  <a:pt x="414" y="453"/>
                </a:lnTo>
                <a:lnTo>
                  <a:pt x="412" y="453"/>
                </a:lnTo>
                <a:lnTo>
                  <a:pt x="412" y="462"/>
                </a:lnTo>
                <a:lnTo>
                  <a:pt x="393" y="468"/>
                </a:lnTo>
                <a:lnTo>
                  <a:pt x="381" y="472"/>
                </a:lnTo>
                <a:lnTo>
                  <a:pt x="376" y="474"/>
                </a:lnTo>
                <a:lnTo>
                  <a:pt x="372" y="467"/>
                </a:lnTo>
                <a:lnTo>
                  <a:pt x="363" y="473"/>
                </a:lnTo>
                <a:lnTo>
                  <a:pt x="359" y="474"/>
                </a:lnTo>
                <a:lnTo>
                  <a:pt x="339" y="482"/>
                </a:lnTo>
                <a:lnTo>
                  <a:pt x="339" y="490"/>
                </a:lnTo>
                <a:lnTo>
                  <a:pt x="319" y="499"/>
                </a:lnTo>
                <a:lnTo>
                  <a:pt x="295" y="511"/>
                </a:lnTo>
                <a:lnTo>
                  <a:pt x="291" y="498"/>
                </a:lnTo>
                <a:lnTo>
                  <a:pt x="288" y="499"/>
                </a:lnTo>
                <a:lnTo>
                  <a:pt x="284" y="499"/>
                </a:lnTo>
                <a:lnTo>
                  <a:pt x="284" y="498"/>
                </a:lnTo>
                <a:lnTo>
                  <a:pt x="282" y="497"/>
                </a:lnTo>
                <a:lnTo>
                  <a:pt x="283" y="497"/>
                </a:lnTo>
                <a:lnTo>
                  <a:pt x="282" y="496"/>
                </a:lnTo>
                <a:lnTo>
                  <a:pt x="283" y="496"/>
                </a:lnTo>
                <a:lnTo>
                  <a:pt x="283" y="495"/>
                </a:lnTo>
                <a:lnTo>
                  <a:pt x="276" y="495"/>
                </a:lnTo>
                <a:lnTo>
                  <a:pt x="276" y="512"/>
                </a:lnTo>
                <a:lnTo>
                  <a:pt x="276" y="537"/>
                </a:lnTo>
                <a:lnTo>
                  <a:pt x="270" y="526"/>
                </a:lnTo>
                <a:lnTo>
                  <a:pt x="267" y="522"/>
                </a:lnTo>
                <a:lnTo>
                  <a:pt x="263" y="516"/>
                </a:lnTo>
                <a:lnTo>
                  <a:pt x="260" y="512"/>
                </a:lnTo>
                <a:lnTo>
                  <a:pt x="254" y="515"/>
                </a:lnTo>
                <a:lnTo>
                  <a:pt x="247" y="520"/>
                </a:lnTo>
                <a:lnTo>
                  <a:pt x="240" y="526"/>
                </a:lnTo>
                <a:lnTo>
                  <a:pt x="239" y="526"/>
                </a:lnTo>
                <a:lnTo>
                  <a:pt x="234" y="528"/>
                </a:lnTo>
                <a:lnTo>
                  <a:pt x="230" y="530"/>
                </a:lnTo>
                <a:lnTo>
                  <a:pt x="229" y="524"/>
                </a:lnTo>
                <a:lnTo>
                  <a:pt x="221" y="527"/>
                </a:lnTo>
                <a:lnTo>
                  <a:pt x="219" y="528"/>
                </a:lnTo>
                <a:lnTo>
                  <a:pt x="217" y="528"/>
                </a:lnTo>
                <a:lnTo>
                  <a:pt x="216" y="530"/>
                </a:lnTo>
                <a:lnTo>
                  <a:pt x="215" y="533"/>
                </a:lnTo>
                <a:lnTo>
                  <a:pt x="214" y="536"/>
                </a:lnTo>
                <a:lnTo>
                  <a:pt x="214" y="538"/>
                </a:lnTo>
                <a:lnTo>
                  <a:pt x="216" y="539"/>
                </a:lnTo>
                <a:lnTo>
                  <a:pt x="216" y="540"/>
                </a:lnTo>
                <a:lnTo>
                  <a:pt x="217" y="542"/>
                </a:lnTo>
                <a:lnTo>
                  <a:pt x="216" y="544"/>
                </a:lnTo>
                <a:lnTo>
                  <a:pt x="215" y="545"/>
                </a:lnTo>
                <a:lnTo>
                  <a:pt x="213" y="546"/>
                </a:lnTo>
                <a:lnTo>
                  <a:pt x="212" y="547"/>
                </a:lnTo>
                <a:lnTo>
                  <a:pt x="211" y="547"/>
                </a:lnTo>
                <a:lnTo>
                  <a:pt x="210" y="549"/>
                </a:lnTo>
                <a:lnTo>
                  <a:pt x="210" y="550"/>
                </a:lnTo>
                <a:lnTo>
                  <a:pt x="209" y="550"/>
                </a:lnTo>
                <a:lnTo>
                  <a:pt x="208" y="551"/>
                </a:lnTo>
                <a:lnTo>
                  <a:pt x="208" y="552"/>
                </a:lnTo>
                <a:lnTo>
                  <a:pt x="207" y="553"/>
                </a:lnTo>
                <a:lnTo>
                  <a:pt x="206" y="554"/>
                </a:lnTo>
                <a:lnTo>
                  <a:pt x="206" y="555"/>
                </a:lnTo>
                <a:lnTo>
                  <a:pt x="205" y="555"/>
                </a:lnTo>
                <a:lnTo>
                  <a:pt x="205" y="556"/>
                </a:lnTo>
                <a:lnTo>
                  <a:pt x="205" y="555"/>
                </a:lnTo>
                <a:lnTo>
                  <a:pt x="205" y="556"/>
                </a:lnTo>
                <a:lnTo>
                  <a:pt x="204" y="557"/>
                </a:lnTo>
                <a:lnTo>
                  <a:pt x="203" y="559"/>
                </a:lnTo>
                <a:lnTo>
                  <a:pt x="202" y="560"/>
                </a:lnTo>
                <a:lnTo>
                  <a:pt x="202" y="560"/>
                </a:lnTo>
                <a:lnTo>
                  <a:pt x="202" y="562"/>
                </a:lnTo>
                <a:lnTo>
                  <a:pt x="203" y="564"/>
                </a:lnTo>
                <a:lnTo>
                  <a:pt x="202" y="565"/>
                </a:lnTo>
                <a:lnTo>
                  <a:pt x="203" y="565"/>
                </a:lnTo>
                <a:lnTo>
                  <a:pt x="203" y="566"/>
                </a:lnTo>
                <a:lnTo>
                  <a:pt x="204" y="567"/>
                </a:lnTo>
                <a:lnTo>
                  <a:pt x="204" y="568"/>
                </a:lnTo>
                <a:lnTo>
                  <a:pt x="205" y="569"/>
                </a:lnTo>
                <a:lnTo>
                  <a:pt x="204" y="570"/>
                </a:lnTo>
                <a:lnTo>
                  <a:pt x="203" y="570"/>
                </a:lnTo>
                <a:lnTo>
                  <a:pt x="203" y="571"/>
                </a:lnTo>
                <a:lnTo>
                  <a:pt x="202" y="571"/>
                </a:lnTo>
                <a:lnTo>
                  <a:pt x="201" y="572"/>
                </a:lnTo>
                <a:lnTo>
                  <a:pt x="200" y="572"/>
                </a:lnTo>
                <a:lnTo>
                  <a:pt x="199" y="573"/>
                </a:lnTo>
                <a:lnTo>
                  <a:pt x="198" y="574"/>
                </a:lnTo>
                <a:lnTo>
                  <a:pt x="197" y="574"/>
                </a:lnTo>
                <a:lnTo>
                  <a:pt x="197" y="575"/>
                </a:lnTo>
                <a:lnTo>
                  <a:pt x="195" y="577"/>
                </a:lnTo>
                <a:lnTo>
                  <a:pt x="195" y="578"/>
                </a:lnTo>
                <a:lnTo>
                  <a:pt x="194" y="578"/>
                </a:lnTo>
                <a:lnTo>
                  <a:pt x="192" y="577"/>
                </a:lnTo>
                <a:lnTo>
                  <a:pt x="190" y="576"/>
                </a:lnTo>
                <a:lnTo>
                  <a:pt x="188" y="569"/>
                </a:lnTo>
                <a:lnTo>
                  <a:pt x="187" y="567"/>
                </a:lnTo>
                <a:lnTo>
                  <a:pt x="184" y="565"/>
                </a:lnTo>
                <a:lnTo>
                  <a:pt x="183" y="566"/>
                </a:lnTo>
                <a:lnTo>
                  <a:pt x="181" y="567"/>
                </a:lnTo>
                <a:lnTo>
                  <a:pt x="181" y="568"/>
                </a:lnTo>
                <a:lnTo>
                  <a:pt x="179" y="569"/>
                </a:lnTo>
                <a:lnTo>
                  <a:pt x="179" y="571"/>
                </a:lnTo>
                <a:lnTo>
                  <a:pt x="179" y="572"/>
                </a:lnTo>
                <a:lnTo>
                  <a:pt x="178" y="572"/>
                </a:lnTo>
                <a:lnTo>
                  <a:pt x="175" y="573"/>
                </a:lnTo>
                <a:lnTo>
                  <a:pt x="172" y="572"/>
                </a:lnTo>
                <a:lnTo>
                  <a:pt x="170" y="572"/>
                </a:lnTo>
                <a:lnTo>
                  <a:pt x="168" y="572"/>
                </a:lnTo>
                <a:lnTo>
                  <a:pt x="166" y="571"/>
                </a:lnTo>
                <a:lnTo>
                  <a:pt x="166" y="572"/>
                </a:lnTo>
                <a:lnTo>
                  <a:pt x="165" y="572"/>
                </a:lnTo>
                <a:lnTo>
                  <a:pt x="163" y="572"/>
                </a:lnTo>
                <a:lnTo>
                  <a:pt x="162" y="572"/>
                </a:lnTo>
                <a:lnTo>
                  <a:pt x="161" y="573"/>
                </a:lnTo>
                <a:lnTo>
                  <a:pt x="160" y="572"/>
                </a:lnTo>
                <a:lnTo>
                  <a:pt x="160" y="570"/>
                </a:lnTo>
                <a:lnTo>
                  <a:pt x="159" y="568"/>
                </a:lnTo>
                <a:lnTo>
                  <a:pt x="159" y="567"/>
                </a:lnTo>
                <a:lnTo>
                  <a:pt x="157" y="565"/>
                </a:lnTo>
                <a:lnTo>
                  <a:pt x="155" y="564"/>
                </a:lnTo>
                <a:lnTo>
                  <a:pt x="153" y="564"/>
                </a:lnTo>
                <a:lnTo>
                  <a:pt x="151" y="565"/>
                </a:lnTo>
                <a:lnTo>
                  <a:pt x="149" y="566"/>
                </a:lnTo>
                <a:lnTo>
                  <a:pt x="148" y="568"/>
                </a:lnTo>
                <a:lnTo>
                  <a:pt x="146" y="570"/>
                </a:lnTo>
                <a:lnTo>
                  <a:pt x="144" y="571"/>
                </a:lnTo>
                <a:lnTo>
                  <a:pt x="142" y="572"/>
                </a:lnTo>
                <a:lnTo>
                  <a:pt x="139" y="573"/>
                </a:lnTo>
                <a:lnTo>
                  <a:pt x="137" y="574"/>
                </a:lnTo>
                <a:lnTo>
                  <a:pt x="135" y="573"/>
                </a:lnTo>
                <a:lnTo>
                  <a:pt x="133" y="571"/>
                </a:lnTo>
                <a:lnTo>
                  <a:pt x="132" y="570"/>
                </a:lnTo>
                <a:lnTo>
                  <a:pt x="130" y="568"/>
                </a:lnTo>
                <a:lnTo>
                  <a:pt x="129" y="566"/>
                </a:lnTo>
                <a:lnTo>
                  <a:pt x="128" y="564"/>
                </a:lnTo>
                <a:lnTo>
                  <a:pt x="128" y="562"/>
                </a:lnTo>
                <a:lnTo>
                  <a:pt x="126" y="560"/>
                </a:lnTo>
                <a:lnTo>
                  <a:pt x="125" y="558"/>
                </a:lnTo>
                <a:lnTo>
                  <a:pt x="124" y="556"/>
                </a:lnTo>
                <a:lnTo>
                  <a:pt x="122" y="554"/>
                </a:lnTo>
                <a:lnTo>
                  <a:pt x="121" y="552"/>
                </a:lnTo>
                <a:lnTo>
                  <a:pt x="119" y="552"/>
                </a:lnTo>
                <a:lnTo>
                  <a:pt x="117" y="552"/>
                </a:lnTo>
                <a:lnTo>
                  <a:pt x="115" y="550"/>
                </a:lnTo>
                <a:lnTo>
                  <a:pt x="113" y="548"/>
                </a:lnTo>
                <a:lnTo>
                  <a:pt x="112" y="546"/>
                </a:lnTo>
                <a:lnTo>
                  <a:pt x="112" y="544"/>
                </a:lnTo>
                <a:lnTo>
                  <a:pt x="113" y="540"/>
                </a:lnTo>
                <a:lnTo>
                  <a:pt x="113" y="538"/>
                </a:lnTo>
                <a:lnTo>
                  <a:pt x="114" y="536"/>
                </a:lnTo>
                <a:lnTo>
                  <a:pt x="113" y="534"/>
                </a:lnTo>
                <a:lnTo>
                  <a:pt x="112" y="533"/>
                </a:lnTo>
                <a:lnTo>
                  <a:pt x="112" y="533"/>
                </a:lnTo>
                <a:lnTo>
                  <a:pt x="109" y="532"/>
                </a:lnTo>
                <a:lnTo>
                  <a:pt x="107" y="530"/>
                </a:lnTo>
                <a:lnTo>
                  <a:pt x="105" y="527"/>
                </a:lnTo>
                <a:lnTo>
                  <a:pt x="105" y="526"/>
                </a:lnTo>
                <a:lnTo>
                  <a:pt x="105" y="524"/>
                </a:lnTo>
                <a:lnTo>
                  <a:pt x="107" y="524"/>
                </a:lnTo>
                <a:lnTo>
                  <a:pt x="108" y="523"/>
                </a:lnTo>
                <a:lnTo>
                  <a:pt x="108" y="522"/>
                </a:lnTo>
                <a:lnTo>
                  <a:pt x="106" y="521"/>
                </a:lnTo>
                <a:lnTo>
                  <a:pt x="105" y="521"/>
                </a:lnTo>
                <a:lnTo>
                  <a:pt x="104" y="520"/>
                </a:lnTo>
                <a:lnTo>
                  <a:pt x="105" y="518"/>
                </a:lnTo>
                <a:lnTo>
                  <a:pt x="105" y="515"/>
                </a:lnTo>
                <a:lnTo>
                  <a:pt x="105" y="513"/>
                </a:lnTo>
                <a:lnTo>
                  <a:pt x="103" y="512"/>
                </a:lnTo>
                <a:lnTo>
                  <a:pt x="101" y="510"/>
                </a:lnTo>
                <a:lnTo>
                  <a:pt x="101" y="509"/>
                </a:lnTo>
                <a:lnTo>
                  <a:pt x="98" y="509"/>
                </a:lnTo>
                <a:lnTo>
                  <a:pt x="97" y="508"/>
                </a:lnTo>
                <a:lnTo>
                  <a:pt x="96" y="507"/>
                </a:lnTo>
                <a:lnTo>
                  <a:pt x="97" y="506"/>
                </a:lnTo>
                <a:lnTo>
                  <a:pt x="98" y="506"/>
                </a:lnTo>
                <a:lnTo>
                  <a:pt x="100" y="505"/>
                </a:lnTo>
                <a:lnTo>
                  <a:pt x="100" y="503"/>
                </a:lnTo>
                <a:lnTo>
                  <a:pt x="100" y="501"/>
                </a:lnTo>
                <a:lnTo>
                  <a:pt x="99" y="499"/>
                </a:lnTo>
                <a:lnTo>
                  <a:pt x="100" y="498"/>
                </a:lnTo>
                <a:lnTo>
                  <a:pt x="101" y="497"/>
                </a:lnTo>
                <a:lnTo>
                  <a:pt x="104" y="496"/>
                </a:lnTo>
                <a:lnTo>
                  <a:pt x="104" y="495"/>
                </a:lnTo>
                <a:lnTo>
                  <a:pt x="105" y="495"/>
                </a:lnTo>
                <a:lnTo>
                  <a:pt x="106" y="494"/>
                </a:lnTo>
                <a:lnTo>
                  <a:pt x="107" y="494"/>
                </a:lnTo>
                <a:lnTo>
                  <a:pt x="107" y="493"/>
                </a:lnTo>
                <a:lnTo>
                  <a:pt x="108" y="492"/>
                </a:lnTo>
                <a:lnTo>
                  <a:pt x="108" y="491"/>
                </a:lnTo>
                <a:lnTo>
                  <a:pt x="106" y="490"/>
                </a:lnTo>
                <a:lnTo>
                  <a:pt x="105" y="490"/>
                </a:lnTo>
                <a:lnTo>
                  <a:pt x="104" y="489"/>
                </a:lnTo>
                <a:lnTo>
                  <a:pt x="104" y="488"/>
                </a:lnTo>
                <a:lnTo>
                  <a:pt x="105" y="488"/>
                </a:lnTo>
                <a:lnTo>
                  <a:pt x="106" y="489"/>
                </a:lnTo>
                <a:lnTo>
                  <a:pt x="106" y="488"/>
                </a:lnTo>
                <a:lnTo>
                  <a:pt x="106" y="486"/>
                </a:lnTo>
                <a:lnTo>
                  <a:pt x="107" y="486"/>
                </a:lnTo>
                <a:lnTo>
                  <a:pt x="106" y="485"/>
                </a:lnTo>
                <a:lnTo>
                  <a:pt x="105" y="485"/>
                </a:lnTo>
                <a:lnTo>
                  <a:pt x="104" y="484"/>
                </a:lnTo>
                <a:lnTo>
                  <a:pt x="105" y="483"/>
                </a:lnTo>
                <a:lnTo>
                  <a:pt x="106" y="481"/>
                </a:lnTo>
                <a:lnTo>
                  <a:pt x="106" y="480"/>
                </a:lnTo>
                <a:lnTo>
                  <a:pt x="105" y="478"/>
                </a:lnTo>
                <a:lnTo>
                  <a:pt x="106" y="478"/>
                </a:lnTo>
                <a:lnTo>
                  <a:pt x="106" y="477"/>
                </a:lnTo>
                <a:lnTo>
                  <a:pt x="104" y="477"/>
                </a:lnTo>
                <a:lnTo>
                  <a:pt x="103" y="475"/>
                </a:lnTo>
                <a:lnTo>
                  <a:pt x="103" y="474"/>
                </a:lnTo>
                <a:lnTo>
                  <a:pt x="102" y="474"/>
                </a:lnTo>
                <a:lnTo>
                  <a:pt x="102" y="472"/>
                </a:lnTo>
                <a:lnTo>
                  <a:pt x="101" y="472"/>
                </a:lnTo>
                <a:lnTo>
                  <a:pt x="101" y="473"/>
                </a:lnTo>
                <a:lnTo>
                  <a:pt x="100" y="473"/>
                </a:lnTo>
                <a:lnTo>
                  <a:pt x="99" y="472"/>
                </a:lnTo>
                <a:lnTo>
                  <a:pt x="99" y="471"/>
                </a:lnTo>
                <a:lnTo>
                  <a:pt x="98" y="472"/>
                </a:lnTo>
                <a:lnTo>
                  <a:pt x="97" y="471"/>
                </a:lnTo>
                <a:lnTo>
                  <a:pt x="97" y="470"/>
                </a:lnTo>
                <a:lnTo>
                  <a:pt x="97" y="469"/>
                </a:lnTo>
                <a:lnTo>
                  <a:pt x="96" y="469"/>
                </a:lnTo>
                <a:lnTo>
                  <a:pt x="94" y="468"/>
                </a:lnTo>
                <a:lnTo>
                  <a:pt x="94" y="467"/>
                </a:lnTo>
                <a:lnTo>
                  <a:pt x="93" y="467"/>
                </a:lnTo>
                <a:lnTo>
                  <a:pt x="93" y="468"/>
                </a:lnTo>
                <a:lnTo>
                  <a:pt x="92" y="467"/>
                </a:lnTo>
                <a:lnTo>
                  <a:pt x="92" y="467"/>
                </a:lnTo>
                <a:lnTo>
                  <a:pt x="91" y="467"/>
                </a:lnTo>
                <a:lnTo>
                  <a:pt x="91" y="466"/>
                </a:lnTo>
                <a:lnTo>
                  <a:pt x="90" y="466"/>
                </a:lnTo>
                <a:lnTo>
                  <a:pt x="90" y="465"/>
                </a:lnTo>
                <a:lnTo>
                  <a:pt x="90" y="464"/>
                </a:lnTo>
                <a:lnTo>
                  <a:pt x="90" y="463"/>
                </a:lnTo>
                <a:lnTo>
                  <a:pt x="89" y="463"/>
                </a:lnTo>
                <a:lnTo>
                  <a:pt x="89" y="462"/>
                </a:lnTo>
                <a:lnTo>
                  <a:pt x="90" y="461"/>
                </a:lnTo>
                <a:lnTo>
                  <a:pt x="90" y="460"/>
                </a:lnTo>
                <a:lnTo>
                  <a:pt x="90" y="459"/>
                </a:lnTo>
                <a:lnTo>
                  <a:pt x="89" y="459"/>
                </a:lnTo>
                <a:lnTo>
                  <a:pt x="88" y="458"/>
                </a:lnTo>
                <a:lnTo>
                  <a:pt x="89" y="457"/>
                </a:lnTo>
                <a:lnTo>
                  <a:pt x="89" y="456"/>
                </a:lnTo>
                <a:lnTo>
                  <a:pt x="88" y="456"/>
                </a:lnTo>
                <a:lnTo>
                  <a:pt x="88" y="455"/>
                </a:lnTo>
                <a:lnTo>
                  <a:pt x="88" y="454"/>
                </a:lnTo>
                <a:lnTo>
                  <a:pt x="87" y="454"/>
                </a:lnTo>
                <a:lnTo>
                  <a:pt x="88" y="453"/>
                </a:lnTo>
                <a:lnTo>
                  <a:pt x="87" y="453"/>
                </a:lnTo>
                <a:lnTo>
                  <a:pt x="86" y="452"/>
                </a:lnTo>
                <a:lnTo>
                  <a:pt x="85" y="451"/>
                </a:lnTo>
                <a:lnTo>
                  <a:pt x="84" y="449"/>
                </a:lnTo>
                <a:lnTo>
                  <a:pt x="84" y="448"/>
                </a:lnTo>
                <a:lnTo>
                  <a:pt x="83" y="446"/>
                </a:lnTo>
                <a:lnTo>
                  <a:pt x="83" y="445"/>
                </a:lnTo>
                <a:lnTo>
                  <a:pt x="83" y="444"/>
                </a:lnTo>
                <a:lnTo>
                  <a:pt x="82" y="444"/>
                </a:lnTo>
                <a:lnTo>
                  <a:pt x="81" y="443"/>
                </a:lnTo>
                <a:lnTo>
                  <a:pt x="81" y="443"/>
                </a:lnTo>
                <a:lnTo>
                  <a:pt x="81" y="442"/>
                </a:lnTo>
                <a:lnTo>
                  <a:pt x="80" y="440"/>
                </a:lnTo>
                <a:lnTo>
                  <a:pt x="79" y="439"/>
                </a:lnTo>
                <a:lnTo>
                  <a:pt x="78" y="439"/>
                </a:lnTo>
                <a:lnTo>
                  <a:pt x="77" y="437"/>
                </a:lnTo>
                <a:lnTo>
                  <a:pt x="77" y="435"/>
                </a:lnTo>
                <a:lnTo>
                  <a:pt x="78" y="434"/>
                </a:lnTo>
                <a:lnTo>
                  <a:pt x="77" y="434"/>
                </a:lnTo>
                <a:lnTo>
                  <a:pt x="77" y="433"/>
                </a:lnTo>
                <a:lnTo>
                  <a:pt x="78" y="433"/>
                </a:lnTo>
                <a:lnTo>
                  <a:pt x="79" y="434"/>
                </a:lnTo>
                <a:lnTo>
                  <a:pt x="79" y="433"/>
                </a:lnTo>
                <a:lnTo>
                  <a:pt x="80" y="432"/>
                </a:lnTo>
                <a:lnTo>
                  <a:pt x="80" y="430"/>
                </a:lnTo>
                <a:lnTo>
                  <a:pt x="81" y="429"/>
                </a:lnTo>
                <a:lnTo>
                  <a:pt x="80" y="429"/>
                </a:lnTo>
                <a:lnTo>
                  <a:pt x="80" y="428"/>
                </a:lnTo>
                <a:lnTo>
                  <a:pt x="79" y="427"/>
                </a:lnTo>
                <a:lnTo>
                  <a:pt x="79" y="426"/>
                </a:lnTo>
                <a:lnTo>
                  <a:pt x="79" y="425"/>
                </a:lnTo>
                <a:lnTo>
                  <a:pt x="80" y="425"/>
                </a:lnTo>
                <a:lnTo>
                  <a:pt x="80" y="424"/>
                </a:lnTo>
                <a:lnTo>
                  <a:pt x="79" y="423"/>
                </a:lnTo>
                <a:lnTo>
                  <a:pt x="79" y="420"/>
                </a:lnTo>
                <a:lnTo>
                  <a:pt x="78" y="420"/>
                </a:lnTo>
                <a:lnTo>
                  <a:pt x="77" y="420"/>
                </a:lnTo>
                <a:lnTo>
                  <a:pt x="77" y="419"/>
                </a:lnTo>
                <a:lnTo>
                  <a:pt x="77" y="416"/>
                </a:lnTo>
                <a:lnTo>
                  <a:pt x="78" y="415"/>
                </a:lnTo>
                <a:lnTo>
                  <a:pt x="78" y="413"/>
                </a:lnTo>
                <a:lnTo>
                  <a:pt x="77" y="412"/>
                </a:lnTo>
                <a:lnTo>
                  <a:pt x="77" y="411"/>
                </a:lnTo>
                <a:lnTo>
                  <a:pt x="77" y="410"/>
                </a:lnTo>
                <a:lnTo>
                  <a:pt x="77" y="409"/>
                </a:lnTo>
                <a:lnTo>
                  <a:pt x="76" y="408"/>
                </a:lnTo>
                <a:lnTo>
                  <a:pt x="76" y="407"/>
                </a:lnTo>
                <a:lnTo>
                  <a:pt x="75" y="408"/>
                </a:lnTo>
                <a:lnTo>
                  <a:pt x="74" y="408"/>
                </a:lnTo>
                <a:lnTo>
                  <a:pt x="74" y="406"/>
                </a:lnTo>
                <a:lnTo>
                  <a:pt x="74" y="405"/>
                </a:lnTo>
                <a:lnTo>
                  <a:pt x="74" y="404"/>
                </a:lnTo>
                <a:lnTo>
                  <a:pt x="73" y="404"/>
                </a:lnTo>
                <a:lnTo>
                  <a:pt x="72" y="403"/>
                </a:lnTo>
                <a:lnTo>
                  <a:pt x="70" y="402"/>
                </a:lnTo>
                <a:lnTo>
                  <a:pt x="69" y="401"/>
                </a:lnTo>
                <a:lnTo>
                  <a:pt x="67" y="401"/>
                </a:lnTo>
                <a:lnTo>
                  <a:pt x="66" y="401"/>
                </a:lnTo>
                <a:lnTo>
                  <a:pt x="65" y="400"/>
                </a:lnTo>
                <a:lnTo>
                  <a:pt x="66" y="399"/>
                </a:lnTo>
                <a:lnTo>
                  <a:pt x="66" y="398"/>
                </a:lnTo>
                <a:lnTo>
                  <a:pt x="65" y="396"/>
                </a:lnTo>
                <a:lnTo>
                  <a:pt x="65" y="396"/>
                </a:lnTo>
                <a:lnTo>
                  <a:pt x="65" y="396"/>
                </a:lnTo>
                <a:lnTo>
                  <a:pt x="65" y="395"/>
                </a:lnTo>
                <a:lnTo>
                  <a:pt x="64" y="394"/>
                </a:lnTo>
                <a:lnTo>
                  <a:pt x="64" y="393"/>
                </a:lnTo>
                <a:lnTo>
                  <a:pt x="63" y="393"/>
                </a:lnTo>
                <a:lnTo>
                  <a:pt x="62" y="394"/>
                </a:lnTo>
                <a:lnTo>
                  <a:pt x="61" y="394"/>
                </a:lnTo>
                <a:lnTo>
                  <a:pt x="60" y="393"/>
                </a:lnTo>
                <a:lnTo>
                  <a:pt x="60" y="391"/>
                </a:lnTo>
                <a:lnTo>
                  <a:pt x="59" y="391"/>
                </a:lnTo>
                <a:lnTo>
                  <a:pt x="58" y="390"/>
                </a:lnTo>
                <a:lnTo>
                  <a:pt x="58" y="391"/>
                </a:lnTo>
                <a:lnTo>
                  <a:pt x="57" y="391"/>
                </a:lnTo>
                <a:lnTo>
                  <a:pt x="56" y="391"/>
                </a:lnTo>
                <a:lnTo>
                  <a:pt x="56" y="390"/>
                </a:lnTo>
                <a:lnTo>
                  <a:pt x="57" y="390"/>
                </a:lnTo>
                <a:lnTo>
                  <a:pt x="58" y="388"/>
                </a:lnTo>
                <a:lnTo>
                  <a:pt x="58" y="387"/>
                </a:lnTo>
                <a:lnTo>
                  <a:pt x="57" y="386"/>
                </a:lnTo>
                <a:lnTo>
                  <a:pt x="56" y="385"/>
                </a:lnTo>
                <a:lnTo>
                  <a:pt x="55" y="384"/>
                </a:lnTo>
                <a:lnTo>
                  <a:pt x="54" y="385"/>
                </a:lnTo>
                <a:lnTo>
                  <a:pt x="54" y="386"/>
                </a:lnTo>
                <a:lnTo>
                  <a:pt x="53" y="385"/>
                </a:lnTo>
                <a:lnTo>
                  <a:pt x="52" y="384"/>
                </a:lnTo>
                <a:lnTo>
                  <a:pt x="51" y="384"/>
                </a:lnTo>
                <a:lnTo>
                  <a:pt x="51" y="383"/>
                </a:lnTo>
                <a:lnTo>
                  <a:pt x="51" y="382"/>
                </a:lnTo>
                <a:lnTo>
                  <a:pt x="50" y="383"/>
                </a:lnTo>
                <a:lnTo>
                  <a:pt x="49" y="382"/>
                </a:lnTo>
                <a:lnTo>
                  <a:pt x="48" y="382"/>
                </a:lnTo>
                <a:lnTo>
                  <a:pt x="47" y="382"/>
                </a:lnTo>
                <a:lnTo>
                  <a:pt x="46" y="383"/>
                </a:lnTo>
                <a:lnTo>
                  <a:pt x="46" y="384"/>
                </a:lnTo>
                <a:lnTo>
                  <a:pt x="45" y="384"/>
                </a:lnTo>
                <a:lnTo>
                  <a:pt x="43" y="384"/>
                </a:lnTo>
                <a:lnTo>
                  <a:pt x="43" y="383"/>
                </a:lnTo>
                <a:lnTo>
                  <a:pt x="45" y="383"/>
                </a:lnTo>
                <a:lnTo>
                  <a:pt x="46" y="382"/>
                </a:lnTo>
                <a:lnTo>
                  <a:pt x="46" y="381"/>
                </a:lnTo>
                <a:lnTo>
                  <a:pt x="46" y="380"/>
                </a:lnTo>
                <a:lnTo>
                  <a:pt x="45" y="381"/>
                </a:lnTo>
                <a:lnTo>
                  <a:pt x="44" y="379"/>
                </a:lnTo>
                <a:lnTo>
                  <a:pt x="44" y="378"/>
                </a:lnTo>
                <a:lnTo>
                  <a:pt x="43" y="378"/>
                </a:lnTo>
                <a:lnTo>
                  <a:pt x="42" y="378"/>
                </a:lnTo>
                <a:lnTo>
                  <a:pt x="41" y="379"/>
                </a:lnTo>
                <a:lnTo>
                  <a:pt x="40" y="379"/>
                </a:lnTo>
                <a:lnTo>
                  <a:pt x="39" y="380"/>
                </a:lnTo>
                <a:lnTo>
                  <a:pt x="39" y="379"/>
                </a:lnTo>
                <a:lnTo>
                  <a:pt x="40" y="378"/>
                </a:lnTo>
                <a:lnTo>
                  <a:pt x="41" y="378"/>
                </a:lnTo>
                <a:lnTo>
                  <a:pt x="41" y="377"/>
                </a:lnTo>
                <a:lnTo>
                  <a:pt x="41" y="376"/>
                </a:lnTo>
                <a:lnTo>
                  <a:pt x="41" y="375"/>
                </a:lnTo>
                <a:lnTo>
                  <a:pt x="40" y="375"/>
                </a:lnTo>
                <a:lnTo>
                  <a:pt x="40" y="376"/>
                </a:lnTo>
                <a:lnTo>
                  <a:pt x="39" y="376"/>
                </a:lnTo>
                <a:lnTo>
                  <a:pt x="38" y="375"/>
                </a:lnTo>
                <a:lnTo>
                  <a:pt x="39" y="375"/>
                </a:lnTo>
                <a:lnTo>
                  <a:pt x="40" y="375"/>
                </a:lnTo>
                <a:lnTo>
                  <a:pt x="40" y="374"/>
                </a:lnTo>
                <a:lnTo>
                  <a:pt x="40" y="373"/>
                </a:lnTo>
                <a:lnTo>
                  <a:pt x="39" y="374"/>
                </a:lnTo>
                <a:lnTo>
                  <a:pt x="39" y="373"/>
                </a:lnTo>
                <a:lnTo>
                  <a:pt x="38" y="373"/>
                </a:lnTo>
                <a:lnTo>
                  <a:pt x="37" y="373"/>
                </a:lnTo>
                <a:lnTo>
                  <a:pt x="38" y="373"/>
                </a:lnTo>
                <a:lnTo>
                  <a:pt x="38" y="372"/>
                </a:lnTo>
                <a:lnTo>
                  <a:pt x="38" y="371"/>
                </a:lnTo>
                <a:lnTo>
                  <a:pt x="39" y="370"/>
                </a:lnTo>
                <a:lnTo>
                  <a:pt x="39" y="369"/>
                </a:lnTo>
                <a:lnTo>
                  <a:pt x="38" y="369"/>
                </a:lnTo>
                <a:lnTo>
                  <a:pt x="37" y="370"/>
                </a:lnTo>
                <a:lnTo>
                  <a:pt x="37" y="371"/>
                </a:lnTo>
                <a:lnTo>
                  <a:pt x="35" y="370"/>
                </a:lnTo>
                <a:lnTo>
                  <a:pt x="34" y="372"/>
                </a:lnTo>
                <a:lnTo>
                  <a:pt x="33" y="372"/>
                </a:lnTo>
                <a:lnTo>
                  <a:pt x="33" y="370"/>
                </a:lnTo>
                <a:lnTo>
                  <a:pt x="32" y="369"/>
                </a:lnTo>
                <a:lnTo>
                  <a:pt x="31" y="368"/>
                </a:lnTo>
                <a:lnTo>
                  <a:pt x="30" y="367"/>
                </a:lnTo>
                <a:lnTo>
                  <a:pt x="31" y="367"/>
                </a:lnTo>
                <a:lnTo>
                  <a:pt x="32" y="367"/>
                </a:lnTo>
                <a:lnTo>
                  <a:pt x="32" y="366"/>
                </a:lnTo>
                <a:lnTo>
                  <a:pt x="32" y="364"/>
                </a:lnTo>
                <a:lnTo>
                  <a:pt x="31" y="364"/>
                </a:lnTo>
                <a:lnTo>
                  <a:pt x="31" y="363"/>
                </a:lnTo>
                <a:lnTo>
                  <a:pt x="32" y="362"/>
                </a:lnTo>
                <a:lnTo>
                  <a:pt x="31" y="361"/>
                </a:lnTo>
                <a:lnTo>
                  <a:pt x="30" y="361"/>
                </a:lnTo>
                <a:lnTo>
                  <a:pt x="29" y="360"/>
                </a:lnTo>
                <a:lnTo>
                  <a:pt x="28" y="360"/>
                </a:lnTo>
                <a:lnTo>
                  <a:pt x="28" y="359"/>
                </a:lnTo>
                <a:lnTo>
                  <a:pt x="28" y="358"/>
                </a:lnTo>
                <a:lnTo>
                  <a:pt x="29" y="357"/>
                </a:lnTo>
                <a:lnTo>
                  <a:pt x="29" y="356"/>
                </a:lnTo>
                <a:lnTo>
                  <a:pt x="28" y="355"/>
                </a:lnTo>
                <a:lnTo>
                  <a:pt x="28" y="354"/>
                </a:lnTo>
                <a:lnTo>
                  <a:pt x="27" y="353"/>
                </a:lnTo>
                <a:lnTo>
                  <a:pt x="26" y="352"/>
                </a:lnTo>
                <a:lnTo>
                  <a:pt x="25" y="352"/>
                </a:lnTo>
                <a:lnTo>
                  <a:pt x="24" y="353"/>
                </a:lnTo>
                <a:lnTo>
                  <a:pt x="22" y="352"/>
                </a:lnTo>
                <a:lnTo>
                  <a:pt x="20" y="352"/>
                </a:lnTo>
                <a:lnTo>
                  <a:pt x="19" y="351"/>
                </a:lnTo>
                <a:lnTo>
                  <a:pt x="18" y="351"/>
                </a:lnTo>
                <a:lnTo>
                  <a:pt x="17" y="351"/>
                </a:lnTo>
                <a:lnTo>
                  <a:pt x="16" y="350"/>
                </a:lnTo>
                <a:lnTo>
                  <a:pt x="15" y="350"/>
                </a:lnTo>
                <a:lnTo>
                  <a:pt x="14" y="349"/>
                </a:lnTo>
                <a:lnTo>
                  <a:pt x="14" y="349"/>
                </a:lnTo>
                <a:lnTo>
                  <a:pt x="15" y="349"/>
                </a:lnTo>
                <a:lnTo>
                  <a:pt x="16" y="349"/>
                </a:lnTo>
                <a:lnTo>
                  <a:pt x="16" y="350"/>
                </a:lnTo>
                <a:lnTo>
                  <a:pt x="17" y="350"/>
                </a:lnTo>
                <a:lnTo>
                  <a:pt x="18" y="349"/>
                </a:lnTo>
                <a:lnTo>
                  <a:pt x="18" y="350"/>
                </a:lnTo>
                <a:lnTo>
                  <a:pt x="20" y="350"/>
                </a:lnTo>
                <a:lnTo>
                  <a:pt x="20" y="349"/>
                </a:lnTo>
                <a:lnTo>
                  <a:pt x="20" y="349"/>
                </a:lnTo>
                <a:lnTo>
                  <a:pt x="19" y="347"/>
                </a:lnTo>
                <a:lnTo>
                  <a:pt x="19" y="346"/>
                </a:lnTo>
                <a:lnTo>
                  <a:pt x="18" y="345"/>
                </a:lnTo>
                <a:lnTo>
                  <a:pt x="18" y="345"/>
                </a:lnTo>
                <a:lnTo>
                  <a:pt x="17" y="345"/>
                </a:lnTo>
                <a:lnTo>
                  <a:pt x="15" y="345"/>
                </a:lnTo>
                <a:lnTo>
                  <a:pt x="14" y="344"/>
                </a:lnTo>
                <a:lnTo>
                  <a:pt x="14" y="343"/>
                </a:lnTo>
                <a:lnTo>
                  <a:pt x="15" y="342"/>
                </a:lnTo>
                <a:lnTo>
                  <a:pt x="15" y="341"/>
                </a:lnTo>
                <a:lnTo>
                  <a:pt x="16" y="341"/>
                </a:lnTo>
                <a:lnTo>
                  <a:pt x="17" y="341"/>
                </a:lnTo>
                <a:lnTo>
                  <a:pt x="18" y="342"/>
                </a:lnTo>
                <a:lnTo>
                  <a:pt x="18" y="342"/>
                </a:lnTo>
                <a:lnTo>
                  <a:pt x="19" y="342"/>
                </a:lnTo>
                <a:lnTo>
                  <a:pt x="20" y="342"/>
                </a:lnTo>
                <a:lnTo>
                  <a:pt x="21" y="341"/>
                </a:lnTo>
                <a:lnTo>
                  <a:pt x="21" y="340"/>
                </a:lnTo>
                <a:lnTo>
                  <a:pt x="22" y="339"/>
                </a:lnTo>
                <a:lnTo>
                  <a:pt x="22" y="338"/>
                </a:lnTo>
                <a:lnTo>
                  <a:pt x="22" y="337"/>
                </a:lnTo>
                <a:lnTo>
                  <a:pt x="21" y="337"/>
                </a:lnTo>
                <a:lnTo>
                  <a:pt x="20" y="337"/>
                </a:lnTo>
                <a:lnTo>
                  <a:pt x="20" y="339"/>
                </a:lnTo>
                <a:lnTo>
                  <a:pt x="20" y="341"/>
                </a:lnTo>
                <a:lnTo>
                  <a:pt x="19" y="341"/>
                </a:lnTo>
                <a:lnTo>
                  <a:pt x="18" y="340"/>
                </a:lnTo>
                <a:lnTo>
                  <a:pt x="18" y="339"/>
                </a:lnTo>
                <a:lnTo>
                  <a:pt x="19" y="338"/>
                </a:lnTo>
                <a:lnTo>
                  <a:pt x="19" y="337"/>
                </a:lnTo>
                <a:lnTo>
                  <a:pt x="18" y="337"/>
                </a:lnTo>
                <a:lnTo>
                  <a:pt x="16" y="338"/>
                </a:lnTo>
                <a:lnTo>
                  <a:pt x="15" y="338"/>
                </a:lnTo>
                <a:lnTo>
                  <a:pt x="13" y="339"/>
                </a:lnTo>
                <a:lnTo>
                  <a:pt x="12" y="338"/>
                </a:lnTo>
                <a:lnTo>
                  <a:pt x="12" y="337"/>
                </a:lnTo>
                <a:lnTo>
                  <a:pt x="13" y="336"/>
                </a:lnTo>
                <a:lnTo>
                  <a:pt x="13" y="335"/>
                </a:lnTo>
                <a:lnTo>
                  <a:pt x="11" y="333"/>
                </a:lnTo>
                <a:lnTo>
                  <a:pt x="11" y="332"/>
                </a:lnTo>
                <a:lnTo>
                  <a:pt x="11" y="330"/>
                </a:lnTo>
                <a:lnTo>
                  <a:pt x="10" y="330"/>
                </a:lnTo>
                <a:lnTo>
                  <a:pt x="9" y="329"/>
                </a:lnTo>
                <a:lnTo>
                  <a:pt x="8" y="327"/>
                </a:lnTo>
                <a:lnTo>
                  <a:pt x="9" y="327"/>
                </a:lnTo>
                <a:lnTo>
                  <a:pt x="10" y="328"/>
                </a:lnTo>
                <a:lnTo>
                  <a:pt x="11" y="328"/>
                </a:lnTo>
                <a:lnTo>
                  <a:pt x="12" y="328"/>
                </a:lnTo>
                <a:lnTo>
                  <a:pt x="12" y="327"/>
                </a:lnTo>
                <a:lnTo>
                  <a:pt x="12" y="326"/>
                </a:lnTo>
                <a:lnTo>
                  <a:pt x="11" y="326"/>
                </a:lnTo>
                <a:lnTo>
                  <a:pt x="10" y="326"/>
                </a:lnTo>
                <a:lnTo>
                  <a:pt x="10" y="326"/>
                </a:lnTo>
                <a:lnTo>
                  <a:pt x="10" y="325"/>
                </a:lnTo>
                <a:lnTo>
                  <a:pt x="9" y="324"/>
                </a:lnTo>
                <a:lnTo>
                  <a:pt x="8" y="324"/>
                </a:lnTo>
                <a:lnTo>
                  <a:pt x="7" y="324"/>
                </a:lnTo>
                <a:lnTo>
                  <a:pt x="6" y="323"/>
                </a:lnTo>
                <a:lnTo>
                  <a:pt x="6" y="322"/>
                </a:lnTo>
                <a:lnTo>
                  <a:pt x="6" y="321"/>
                </a:lnTo>
                <a:lnTo>
                  <a:pt x="7" y="321"/>
                </a:lnTo>
                <a:lnTo>
                  <a:pt x="8" y="321"/>
                </a:lnTo>
                <a:lnTo>
                  <a:pt x="9" y="321"/>
                </a:lnTo>
                <a:lnTo>
                  <a:pt x="8" y="320"/>
                </a:lnTo>
                <a:lnTo>
                  <a:pt x="7" y="319"/>
                </a:lnTo>
                <a:lnTo>
                  <a:pt x="5" y="318"/>
                </a:lnTo>
                <a:lnTo>
                  <a:pt x="4" y="316"/>
                </a:lnTo>
                <a:lnTo>
                  <a:pt x="4" y="315"/>
                </a:lnTo>
                <a:lnTo>
                  <a:pt x="5" y="315"/>
                </a:lnTo>
                <a:lnTo>
                  <a:pt x="6" y="316"/>
                </a:lnTo>
                <a:lnTo>
                  <a:pt x="7" y="316"/>
                </a:lnTo>
                <a:lnTo>
                  <a:pt x="8" y="315"/>
                </a:lnTo>
                <a:lnTo>
                  <a:pt x="9" y="315"/>
                </a:lnTo>
                <a:lnTo>
                  <a:pt x="9" y="314"/>
                </a:lnTo>
                <a:lnTo>
                  <a:pt x="7" y="314"/>
                </a:lnTo>
                <a:lnTo>
                  <a:pt x="6" y="314"/>
                </a:lnTo>
                <a:lnTo>
                  <a:pt x="5" y="314"/>
                </a:lnTo>
                <a:lnTo>
                  <a:pt x="4" y="314"/>
                </a:lnTo>
                <a:lnTo>
                  <a:pt x="4" y="313"/>
                </a:lnTo>
                <a:lnTo>
                  <a:pt x="4" y="311"/>
                </a:lnTo>
                <a:lnTo>
                  <a:pt x="4" y="309"/>
                </a:lnTo>
                <a:lnTo>
                  <a:pt x="5" y="308"/>
                </a:lnTo>
                <a:lnTo>
                  <a:pt x="5" y="307"/>
                </a:lnTo>
                <a:lnTo>
                  <a:pt x="4" y="307"/>
                </a:lnTo>
                <a:lnTo>
                  <a:pt x="2" y="308"/>
                </a:lnTo>
                <a:lnTo>
                  <a:pt x="1" y="308"/>
                </a:lnTo>
                <a:lnTo>
                  <a:pt x="0" y="308"/>
                </a:lnTo>
                <a:lnTo>
                  <a:pt x="0" y="307"/>
                </a:lnTo>
                <a:lnTo>
                  <a:pt x="0" y="306"/>
                </a:lnTo>
                <a:lnTo>
                  <a:pt x="0" y="305"/>
                </a:lnTo>
                <a:lnTo>
                  <a:pt x="1" y="305"/>
                </a:lnTo>
                <a:lnTo>
                  <a:pt x="2" y="305"/>
                </a:lnTo>
                <a:lnTo>
                  <a:pt x="3" y="305"/>
                </a:lnTo>
                <a:lnTo>
                  <a:pt x="4" y="305"/>
                </a:lnTo>
                <a:lnTo>
                  <a:pt x="4" y="303"/>
                </a:lnTo>
                <a:lnTo>
                  <a:pt x="5" y="303"/>
                </a:lnTo>
                <a:lnTo>
                  <a:pt x="5" y="301"/>
                </a:lnTo>
                <a:lnTo>
                  <a:pt x="13" y="300"/>
                </a:lnTo>
                <a:lnTo>
                  <a:pt x="30" y="297"/>
                </a:lnTo>
                <a:lnTo>
                  <a:pt x="80" y="297"/>
                </a:lnTo>
                <a:lnTo>
                  <a:pt x="117" y="295"/>
                </a:lnTo>
                <a:lnTo>
                  <a:pt x="150" y="300"/>
                </a:lnTo>
                <a:lnTo>
                  <a:pt x="182" y="318"/>
                </a:lnTo>
                <a:lnTo>
                  <a:pt x="233" y="351"/>
                </a:lnTo>
                <a:lnTo>
                  <a:pt x="255" y="358"/>
                </a:lnTo>
                <a:lnTo>
                  <a:pt x="266" y="340"/>
                </a:lnTo>
                <a:lnTo>
                  <a:pt x="245" y="325"/>
                </a:lnTo>
                <a:lnTo>
                  <a:pt x="231" y="307"/>
                </a:lnTo>
                <a:lnTo>
                  <a:pt x="239" y="279"/>
                </a:lnTo>
                <a:lnTo>
                  <a:pt x="280" y="288"/>
                </a:lnTo>
                <a:lnTo>
                  <a:pt x="286" y="298"/>
                </a:lnTo>
                <a:lnTo>
                  <a:pt x="296" y="311"/>
                </a:lnTo>
                <a:lnTo>
                  <a:pt x="319" y="341"/>
                </a:lnTo>
                <a:lnTo>
                  <a:pt x="324" y="349"/>
                </a:lnTo>
                <a:lnTo>
                  <a:pt x="332" y="362"/>
                </a:lnTo>
                <a:lnTo>
                  <a:pt x="346" y="365"/>
                </a:lnTo>
                <a:lnTo>
                  <a:pt x="347" y="323"/>
                </a:lnTo>
                <a:lnTo>
                  <a:pt x="348" y="313"/>
                </a:lnTo>
                <a:lnTo>
                  <a:pt x="357" y="283"/>
                </a:lnTo>
                <a:lnTo>
                  <a:pt x="383" y="275"/>
                </a:lnTo>
                <a:lnTo>
                  <a:pt x="402" y="288"/>
                </a:lnTo>
                <a:lnTo>
                  <a:pt x="419" y="307"/>
                </a:lnTo>
                <a:lnTo>
                  <a:pt x="434" y="317"/>
                </a:lnTo>
                <a:lnTo>
                  <a:pt x="446" y="310"/>
                </a:lnTo>
                <a:lnTo>
                  <a:pt x="458" y="295"/>
                </a:lnTo>
                <a:lnTo>
                  <a:pt x="470" y="288"/>
                </a:lnTo>
                <a:lnTo>
                  <a:pt x="503" y="296"/>
                </a:lnTo>
                <a:lnTo>
                  <a:pt x="531" y="305"/>
                </a:lnTo>
                <a:lnTo>
                  <a:pt x="559" y="293"/>
                </a:lnTo>
                <a:lnTo>
                  <a:pt x="571" y="289"/>
                </a:lnTo>
                <a:lnTo>
                  <a:pt x="581" y="275"/>
                </a:lnTo>
                <a:lnTo>
                  <a:pt x="582" y="251"/>
                </a:lnTo>
                <a:lnTo>
                  <a:pt x="579" y="233"/>
                </a:lnTo>
                <a:lnTo>
                  <a:pt x="534" y="220"/>
                </a:lnTo>
                <a:lnTo>
                  <a:pt x="429" y="220"/>
                </a:lnTo>
                <a:lnTo>
                  <a:pt x="414" y="204"/>
                </a:lnTo>
                <a:lnTo>
                  <a:pt x="423" y="155"/>
                </a:lnTo>
                <a:lnTo>
                  <a:pt x="431" y="140"/>
                </a:lnTo>
                <a:lnTo>
                  <a:pt x="436" y="109"/>
                </a:lnTo>
                <a:lnTo>
                  <a:pt x="437" y="87"/>
                </a:lnTo>
                <a:lnTo>
                  <a:pt x="445" y="72"/>
                </a:lnTo>
                <a:lnTo>
                  <a:pt x="472" y="85"/>
                </a:lnTo>
                <a:lnTo>
                  <a:pt x="498" y="119"/>
                </a:lnTo>
                <a:lnTo>
                  <a:pt x="518" y="136"/>
                </a:lnTo>
                <a:lnTo>
                  <a:pt x="534" y="138"/>
                </a:lnTo>
                <a:lnTo>
                  <a:pt x="544" y="127"/>
                </a:lnTo>
                <a:lnTo>
                  <a:pt x="553" y="73"/>
                </a:lnTo>
                <a:lnTo>
                  <a:pt x="564" y="45"/>
                </a:lnTo>
                <a:lnTo>
                  <a:pt x="589" y="11"/>
                </a:lnTo>
                <a:lnTo>
                  <a:pt x="609" y="0"/>
                </a:lnTo>
                <a:lnTo>
                  <a:pt x="627" y="7"/>
                </a:lnTo>
                <a:lnTo>
                  <a:pt x="633" y="35"/>
                </a:lnTo>
                <a:lnTo>
                  <a:pt x="598" y="83"/>
                </a:lnTo>
                <a:lnTo>
                  <a:pt x="588" y="114"/>
                </a:lnTo>
                <a:lnTo>
                  <a:pt x="593" y="138"/>
                </a:lnTo>
                <a:lnTo>
                  <a:pt x="621" y="155"/>
                </a:lnTo>
                <a:lnTo>
                  <a:pt x="638" y="168"/>
                </a:lnTo>
                <a:lnTo>
                  <a:pt x="673" y="185"/>
                </a:lnTo>
                <a:lnTo>
                  <a:pt x="687" y="209"/>
                </a:lnTo>
                <a:lnTo>
                  <a:pt x="681" y="234"/>
                </a:lnTo>
                <a:lnTo>
                  <a:pt x="693" y="263"/>
                </a:lnTo>
                <a:lnTo>
                  <a:pt x="719" y="294"/>
                </a:lnTo>
                <a:lnTo>
                  <a:pt x="740" y="305"/>
                </a:lnTo>
                <a:lnTo>
                  <a:pt x="748" y="306"/>
                </a:lnTo>
                <a:close/>
              </a:path>
            </a:pathLst>
          </a:custGeom>
          <a:solidFill>
            <a:schemeClr val="bg1">
              <a:lumMod val="75000"/>
            </a:schemeClr>
          </a:solidFill>
          <a:ln w="9525">
            <a:noFill/>
            <a:round/>
            <a:headEnd/>
            <a:tailEnd/>
          </a:ln>
        </p:spPr>
        <p:txBody>
          <a:bodyPr/>
          <a:lstStyle/>
          <a:p>
            <a:endParaRPr lang="en-US"/>
          </a:p>
        </p:txBody>
      </p:sp>
      <p:sp>
        <p:nvSpPr>
          <p:cNvPr id="15" name="Text Box 16"/>
          <p:cNvSpPr txBox="1">
            <a:spLocks noChangeArrowheads="1"/>
          </p:cNvSpPr>
          <p:nvPr/>
        </p:nvSpPr>
        <p:spPr bwMode="auto">
          <a:xfrm>
            <a:off x="4495800" y="1600200"/>
            <a:ext cx="4495800" cy="1200329"/>
          </a:xfrm>
          <a:prstGeom prst="rect">
            <a:avLst/>
          </a:prstGeom>
          <a:noFill/>
          <a:ln w="9525">
            <a:noFill/>
            <a:miter lim="800000"/>
            <a:headEnd/>
            <a:tailEnd/>
          </a:ln>
          <a:effectLst>
            <a:outerShdw algn="ctr" rotWithShape="0">
              <a:schemeClr val="tx1"/>
            </a:outerShdw>
          </a:effectLst>
        </p:spPr>
        <p:txBody>
          <a:bodyPr>
            <a:spAutoFit/>
          </a:bodyPr>
          <a:lstStyle/>
          <a:p>
            <a:pPr>
              <a:tabLst>
                <a:tab pos="6461125" algn="l"/>
              </a:tabLst>
            </a:pPr>
            <a:r>
              <a:rPr lang="en-US" sz="2400" b="1" dirty="0" smtClean="0"/>
              <a:t>Pine (-)</a:t>
            </a:r>
            <a:endParaRPr lang="en-US" sz="2400" b="1" dirty="0"/>
          </a:p>
          <a:p>
            <a:pPr>
              <a:tabLst>
                <a:tab pos="6461125" algn="l"/>
              </a:tabLst>
            </a:pPr>
            <a:endParaRPr lang="en-US" sz="2400" b="1" dirty="0" smtClean="0"/>
          </a:p>
          <a:p>
            <a:pPr>
              <a:tabLst>
                <a:tab pos="6461125" algn="l"/>
              </a:tabLst>
            </a:pPr>
            <a:r>
              <a:rPr lang="en-US" sz="2400" b="1" dirty="0" smtClean="0"/>
              <a:t>R</a:t>
            </a:r>
            <a:r>
              <a:rPr lang="en-US" sz="2400" b="1" baseline="30000" dirty="0" smtClean="0"/>
              <a:t>2</a:t>
            </a:r>
            <a:r>
              <a:rPr lang="en-US" sz="2400" b="1" dirty="0" smtClean="0"/>
              <a:t> </a:t>
            </a:r>
            <a:r>
              <a:rPr lang="en-US" sz="2400" b="1" dirty="0"/>
              <a:t>= </a:t>
            </a:r>
            <a:r>
              <a:rPr lang="en-US" sz="2400" b="1" dirty="0" smtClean="0"/>
              <a:t>69</a:t>
            </a:r>
            <a:endParaRPr lang="en-US" sz="2400" b="1" dirty="0"/>
          </a:p>
        </p:txBody>
      </p:sp>
      <p:pic>
        <p:nvPicPr>
          <p:cNvPr id="17" name="Picture 22"/>
          <p:cNvPicPr>
            <a:picLocks noChangeAspect="1" noChangeArrowheads="1"/>
          </p:cNvPicPr>
          <p:nvPr/>
        </p:nvPicPr>
        <p:blipFill>
          <a:blip r:embed="rId2"/>
          <a:srcRect/>
          <a:stretch>
            <a:fillRect/>
          </a:stretch>
        </p:blipFill>
        <p:spPr bwMode="auto">
          <a:xfrm>
            <a:off x="4572000" y="2895600"/>
            <a:ext cx="4143375" cy="3079750"/>
          </a:xfrm>
          <a:prstGeom prst="rect">
            <a:avLst/>
          </a:prstGeom>
          <a:noFill/>
          <a:ln w="28575">
            <a:solidFill>
              <a:schemeClr val="tx1"/>
            </a:solidFill>
            <a:miter lim="800000"/>
            <a:headEnd/>
            <a:tailEnd/>
          </a:ln>
          <a:effectLst/>
        </p:spPr>
      </p:pic>
      <p:sp>
        <p:nvSpPr>
          <p:cNvPr id="18" name="TextBox 17"/>
          <p:cNvSpPr txBox="1"/>
          <p:nvPr/>
        </p:nvSpPr>
        <p:spPr>
          <a:xfrm>
            <a:off x="3482440" y="6550223"/>
            <a:ext cx="2156360" cy="307777"/>
          </a:xfrm>
          <a:prstGeom prst="rect">
            <a:avLst/>
          </a:prstGeom>
          <a:noFill/>
        </p:spPr>
        <p:txBody>
          <a:bodyPr wrap="none" rtlCol="0">
            <a:spAutoFit/>
          </a:bodyPr>
          <a:lstStyle/>
          <a:p>
            <a:r>
              <a:rPr lang="en-US" sz="1400" dirty="0" smtClean="0"/>
              <a:t>(Strickland et al. 2007)</a:t>
            </a:r>
            <a:endParaRPr lang="en-US" sz="1400" dirty="0"/>
          </a:p>
        </p:txBody>
      </p:sp>
    </p:spTree>
    <p:extLst>
      <p:ext uri="{BB962C8B-B14F-4D97-AF65-F5344CB8AC3E}">
        <p14:creationId xmlns:p14="http://schemas.microsoft.com/office/powerpoint/2010/main" val="4129963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4294967295"/>
          </p:nvPr>
        </p:nvSpPr>
        <p:spPr>
          <a:xfrm>
            <a:off x="457200" y="1295400"/>
            <a:ext cx="8229600" cy="4525963"/>
          </a:xfrm>
        </p:spPr>
        <p:txBody>
          <a:bodyPr/>
          <a:lstStyle/>
          <a:p>
            <a:pPr eaLnBrk="1" hangingPunct="1"/>
            <a:endParaRPr lang="en-US" sz="2100" dirty="0" smtClean="0">
              <a:solidFill>
                <a:srgbClr val="D7E4BD"/>
              </a:solidFill>
            </a:endParaRPr>
          </a:p>
          <a:p>
            <a:pPr eaLnBrk="1" hangingPunct="1"/>
            <a:endParaRPr lang="en-US" sz="2400" dirty="0" smtClean="0">
              <a:solidFill>
                <a:srgbClr val="D7E4BD"/>
              </a:solidFill>
            </a:endParaRPr>
          </a:p>
        </p:txBody>
      </p:sp>
      <p:sp>
        <p:nvSpPr>
          <p:cNvPr id="2" name="TextBox 1"/>
          <p:cNvSpPr txBox="1"/>
          <p:nvPr/>
        </p:nvSpPr>
        <p:spPr>
          <a:xfrm>
            <a:off x="89625" y="135984"/>
            <a:ext cx="8978175" cy="523220"/>
          </a:xfrm>
          <a:prstGeom prst="rect">
            <a:avLst/>
          </a:prstGeom>
          <a:noFill/>
        </p:spPr>
        <p:txBody>
          <a:bodyPr wrap="square" rtlCol="0">
            <a:spAutoFit/>
          </a:bodyPr>
          <a:lstStyle/>
          <a:p>
            <a:pPr algn="ctr"/>
            <a:r>
              <a:rPr lang="en-US" sz="2800" dirty="0" smtClean="0">
                <a:solidFill>
                  <a:schemeClr val="tx1"/>
                </a:solidFill>
                <a:latin typeface="+mj-lt"/>
                <a:cs typeface="Calibri" pitchFamily="34" charset="0"/>
              </a:rPr>
              <a:t>Regional Antler Variation Associated with Land Use</a:t>
            </a:r>
          </a:p>
        </p:txBody>
      </p:sp>
      <p:grpSp>
        <p:nvGrpSpPr>
          <p:cNvPr id="5" name="Group 4"/>
          <p:cNvGrpSpPr/>
          <p:nvPr/>
        </p:nvGrpSpPr>
        <p:grpSpPr>
          <a:xfrm>
            <a:off x="2819400" y="914400"/>
            <a:ext cx="3157404" cy="4861554"/>
            <a:chOff x="6124575" y="2136775"/>
            <a:chExt cx="2486025" cy="4008438"/>
          </a:xfrm>
          <a:effectLst>
            <a:outerShdw blurRad="50800" dist="38100" dir="2700000" algn="tl" rotWithShape="0">
              <a:prstClr val="black">
                <a:alpha val="40000"/>
              </a:prstClr>
            </a:outerShdw>
          </a:effectLst>
        </p:grpSpPr>
        <p:sp>
          <p:nvSpPr>
            <p:cNvPr id="48" name="Freeform 9"/>
            <p:cNvSpPr>
              <a:spLocks/>
            </p:cNvSpPr>
            <p:nvPr/>
          </p:nvSpPr>
          <p:spPr bwMode="auto">
            <a:xfrm>
              <a:off x="6124575" y="2144713"/>
              <a:ext cx="1171575" cy="3305175"/>
            </a:xfrm>
            <a:custGeom>
              <a:avLst/>
              <a:gdLst/>
              <a:ahLst/>
              <a:cxnLst>
                <a:cxn ang="0">
                  <a:pos x="649" y="185"/>
                </a:cxn>
                <a:cxn ang="0">
                  <a:pos x="713" y="387"/>
                </a:cxn>
                <a:cxn ang="0">
                  <a:pos x="714" y="570"/>
                </a:cxn>
                <a:cxn ang="0">
                  <a:pos x="709" y="812"/>
                </a:cxn>
                <a:cxn ang="0">
                  <a:pos x="658" y="940"/>
                </a:cxn>
                <a:cxn ang="0">
                  <a:pos x="607" y="1057"/>
                </a:cxn>
                <a:cxn ang="0">
                  <a:pos x="495" y="1231"/>
                </a:cxn>
                <a:cxn ang="0">
                  <a:pos x="377" y="1343"/>
                </a:cxn>
                <a:cxn ang="0">
                  <a:pos x="334" y="1434"/>
                </a:cxn>
                <a:cxn ang="0">
                  <a:pos x="278" y="1540"/>
                </a:cxn>
                <a:cxn ang="0">
                  <a:pos x="207" y="1629"/>
                </a:cxn>
                <a:cxn ang="0">
                  <a:pos x="150" y="1712"/>
                </a:cxn>
                <a:cxn ang="0">
                  <a:pos x="105" y="1795"/>
                </a:cxn>
                <a:cxn ang="0">
                  <a:pos x="86" y="1979"/>
                </a:cxn>
                <a:cxn ang="0">
                  <a:pos x="38" y="2080"/>
                </a:cxn>
                <a:cxn ang="0">
                  <a:pos x="15" y="2010"/>
                </a:cxn>
                <a:cxn ang="0">
                  <a:pos x="32" y="1948"/>
                </a:cxn>
                <a:cxn ang="0">
                  <a:pos x="47" y="1880"/>
                </a:cxn>
                <a:cxn ang="0">
                  <a:pos x="87" y="1886"/>
                </a:cxn>
                <a:cxn ang="0">
                  <a:pos x="102" y="1798"/>
                </a:cxn>
                <a:cxn ang="0">
                  <a:pos x="65" y="1754"/>
                </a:cxn>
                <a:cxn ang="0">
                  <a:pos x="129" y="1698"/>
                </a:cxn>
                <a:cxn ang="0">
                  <a:pos x="136" y="1684"/>
                </a:cxn>
                <a:cxn ang="0">
                  <a:pos x="187" y="1653"/>
                </a:cxn>
                <a:cxn ang="0">
                  <a:pos x="214" y="1591"/>
                </a:cxn>
                <a:cxn ang="0">
                  <a:pos x="238" y="1539"/>
                </a:cxn>
                <a:cxn ang="0">
                  <a:pos x="301" y="1478"/>
                </a:cxn>
                <a:cxn ang="0">
                  <a:pos x="230" y="1456"/>
                </a:cxn>
                <a:cxn ang="0">
                  <a:pos x="310" y="1437"/>
                </a:cxn>
                <a:cxn ang="0">
                  <a:pos x="346" y="1393"/>
                </a:cxn>
                <a:cxn ang="0">
                  <a:pos x="301" y="1368"/>
                </a:cxn>
                <a:cxn ang="0">
                  <a:pos x="272" y="1328"/>
                </a:cxn>
                <a:cxn ang="0">
                  <a:pos x="282" y="1307"/>
                </a:cxn>
                <a:cxn ang="0">
                  <a:pos x="292" y="1253"/>
                </a:cxn>
                <a:cxn ang="0">
                  <a:pos x="250" y="1255"/>
                </a:cxn>
                <a:cxn ang="0">
                  <a:pos x="278" y="1193"/>
                </a:cxn>
                <a:cxn ang="0">
                  <a:pos x="231" y="1138"/>
                </a:cxn>
                <a:cxn ang="0">
                  <a:pos x="272" y="1071"/>
                </a:cxn>
                <a:cxn ang="0">
                  <a:pos x="236" y="1090"/>
                </a:cxn>
                <a:cxn ang="0">
                  <a:pos x="233" y="1034"/>
                </a:cxn>
                <a:cxn ang="0">
                  <a:pos x="221" y="968"/>
                </a:cxn>
                <a:cxn ang="0">
                  <a:pos x="274" y="921"/>
                </a:cxn>
                <a:cxn ang="0">
                  <a:pos x="252" y="898"/>
                </a:cxn>
                <a:cxn ang="0">
                  <a:pos x="276" y="801"/>
                </a:cxn>
                <a:cxn ang="0">
                  <a:pos x="249" y="814"/>
                </a:cxn>
                <a:cxn ang="0">
                  <a:pos x="229" y="807"/>
                </a:cxn>
                <a:cxn ang="0">
                  <a:pos x="213" y="761"/>
                </a:cxn>
                <a:cxn ang="0">
                  <a:pos x="244" y="708"/>
                </a:cxn>
                <a:cxn ang="0">
                  <a:pos x="247" y="683"/>
                </a:cxn>
                <a:cxn ang="0">
                  <a:pos x="246" y="652"/>
                </a:cxn>
                <a:cxn ang="0">
                  <a:pos x="305" y="621"/>
                </a:cxn>
                <a:cxn ang="0">
                  <a:pos x="300" y="547"/>
                </a:cxn>
                <a:cxn ang="0">
                  <a:pos x="310" y="535"/>
                </a:cxn>
                <a:cxn ang="0">
                  <a:pos x="361" y="491"/>
                </a:cxn>
                <a:cxn ang="0">
                  <a:pos x="365" y="442"/>
                </a:cxn>
                <a:cxn ang="0">
                  <a:pos x="341" y="405"/>
                </a:cxn>
                <a:cxn ang="0">
                  <a:pos x="413" y="379"/>
                </a:cxn>
                <a:cxn ang="0">
                  <a:pos x="445" y="347"/>
                </a:cxn>
                <a:cxn ang="0">
                  <a:pos x="502" y="295"/>
                </a:cxn>
                <a:cxn ang="0">
                  <a:pos x="497" y="190"/>
                </a:cxn>
                <a:cxn ang="0">
                  <a:pos x="529" y="187"/>
                </a:cxn>
                <a:cxn ang="0">
                  <a:pos x="552" y="137"/>
                </a:cxn>
                <a:cxn ang="0">
                  <a:pos x="686" y="1"/>
                </a:cxn>
              </a:cxnLst>
              <a:rect l="0" t="0" r="r" b="b"/>
              <a:pathLst>
                <a:path w="738" h="2082">
                  <a:moveTo>
                    <a:pt x="686" y="1"/>
                  </a:moveTo>
                  <a:lnTo>
                    <a:pt x="686" y="2"/>
                  </a:lnTo>
                  <a:lnTo>
                    <a:pt x="686" y="5"/>
                  </a:lnTo>
                  <a:lnTo>
                    <a:pt x="687" y="8"/>
                  </a:lnTo>
                  <a:lnTo>
                    <a:pt x="687" y="11"/>
                  </a:lnTo>
                  <a:lnTo>
                    <a:pt x="687" y="19"/>
                  </a:lnTo>
                  <a:lnTo>
                    <a:pt x="686" y="21"/>
                  </a:lnTo>
                  <a:lnTo>
                    <a:pt x="686" y="25"/>
                  </a:lnTo>
                  <a:lnTo>
                    <a:pt x="686" y="31"/>
                  </a:lnTo>
                  <a:lnTo>
                    <a:pt x="683" y="36"/>
                  </a:lnTo>
                  <a:lnTo>
                    <a:pt x="683" y="45"/>
                  </a:lnTo>
                  <a:lnTo>
                    <a:pt x="681" y="49"/>
                  </a:lnTo>
                  <a:lnTo>
                    <a:pt x="678" y="54"/>
                  </a:lnTo>
                  <a:lnTo>
                    <a:pt x="676" y="58"/>
                  </a:lnTo>
                  <a:lnTo>
                    <a:pt x="672" y="61"/>
                  </a:lnTo>
                  <a:lnTo>
                    <a:pt x="671" y="64"/>
                  </a:lnTo>
                  <a:lnTo>
                    <a:pt x="668" y="69"/>
                  </a:lnTo>
                  <a:lnTo>
                    <a:pt x="667" y="73"/>
                  </a:lnTo>
                  <a:lnTo>
                    <a:pt x="666" y="76"/>
                  </a:lnTo>
                  <a:lnTo>
                    <a:pt x="664" y="80"/>
                  </a:lnTo>
                  <a:lnTo>
                    <a:pt x="662" y="83"/>
                  </a:lnTo>
                  <a:lnTo>
                    <a:pt x="662" y="87"/>
                  </a:lnTo>
                  <a:lnTo>
                    <a:pt x="661" y="91"/>
                  </a:lnTo>
                  <a:lnTo>
                    <a:pt x="661" y="97"/>
                  </a:lnTo>
                  <a:lnTo>
                    <a:pt x="660" y="101"/>
                  </a:lnTo>
                  <a:lnTo>
                    <a:pt x="658" y="104"/>
                  </a:lnTo>
                  <a:lnTo>
                    <a:pt x="658" y="108"/>
                  </a:lnTo>
                  <a:lnTo>
                    <a:pt x="660" y="113"/>
                  </a:lnTo>
                  <a:lnTo>
                    <a:pt x="662" y="117"/>
                  </a:lnTo>
                  <a:lnTo>
                    <a:pt x="663" y="124"/>
                  </a:lnTo>
                  <a:lnTo>
                    <a:pt x="665" y="126"/>
                  </a:lnTo>
                  <a:lnTo>
                    <a:pt x="667" y="134"/>
                  </a:lnTo>
                  <a:lnTo>
                    <a:pt x="667" y="138"/>
                  </a:lnTo>
                  <a:lnTo>
                    <a:pt x="667" y="146"/>
                  </a:lnTo>
                  <a:lnTo>
                    <a:pt x="666" y="150"/>
                  </a:lnTo>
                  <a:lnTo>
                    <a:pt x="664" y="154"/>
                  </a:lnTo>
                  <a:lnTo>
                    <a:pt x="662" y="161"/>
                  </a:lnTo>
                  <a:lnTo>
                    <a:pt x="659" y="167"/>
                  </a:lnTo>
                  <a:lnTo>
                    <a:pt x="657" y="173"/>
                  </a:lnTo>
                  <a:lnTo>
                    <a:pt x="653" y="177"/>
                  </a:lnTo>
                  <a:lnTo>
                    <a:pt x="653" y="182"/>
                  </a:lnTo>
                  <a:lnTo>
                    <a:pt x="649" y="185"/>
                  </a:lnTo>
                  <a:lnTo>
                    <a:pt x="648" y="190"/>
                  </a:lnTo>
                  <a:lnTo>
                    <a:pt x="648" y="197"/>
                  </a:lnTo>
                  <a:lnTo>
                    <a:pt x="649" y="201"/>
                  </a:lnTo>
                  <a:lnTo>
                    <a:pt x="653" y="208"/>
                  </a:lnTo>
                  <a:lnTo>
                    <a:pt x="653" y="215"/>
                  </a:lnTo>
                  <a:lnTo>
                    <a:pt x="654" y="221"/>
                  </a:lnTo>
                  <a:lnTo>
                    <a:pt x="657" y="226"/>
                  </a:lnTo>
                  <a:lnTo>
                    <a:pt x="658" y="233"/>
                  </a:lnTo>
                  <a:lnTo>
                    <a:pt x="661" y="242"/>
                  </a:lnTo>
                  <a:lnTo>
                    <a:pt x="663" y="249"/>
                  </a:lnTo>
                  <a:lnTo>
                    <a:pt x="665" y="256"/>
                  </a:lnTo>
                  <a:lnTo>
                    <a:pt x="665" y="265"/>
                  </a:lnTo>
                  <a:lnTo>
                    <a:pt x="669" y="271"/>
                  </a:lnTo>
                  <a:lnTo>
                    <a:pt x="673" y="274"/>
                  </a:lnTo>
                  <a:lnTo>
                    <a:pt x="678" y="280"/>
                  </a:lnTo>
                  <a:lnTo>
                    <a:pt x="681" y="284"/>
                  </a:lnTo>
                  <a:lnTo>
                    <a:pt x="686" y="286"/>
                  </a:lnTo>
                  <a:lnTo>
                    <a:pt x="686" y="288"/>
                  </a:lnTo>
                  <a:lnTo>
                    <a:pt x="686" y="290"/>
                  </a:lnTo>
                  <a:lnTo>
                    <a:pt x="690" y="295"/>
                  </a:lnTo>
                  <a:lnTo>
                    <a:pt x="693" y="298"/>
                  </a:lnTo>
                  <a:lnTo>
                    <a:pt x="697" y="302"/>
                  </a:lnTo>
                  <a:lnTo>
                    <a:pt x="704" y="306"/>
                  </a:lnTo>
                  <a:lnTo>
                    <a:pt x="705" y="311"/>
                  </a:lnTo>
                  <a:lnTo>
                    <a:pt x="708" y="318"/>
                  </a:lnTo>
                  <a:lnTo>
                    <a:pt x="709" y="321"/>
                  </a:lnTo>
                  <a:lnTo>
                    <a:pt x="708" y="324"/>
                  </a:lnTo>
                  <a:lnTo>
                    <a:pt x="712" y="332"/>
                  </a:lnTo>
                  <a:lnTo>
                    <a:pt x="715" y="337"/>
                  </a:lnTo>
                  <a:lnTo>
                    <a:pt x="715" y="341"/>
                  </a:lnTo>
                  <a:lnTo>
                    <a:pt x="714" y="346"/>
                  </a:lnTo>
                  <a:lnTo>
                    <a:pt x="715" y="349"/>
                  </a:lnTo>
                  <a:lnTo>
                    <a:pt x="718" y="347"/>
                  </a:lnTo>
                  <a:lnTo>
                    <a:pt x="721" y="348"/>
                  </a:lnTo>
                  <a:lnTo>
                    <a:pt x="724" y="350"/>
                  </a:lnTo>
                  <a:lnTo>
                    <a:pt x="726" y="354"/>
                  </a:lnTo>
                  <a:lnTo>
                    <a:pt x="725" y="361"/>
                  </a:lnTo>
                  <a:lnTo>
                    <a:pt x="722" y="367"/>
                  </a:lnTo>
                  <a:lnTo>
                    <a:pt x="719" y="371"/>
                  </a:lnTo>
                  <a:lnTo>
                    <a:pt x="716" y="376"/>
                  </a:lnTo>
                  <a:lnTo>
                    <a:pt x="713" y="380"/>
                  </a:lnTo>
                  <a:lnTo>
                    <a:pt x="713" y="387"/>
                  </a:lnTo>
                  <a:lnTo>
                    <a:pt x="714" y="388"/>
                  </a:lnTo>
                  <a:lnTo>
                    <a:pt x="713" y="391"/>
                  </a:lnTo>
                  <a:lnTo>
                    <a:pt x="714" y="396"/>
                  </a:lnTo>
                  <a:lnTo>
                    <a:pt x="714" y="399"/>
                  </a:lnTo>
                  <a:lnTo>
                    <a:pt x="713" y="402"/>
                  </a:lnTo>
                  <a:lnTo>
                    <a:pt x="712" y="408"/>
                  </a:lnTo>
                  <a:lnTo>
                    <a:pt x="710" y="410"/>
                  </a:lnTo>
                  <a:lnTo>
                    <a:pt x="708" y="414"/>
                  </a:lnTo>
                  <a:lnTo>
                    <a:pt x="708" y="418"/>
                  </a:lnTo>
                  <a:lnTo>
                    <a:pt x="708" y="422"/>
                  </a:lnTo>
                  <a:lnTo>
                    <a:pt x="710" y="424"/>
                  </a:lnTo>
                  <a:lnTo>
                    <a:pt x="714" y="426"/>
                  </a:lnTo>
                  <a:lnTo>
                    <a:pt x="714" y="434"/>
                  </a:lnTo>
                  <a:lnTo>
                    <a:pt x="712" y="436"/>
                  </a:lnTo>
                  <a:lnTo>
                    <a:pt x="711" y="442"/>
                  </a:lnTo>
                  <a:lnTo>
                    <a:pt x="711" y="448"/>
                  </a:lnTo>
                  <a:lnTo>
                    <a:pt x="712" y="451"/>
                  </a:lnTo>
                  <a:lnTo>
                    <a:pt x="712" y="455"/>
                  </a:lnTo>
                  <a:lnTo>
                    <a:pt x="712" y="459"/>
                  </a:lnTo>
                  <a:lnTo>
                    <a:pt x="712" y="465"/>
                  </a:lnTo>
                  <a:lnTo>
                    <a:pt x="710" y="469"/>
                  </a:lnTo>
                  <a:lnTo>
                    <a:pt x="707" y="472"/>
                  </a:lnTo>
                  <a:lnTo>
                    <a:pt x="703" y="474"/>
                  </a:lnTo>
                  <a:lnTo>
                    <a:pt x="703" y="477"/>
                  </a:lnTo>
                  <a:lnTo>
                    <a:pt x="705" y="480"/>
                  </a:lnTo>
                  <a:lnTo>
                    <a:pt x="707" y="481"/>
                  </a:lnTo>
                  <a:lnTo>
                    <a:pt x="705" y="485"/>
                  </a:lnTo>
                  <a:lnTo>
                    <a:pt x="705" y="488"/>
                  </a:lnTo>
                  <a:lnTo>
                    <a:pt x="707" y="490"/>
                  </a:lnTo>
                  <a:lnTo>
                    <a:pt x="708" y="497"/>
                  </a:lnTo>
                  <a:lnTo>
                    <a:pt x="709" y="504"/>
                  </a:lnTo>
                  <a:lnTo>
                    <a:pt x="710" y="510"/>
                  </a:lnTo>
                  <a:lnTo>
                    <a:pt x="711" y="515"/>
                  </a:lnTo>
                  <a:lnTo>
                    <a:pt x="713" y="516"/>
                  </a:lnTo>
                  <a:lnTo>
                    <a:pt x="714" y="523"/>
                  </a:lnTo>
                  <a:lnTo>
                    <a:pt x="714" y="527"/>
                  </a:lnTo>
                  <a:lnTo>
                    <a:pt x="714" y="534"/>
                  </a:lnTo>
                  <a:lnTo>
                    <a:pt x="712" y="542"/>
                  </a:lnTo>
                  <a:lnTo>
                    <a:pt x="713" y="548"/>
                  </a:lnTo>
                  <a:lnTo>
                    <a:pt x="715" y="557"/>
                  </a:lnTo>
                  <a:lnTo>
                    <a:pt x="715" y="563"/>
                  </a:lnTo>
                  <a:lnTo>
                    <a:pt x="714" y="570"/>
                  </a:lnTo>
                  <a:lnTo>
                    <a:pt x="714" y="575"/>
                  </a:lnTo>
                  <a:lnTo>
                    <a:pt x="717" y="580"/>
                  </a:lnTo>
                  <a:lnTo>
                    <a:pt x="719" y="584"/>
                  </a:lnTo>
                  <a:lnTo>
                    <a:pt x="717" y="586"/>
                  </a:lnTo>
                  <a:lnTo>
                    <a:pt x="716" y="593"/>
                  </a:lnTo>
                  <a:lnTo>
                    <a:pt x="718" y="599"/>
                  </a:lnTo>
                  <a:lnTo>
                    <a:pt x="721" y="607"/>
                  </a:lnTo>
                  <a:lnTo>
                    <a:pt x="723" y="615"/>
                  </a:lnTo>
                  <a:lnTo>
                    <a:pt x="721" y="621"/>
                  </a:lnTo>
                  <a:lnTo>
                    <a:pt x="723" y="631"/>
                  </a:lnTo>
                  <a:lnTo>
                    <a:pt x="726" y="632"/>
                  </a:lnTo>
                  <a:lnTo>
                    <a:pt x="728" y="631"/>
                  </a:lnTo>
                  <a:lnTo>
                    <a:pt x="731" y="635"/>
                  </a:lnTo>
                  <a:lnTo>
                    <a:pt x="733" y="637"/>
                  </a:lnTo>
                  <a:lnTo>
                    <a:pt x="737" y="639"/>
                  </a:lnTo>
                  <a:lnTo>
                    <a:pt x="738" y="643"/>
                  </a:lnTo>
                  <a:lnTo>
                    <a:pt x="737" y="648"/>
                  </a:lnTo>
                  <a:lnTo>
                    <a:pt x="731" y="650"/>
                  </a:lnTo>
                  <a:lnTo>
                    <a:pt x="728" y="654"/>
                  </a:lnTo>
                  <a:lnTo>
                    <a:pt x="726" y="666"/>
                  </a:lnTo>
                  <a:lnTo>
                    <a:pt x="720" y="674"/>
                  </a:lnTo>
                  <a:lnTo>
                    <a:pt x="721" y="695"/>
                  </a:lnTo>
                  <a:lnTo>
                    <a:pt x="723" y="708"/>
                  </a:lnTo>
                  <a:lnTo>
                    <a:pt x="722" y="713"/>
                  </a:lnTo>
                  <a:lnTo>
                    <a:pt x="721" y="718"/>
                  </a:lnTo>
                  <a:lnTo>
                    <a:pt x="721" y="724"/>
                  </a:lnTo>
                  <a:lnTo>
                    <a:pt x="720" y="729"/>
                  </a:lnTo>
                  <a:lnTo>
                    <a:pt x="719" y="733"/>
                  </a:lnTo>
                  <a:lnTo>
                    <a:pt x="719" y="740"/>
                  </a:lnTo>
                  <a:lnTo>
                    <a:pt x="719" y="744"/>
                  </a:lnTo>
                  <a:lnTo>
                    <a:pt x="719" y="752"/>
                  </a:lnTo>
                  <a:lnTo>
                    <a:pt x="718" y="760"/>
                  </a:lnTo>
                  <a:lnTo>
                    <a:pt x="719" y="766"/>
                  </a:lnTo>
                  <a:lnTo>
                    <a:pt x="720" y="773"/>
                  </a:lnTo>
                  <a:lnTo>
                    <a:pt x="720" y="776"/>
                  </a:lnTo>
                  <a:lnTo>
                    <a:pt x="718" y="780"/>
                  </a:lnTo>
                  <a:lnTo>
                    <a:pt x="716" y="783"/>
                  </a:lnTo>
                  <a:lnTo>
                    <a:pt x="713" y="786"/>
                  </a:lnTo>
                  <a:lnTo>
                    <a:pt x="714" y="793"/>
                  </a:lnTo>
                  <a:lnTo>
                    <a:pt x="714" y="799"/>
                  </a:lnTo>
                  <a:lnTo>
                    <a:pt x="712" y="804"/>
                  </a:lnTo>
                  <a:lnTo>
                    <a:pt x="709" y="812"/>
                  </a:lnTo>
                  <a:lnTo>
                    <a:pt x="707" y="814"/>
                  </a:lnTo>
                  <a:lnTo>
                    <a:pt x="705" y="819"/>
                  </a:lnTo>
                  <a:lnTo>
                    <a:pt x="702" y="823"/>
                  </a:lnTo>
                  <a:lnTo>
                    <a:pt x="699" y="828"/>
                  </a:lnTo>
                  <a:lnTo>
                    <a:pt x="695" y="829"/>
                  </a:lnTo>
                  <a:lnTo>
                    <a:pt x="694" y="832"/>
                  </a:lnTo>
                  <a:lnTo>
                    <a:pt x="695" y="835"/>
                  </a:lnTo>
                  <a:lnTo>
                    <a:pt x="694" y="838"/>
                  </a:lnTo>
                  <a:lnTo>
                    <a:pt x="688" y="842"/>
                  </a:lnTo>
                  <a:lnTo>
                    <a:pt x="686" y="843"/>
                  </a:lnTo>
                  <a:lnTo>
                    <a:pt x="685" y="842"/>
                  </a:lnTo>
                  <a:lnTo>
                    <a:pt x="682" y="844"/>
                  </a:lnTo>
                  <a:lnTo>
                    <a:pt x="681" y="847"/>
                  </a:lnTo>
                  <a:lnTo>
                    <a:pt x="680" y="847"/>
                  </a:lnTo>
                  <a:lnTo>
                    <a:pt x="676" y="851"/>
                  </a:lnTo>
                  <a:lnTo>
                    <a:pt x="676" y="854"/>
                  </a:lnTo>
                  <a:lnTo>
                    <a:pt x="676" y="859"/>
                  </a:lnTo>
                  <a:lnTo>
                    <a:pt x="677" y="867"/>
                  </a:lnTo>
                  <a:lnTo>
                    <a:pt x="679" y="874"/>
                  </a:lnTo>
                  <a:lnTo>
                    <a:pt x="678" y="879"/>
                  </a:lnTo>
                  <a:lnTo>
                    <a:pt x="678" y="885"/>
                  </a:lnTo>
                  <a:lnTo>
                    <a:pt x="678" y="887"/>
                  </a:lnTo>
                  <a:lnTo>
                    <a:pt x="676" y="889"/>
                  </a:lnTo>
                  <a:lnTo>
                    <a:pt x="678" y="893"/>
                  </a:lnTo>
                  <a:lnTo>
                    <a:pt x="681" y="896"/>
                  </a:lnTo>
                  <a:lnTo>
                    <a:pt x="681" y="902"/>
                  </a:lnTo>
                  <a:lnTo>
                    <a:pt x="682" y="904"/>
                  </a:lnTo>
                  <a:lnTo>
                    <a:pt x="684" y="906"/>
                  </a:lnTo>
                  <a:lnTo>
                    <a:pt x="686" y="907"/>
                  </a:lnTo>
                  <a:lnTo>
                    <a:pt x="684" y="912"/>
                  </a:lnTo>
                  <a:lnTo>
                    <a:pt x="681" y="913"/>
                  </a:lnTo>
                  <a:lnTo>
                    <a:pt x="678" y="917"/>
                  </a:lnTo>
                  <a:lnTo>
                    <a:pt x="678" y="919"/>
                  </a:lnTo>
                  <a:lnTo>
                    <a:pt x="681" y="921"/>
                  </a:lnTo>
                  <a:lnTo>
                    <a:pt x="680" y="925"/>
                  </a:lnTo>
                  <a:lnTo>
                    <a:pt x="679" y="930"/>
                  </a:lnTo>
                  <a:lnTo>
                    <a:pt x="676" y="932"/>
                  </a:lnTo>
                  <a:lnTo>
                    <a:pt x="673" y="936"/>
                  </a:lnTo>
                  <a:lnTo>
                    <a:pt x="665" y="938"/>
                  </a:lnTo>
                  <a:lnTo>
                    <a:pt x="662" y="938"/>
                  </a:lnTo>
                  <a:lnTo>
                    <a:pt x="659" y="938"/>
                  </a:lnTo>
                  <a:lnTo>
                    <a:pt x="658" y="940"/>
                  </a:lnTo>
                  <a:lnTo>
                    <a:pt x="658" y="945"/>
                  </a:lnTo>
                  <a:lnTo>
                    <a:pt x="659" y="950"/>
                  </a:lnTo>
                  <a:lnTo>
                    <a:pt x="658" y="954"/>
                  </a:lnTo>
                  <a:lnTo>
                    <a:pt x="659" y="955"/>
                  </a:lnTo>
                  <a:lnTo>
                    <a:pt x="658" y="959"/>
                  </a:lnTo>
                  <a:lnTo>
                    <a:pt x="657" y="962"/>
                  </a:lnTo>
                  <a:lnTo>
                    <a:pt x="656" y="968"/>
                  </a:lnTo>
                  <a:lnTo>
                    <a:pt x="661" y="983"/>
                  </a:lnTo>
                  <a:lnTo>
                    <a:pt x="660" y="986"/>
                  </a:lnTo>
                  <a:lnTo>
                    <a:pt x="658" y="990"/>
                  </a:lnTo>
                  <a:lnTo>
                    <a:pt x="655" y="992"/>
                  </a:lnTo>
                  <a:lnTo>
                    <a:pt x="653" y="995"/>
                  </a:lnTo>
                  <a:lnTo>
                    <a:pt x="651" y="996"/>
                  </a:lnTo>
                  <a:lnTo>
                    <a:pt x="647" y="995"/>
                  </a:lnTo>
                  <a:lnTo>
                    <a:pt x="645" y="998"/>
                  </a:lnTo>
                  <a:lnTo>
                    <a:pt x="644" y="1001"/>
                  </a:lnTo>
                  <a:lnTo>
                    <a:pt x="640" y="1004"/>
                  </a:lnTo>
                  <a:lnTo>
                    <a:pt x="639" y="1007"/>
                  </a:lnTo>
                  <a:lnTo>
                    <a:pt x="638" y="1010"/>
                  </a:lnTo>
                  <a:lnTo>
                    <a:pt x="636" y="1015"/>
                  </a:lnTo>
                  <a:lnTo>
                    <a:pt x="639" y="1015"/>
                  </a:lnTo>
                  <a:lnTo>
                    <a:pt x="636" y="1017"/>
                  </a:lnTo>
                  <a:lnTo>
                    <a:pt x="638" y="1020"/>
                  </a:lnTo>
                  <a:lnTo>
                    <a:pt x="638" y="1024"/>
                  </a:lnTo>
                  <a:lnTo>
                    <a:pt x="638" y="1025"/>
                  </a:lnTo>
                  <a:lnTo>
                    <a:pt x="638" y="1027"/>
                  </a:lnTo>
                  <a:lnTo>
                    <a:pt x="635" y="1029"/>
                  </a:lnTo>
                  <a:lnTo>
                    <a:pt x="634" y="1029"/>
                  </a:lnTo>
                  <a:lnTo>
                    <a:pt x="631" y="1031"/>
                  </a:lnTo>
                  <a:lnTo>
                    <a:pt x="629" y="1034"/>
                  </a:lnTo>
                  <a:lnTo>
                    <a:pt x="627" y="1037"/>
                  </a:lnTo>
                  <a:lnTo>
                    <a:pt x="625" y="1039"/>
                  </a:lnTo>
                  <a:lnTo>
                    <a:pt x="620" y="1041"/>
                  </a:lnTo>
                  <a:lnTo>
                    <a:pt x="617" y="1042"/>
                  </a:lnTo>
                  <a:lnTo>
                    <a:pt x="615" y="1043"/>
                  </a:lnTo>
                  <a:lnTo>
                    <a:pt x="613" y="1046"/>
                  </a:lnTo>
                  <a:lnTo>
                    <a:pt x="612" y="1048"/>
                  </a:lnTo>
                  <a:lnTo>
                    <a:pt x="611" y="1051"/>
                  </a:lnTo>
                  <a:lnTo>
                    <a:pt x="611" y="1053"/>
                  </a:lnTo>
                  <a:lnTo>
                    <a:pt x="611" y="1054"/>
                  </a:lnTo>
                  <a:lnTo>
                    <a:pt x="608" y="1055"/>
                  </a:lnTo>
                  <a:lnTo>
                    <a:pt x="607" y="1057"/>
                  </a:lnTo>
                  <a:lnTo>
                    <a:pt x="605" y="1057"/>
                  </a:lnTo>
                  <a:lnTo>
                    <a:pt x="602" y="1057"/>
                  </a:lnTo>
                  <a:lnTo>
                    <a:pt x="599" y="1060"/>
                  </a:lnTo>
                  <a:lnTo>
                    <a:pt x="594" y="1062"/>
                  </a:lnTo>
                  <a:lnTo>
                    <a:pt x="591" y="1063"/>
                  </a:lnTo>
                  <a:lnTo>
                    <a:pt x="587" y="1067"/>
                  </a:lnTo>
                  <a:lnTo>
                    <a:pt x="584" y="1071"/>
                  </a:lnTo>
                  <a:lnTo>
                    <a:pt x="582" y="1075"/>
                  </a:lnTo>
                  <a:lnTo>
                    <a:pt x="579" y="1079"/>
                  </a:lnTo>
                  <a:lnTo>
                    <a:pt x="578" y="1083"/>
                  </a:lnTo>
                  <a:lnTo>
                    <a:pt x="575" y="1087"/>
                  </a:lnTo>
                  <a:lnTo>
                    <a:pt x="573" y="1095"/>
                  </a:lnTo>
                  <a:lnTo>
                    <a:pt x="572" y="1101"/>
                  </a:lnTo>
                  <a:lnTo>
                    <a:pt x="569" y="1104"/>
                  </a:lnTo>
                  <a:lnTo>
                    <a:pt x="570" y="1113"/>
                  </a:lnTo>
                  <a:lnTo>
                    <a:pt x="570" y="1116"/>
                  </a:lnTo>
                  <a:lnTo>
                    <a:pt x="570" y="1120"/>
                  </a:lnTo>
                  <a:lnTo>
                    <a:pt x="567" y="1120"/>
                  </a:lnTo>
                  <a:lnTo>
                    <a:pt x="565" y="1122"/>
                  </a:lnTo>
                  <a:lnTo>
                    <a:pt x="563" y="1124"/>
                  </a:lnTo>
                  <a:lnTo>
                    <a:pt x="559" y="1125"/>
                  </a:lnTo>
                  <a:lnTo>
                    <a:pt x="555" y="1127"/>
                  </a:lnTo>
                  <a:lnTo>
                    <a:pt x="552" y="1130"/>
                  </a:lnTo>
                  <a:lnTo>
                    <a:pt x="550" y="1133"/>
                  </a:lnTo>
                  <a:lnTo>
                    <a:pt x="546" y="1138"/>
                  </a:lnTo>
                  <a:lnTo>
                    <a:pt x="545" y="1141"/>
                  </a:lnTo>
                  <a:lnTo>
                    <a:pt x="544" y="1145"/>
                  </a:lnTo>
                  <a:lnTo>
                    <a:pt x="540" y="1150"/>
                  </a:lnTo>
                  <a:lnTo>
                    <a:pt x="536" y="1156"/>
                  </a:lnTo>
                  <a:lnTo>
                    <a:pt x="533" y="1162"/>
                  </a:lnTo>
                  <a:lnTo>
                    <a:pt x="529" y="1170"/>
                  </a:lnTo>
                  <a:lnTo>
                    <a:pt x="525" y="1179"/>
                  </a:lnTo>
                  <a:lnTo>
                    <a:pt x="521" y="1184"/>
                  </a:lnTo>
                  <a:lnTo>
                    <a:pt x="518" y="1191"/>
                  </a:lnTo>
                  <a:lnTo>
                    <a:pt x="517" y="1194"/>
                  </a:lnTo>
                  <a:lnTo>
                    <a:pt x="514" y="1196"/>
                  </a:lnTo>
                  <a:lnTo>
                    <a:pt x="512" y="1200"/>
                  </a:lnTo>
                  <a:lnTo>
                    <a:pt x="507" y="1207"/>
                  </a:lnTo>
                  <a:lnTo>
                    <a:pt x="505" y="1213"/>
                  </a:lnTo>
                  <a:lnTo>
                    <a:pt x="503" y="1220"/>
                  </a:lnTo>
                  <a:lnTo>
                    <a:pt x="499" y="1226"/>
                  </a:lnTo>
                  <a:lnTo>
                    <a:pt x="495" y="1231"/>
                  </a:lnTo>
                  <a:lnTo>
                    <a:pt x="492" y="1237"/>
                  </a:lnTo>
                  <a:lnTo>
                    <a:pt x="488" y="1242"/>
                  </a:lnTo>
                  <a:lnTo>
                    <a:pt x="484" y="1245"/>
                  </a:lnTo>
                  <a:lnTo>
                    <a:pt x="481" y="1249"/>
                  </a:lnTo>
                  <a:lnTo>
                    <a:pt x="479" y="1250"/>
                  </a:lnTo>
                  <a:lnTo>
                    <a:pt x="475" y="1253"/>
                  </a:lnTo>
                  <a:lnTo>
                    <a:pt x="473" y="1254"/>
                  </a:lnTo>
                  <a:lnTo>
                    <a:pt x="470" y="1256"/>
                  </a:lnTo>
                  <a:lnTo>
                    <a:pt x="466" y="1259"/>
                  </a:lnTo>
                  <a:lnTo>
                    <a:pt x="463" y="1260"/>
                  </a:lnTo>
                  <a:lnTo>
                    <a:pt x="460" y="1261"/>
                  </a:lnTo>
                  <a:lnTo>
                    <a:pt x="456" y="1261"/>
                  </a:lnTo>
                  <a:lnTo>
                    <a:pt x="451" y="1263"/>
                  </a:lnTo>
                  <a:lnTo>
                    <a:pt x="445" y="1264"/>
                  </a:lnTo>
                  <a:lnTo>
                    <a:pt x="438" y="1264"/>
                  </a:lnTo>
                  <a:lnTo>
                    <a:pt x="432" y="1264"/>
                  </a:lnTo>
                  <a:lnTo>
                    <a:pt x="427" y="1268"/>
                  </a:lnTo>
                  <a:lnTo>
                    <a:pt x="423" y="1273"/>
                  </a:lnTo>
                  <a:lnTo>
                    <a:pt x="419" y="1277"/>
                  </a:lnTo>
                  <a:lnTo>
                    <a:pt x="416" y="1279"/>
                  </a:lnTo>
                  <a:lnTo>
                    <a:pt x="413" y="1281"/>
                  </a:lnTo>
                  <a:lnTo>
                    <a:pt x="410" y="1283"/>
                  </a:lnTo>
                  <a:lnTo>
                    <a:pt x="406" y="1285"/>
                  </a:lnTo>
                  <a:lnTo>
                    <a:pt x="398" y="1289"/>
                  </a:lnTo>
                  <a:lnTo>
                    <a:pt x="396" y="1292"/>
                  </a:lnTo>
                  <a:lnTo>
                    <a:pt x="395" y="1294"/>
                  </a:lnTo>
                  <a:lnTo>
                    <a:pt x="392" y="1296"/>
                  </a:lnTo>
                  <a:lnTo>
                    <a:pt x="390" y="1300"/>
                  </a:lnTo>
                  <a:lnTo>
                    <a:pt x="390" y="1305"/>
                  </a:lnTo>
                  <a:lnTo>
                    <a:pt x="388" y="1308"/>
                  </a:lnTo>
                  <a:lnTo>
                    <a:pt x="386" y="1311"/>
                  </a:lnTo>
                  <a:lnTo>
                    <a:pt x="385" y="1314"/>
                  </a:lnTo>
                  <a:lnTo>
                    <a:pt x="385" y="1318"/>
                  </a:lnTo>
                  <a:lnTo>
                    <a:pt x="381" y="1323"/>
                  </a:lnTo>
                  <a:lnTo>
                    <a:pt x="380" y="1329"/>
                  </a:lnTo>
                  <a:lnTo>
                    <a:pt x="381" y="1332"/>
                  </a:lnTo>
                  <a:lnTo>
                    <a:pt x="381" y="1334"/>
                  </a:lnTo>
                  <a:lnTo>
                    <a:pt x="380" y="1335"/>
                  </a:lnTo>
                  <a:lnTo>
                    <a:pt x="380" y="1337"/>
                  </a:lnTo>
                  <a:lnTo>
                    <a:pt x="379" y="1339"/>
                  </a:lnTo>
                  <a:lnTo>
                    <a:pt x="378" y="1343"/>
                  </a:lnTo>
                  <a:lnTo>
                    <a:pt x="377" y="1343"/>
                  </a:lnTo>
                  <a:lnTo>
                    <a:pt x="376" y="1344"/>
                  </a:lnTo>
                  <a:lnTo>
                    <a:pt x="375" y="1346"/>
                  </a:lnTo>
                  <a:lnTo>
                    <a:pt x="374" y="1347"/>
                  </a:lnTo>
                  <a:lnTo>
                    <a:pt x="372" y="1348"/>
                  </a:lnTo>
                  <a:lnTo>
                    <a:pt x="370" y="1349"/>
                  </a:lnTo>
                  <a:lnTo>
                    <a:pt x="369" y="1351"/>
                  </a:lnTo>
                  <a:lnTo>
                    <a:pt x="368" y="1352"/>
                  </a:lnTo>
                  <a:lnTo>
                    <a:pt x="366" y="1353"/>
                  </a:lnTo>
                  <a:lnTo>
                    <a:pt x="365" y="1356"/>
                  </a:lnTo>
                  <a:lnTo>
                    <a:pt x="364" y="1358"/>
                  </a:lnTo>
                  <a:lnTo>
                    <a:pt x="363" y="1361"/>
                  </a:lnTo>
                  <a:lnTo>
                    <a:pt x="362" y="1362"/>
                  </a:lnTo>
                  <a:lnTo>
                    <a:pt x="358" y="1366"/>
                  </a:lnTo>
                  <a:lnTo>
                    <a:pt x="357" y="1367"/>
                  </a:lnTo>
                  <a:lnTo>
                    <a:pt x="357" y="1371"/>
                  </a:lnTo>
                  <a:lnTo>
                    <a:pt x="355" y="1374"/>
                  </a:lnTo>
                  <a:lnTo>
                    <a:pt x="352" y="1377"/>
                  </a:lnTo>
                  <a:lnTo>
                    <a:pt x="350" y="1382"/>
                  </a:lnTo>
                  <a:lnTo>
                    <a:pt x="349" y="1384"/>
                  </a:lnTo>
                  <a:lnTo>
                    <a:pt x="348" y="1389"/>
                  </a:lnTo>
                  <a:lnTo>
                    <a:pt x="347" y="1393"/>
                  </a:lnTo>
                  <a:lnTo>
                    <a:pt x="346" y="1394"/>
                  </a:lnTo>
                  <a:lnTo>
                    <a:pt x="346" y="1395"/>
                  </a:lnTo>
                  <a:lnTo>
                    <a:pt x="345" y="1396"/>
                  </a:lnTo>
                  <a:lnTo>
                    <a:pt x="345" y="1397"/>
                  </a:lnTo>
                  <a:lnTo>
                    <a:pt x="344" y="1397"/>
                  </a:lnTo>
                  <a:lnTo>
                    <a:pt x="344" y="1399"/>
                  </a:lnTo>
                  <a:lnTo>
                    <a:pt x="343" y="1400"/>
                  </a:lnTo>
                  <a:lnTo>
                    <a:pt x="343" y="1400"/>
                  </a:lnTo>
                  <a:lnTo>
                    <a:pt x="343" y="1401"/>
                  </a:lnTo>
                  <a:lnTo>
                    <a:pt x="341" y="1403"/>
                  </a:lnTo>
                  <a:lnTo>
                    <a:pt x="340" y="1404"/>
                  </a:lnTo>
                  <a:lnTo>
                    <a:pt x="339" y="1404"/>
                  </a:lnTo>
                  <a:lnTo>
                    <a:pt x="338" y="1406"/>
                  </a:lnTo>
                  <a:lnTo>
                    <a:pt x="338" y="1408"/>
                  </a:lnTo>
                  <a:lnTo>
                    <a:pt x="337" y="1410"/>
                  </a:lnTo>
                  <a:lnTo>
                    <a:pt x="337" y="1414"/>
                  </a:lnTo>
                  <a:lnTo>
                    <a:pt x="336" y="1416"/>
                  </a:lnTo>
                  <a:lnTo>
                    <a:pt x="336" y="1418"/>
                  </a:lnTo>
                  <a:lnTo>
                    <a:pt x="336" y="1422"/>
                  </a:lnTo>
                  <a:lnTo>
                    <a:pt x="335" y="1430"/>
                  </a:lnTo>
                  <a:lnTo>
                    <a:pt x="334" y="1434"/>
                  </a:lnTo>
                  <a:lnTo>
                    <a:pt x="334" y="1436"/>
                  </a:lnTo>
                  <a:lnTo>
                    <a:pt x="334" y="1438"/>
                  </a:lnTo>
                  <a:lnTo>
                    <a:pt x="333" y="1440"/>
                  </a:lnTo>
                  <a:lnTo>
                    <a:pt x="333" y="1442"/>
                  </a:lnTo>
                  <a:lnTo>
                    <a:pt x="332" y="1445"/>
                  </a:lnTo>
                  <a:lnTo>
                    <a:pt x="329" y="1446"/>
                  </a:lnTo>
                  <a:lnTo>
                    <a:pt x="326" y="1446"/>
                  </a:lnTo>
                  <a:lnTo>
                    <a:pt x="324" y="1449"/>
                  </a:lnTo>
                  <a:lnTo>
                    <a:pt x="324" y="1452"/>
                  </a:lnTo>
                  <a:lnTo>
                    <a:pt x="323" y="1456"/>
                  </a:lnTo>
                  <a:lnTo>
                    <a:pt x="324" y="1459"/>
                  </a:lnTo>
                  <a:lnTo>
                    <a:pt x="324" y="1463"/>
                  </a:lnTo>
                  <a:lnTo>
                    <a:pt x="325" y="1468"/>
                  </a:lnTo>
                  <a:lnTo>
                    <a:pt x="324" y="1473"/>
                  </a:lnTo>
                  <a:lnTo>
                    <a:pt x="324" y="1479"/>
                  </a:lnTo>
                  <a:lnTo>
                    <a:pt x="323" y="1483"/>
                  </a:lnTo>
                  <a:lnTo>
                    <a:pt x="322" y="1488"/>
                  </a:lnTo>
                  <a:lnTo>
                    <a:pt x="319" y="1493"/>
                  </a:lnTo>
                  <a:lnTo>
                    <a:pt x="319" y="1497"/>
                  </a:lnTo>
                  <a:lnTo>
                    <a:pt x="317" y="1501"/>
                  </a:lnTo>
                  <a:lnTo>
                    <a:pt x="317" y="1505"/>
                  </a:lnTo>
                  <a:lnTo>
                    <a:pt x="316" y="1508"/>
                  </a:lnTo>
                  <a:lnTo>
                    <a:pt x="318" y="1509"/>
                  </a:lnTo>
                  <a:lnTo>
                    <a:pt x="318" y="1511"/>
                  </a:lnTo>
                  <a:lnTo>
                    <a:pt x="316" y="1512"/>
                  </a:lnTo>
                  <a:lnTo>
                    <a:pt x="316" y="1514"/>
                  </a:lnTo>
                  <a:lnTo>
                    <a:pt x="314" y="1516"/>
                  </a:lnTo>
                  <a:lnTo>
                    <a:pt x="310" y="1516"/>
                  </a:lnTo>
                  <a:lnTo>
                    <a:pt x="307" y="1516"/>
                  </a:lnTo>
                  <a:lnTo>
                    <a:pt x="304" y="1516"/>
                  </a:lnTo>
                  <a:lnTo>
                    <a:pt x="300" y="1517"/>
                  </a:lnTo>
                  <a:lnTo>
                    <a:pt x="297" y="1518"/>
                  </a:lnTo>
                  <a:lnTo>
                    <a:pt x="296" y="1520"/>
                  </a:lnTo>
                  <a:lnTo>
                    <a:pt x="294" y="1523"/>
                  </a:lnTo>
                  <a:lnTo>
                    <a:pt x="293" y="1523"/>
                  </a:lnTo>
                  <a:lnTo>
                    <a:pt x="291" y="1526"/>
                  </a:lnTo>
                  <a:lnTo>
                    <a:pt x="289" y="1527"/>
                  </a:lnTo>
                  <a:lnTo>
                    <a:pt x="287" y="1530"/>
                  </a:lnTo>
                  <a:lnTo>
                    <a:pt x="286" y="1533"/>
                  </a:lnTo>
                  <a:lnTo>
                    <a:pt x="283" y="1536"/>
                  </a:lnTo>
                  <a:lnTo>
                    <a:pt x="282" y="1538"/>
                  </a:lnTo>
                  <a:lnTo>
                    <a:pt x="278" y="1540"/>
                  </a:lnTo>
                  <a:lnTo>
                    <a:pt x="276" y="1539"/>
                  </a:lnTo>
                  <a:lnTo>
                    <a:pt x="275" y="1541"/>
                  </a:lnTo>
                  <a:lnTo>
                    <a:pt x="275" y="1545"/>
                  </a:lnTo>
                  <a:lnTo>
                    <a:pt x="274" y="1550"/>
                  </a:lnTo>
                  <a:lnTo>
                    <a:pt x="274" y="1553"/>
                  </a:lnTo>
                  <a:lnTo>
                    <a:pt x="274" y="1554"/>
                  </a:lnTo>
                  <a:lnTo>
                    <a:pt x="274" y="1555"/>
                  </a:lnTo>
                  <a:lnTo>
                    <a:pt x="273" y="1559"/>
                  </a:lnTo>
                  <a:lnTo>
                    <a:pt x="272" y="1561"/>
                  </a:lnTo>
                  <a:lnTo>
                    <a:pt x="271" y="1564"/>
                  </a:lnTo>
                  <a:lnTo>
                    <a:pt x="269" y="1568"/>
                  </a:lnTo>
                  <a:lnTo>
                    <a:pt x="268" y="1570"/>
                  </a:lnTo>
                  <a:lnTo>
                    <a:pt x="269" y="1573"/>
                  </a:lnTo>
                  <a:lnTo>
                    <a:pt x="268" y="1574"/>
                  </a:lnTo>
                  <a:lnTo>
                    <a:pt x="266" y="1575"/>
                  </a:lnTo>
                  <a:lnTo>
                    <a:pt x="261" y="1577"/>
                  </a:lnTo>
                  <a:lnTo>
                    <a:pt x="257" y="1578"/>
                  </a:lnTo>
                  <a:lnTo>
                    <a:pt x="255" y="1579"/>
                  </a:lnTo>
                  <a:lnTo>
                    <a:pt x="252" y="1581"/>
                  </a:lnTo>
                  <a:lnTo>
                    <a:pt x="249" y="1582"/>
                  </a:lnTo>
                  <a:lnTo>
                    <a:pt x="246" y="1584"/>
                  </a:lnTo>
                  <a:lnTo>
                    <a:pt x="243" y="1584"/>
                  </a:lnTo>
                  <a:lnTo>
                    <a:pt x="241" y="1586"/>
                  </a:lnTo>
                  <a:lnTo>
                    <a:pt x="240" y="1587"/>
                  </a:lnTo>
                  <a:lnTo>
                    <a:pt x="238" y="1590"/>
                  </a:lnTo>
                  <a:lnTo>
                    <a:pt x="236" y="1592"/>
                  </a:lnTo>
                  <a:lnTo>
                    <a:pt x="235" y="1593"/>
                  </a:lnTo>
                  <a:lnTo>
                    <a:pt x="235" y="1595"/>
                  </a:lnTo>
                  <a:lnTo>
                    <a:pt x="234" y="1596"/>
                  </a:lnTo>
                  <a:lnTo>
                    <a:pt x="232" y="1597"/>
                  </a:lnTo>
                  <a:lnTo>
                    <a:pt x="230" y="1598"/>
                  </a:lnTo>
                  <a:lnTo>
                    <a:pt x="227" y="1600"/>
                  </a:lnTo>
                  <a:lnTo>
                    <a:pt x="225" y="1601"/>
                  </a:lnTo>
                  <a:lnTo>
                    <a:pt x="225" y="1601"/>
                  </a:lnTo>
                  <a:lnTo>
                    <a:pt x="223" y="1606"/>
                  </a:lnTo>
                  <a:lnTo>
                    <a:pt x="218" y="1607"/>
                  </a:lnTo>
                  <a:lnTo>
                    <a:pt x="216" y="1611"/>
                  </a:lnTo>
                  <a:lnTo>
                    <a:pt x="214" y="1614"/>
                  </a:lnTo>
                  <a:lnTo>
                    <a:pt x="211" y="1616"/>
                  </a:lnTo>
                  <a:lnTo>
                    <a:pt x="209" y="1620"/>
                  </a:lnTo>
                  <a:lnTo>
                    <a:pt x="207" y="1625"/>
                  </a:lnTo>
                  <a:lnTo>
                    <a:pt x="207" y="1629"/>
                  </a:lnTo>
                  <a:lnTo>
                    <a:pt x="207" y="1632"/>
                  </a:lnTo>
                  <a:lnTo>
                    <a:pt x="208" y="1635"/>
                  </a:lnTo>
                  <a:lnTo>
                    <a:pt x="208" y="1637"/>
                  </a:lnTo>
                  <a:lnTo>
                    <a:pt x="210" y="1638"/>
                  </a:lnTo>
                  <a:lnTo>
                    <a:pt x="209" y="1642"/>
                  </a:lnTo>
                  <a:lnTo>
                    <a:pt x="208" y="1645"/>
                  </a:lnTo>
                  <a:lnTo>
                    <a:pt x="208" y="1648"/>
                  </a:lnTo>
                  <a:lnTo>
                    <a:pt x="209" y="1650"/>
                  </a:lnTo>
                  <a:lnTo>
                    <a:pt x="210" y="1653"/>
                  </a:lnTo>
                  <a:lnTo>
                    <a:pt x="209" y="1657"/>
                  </a:lnTo>
                  <a:lnTo>
                    <a:pt x="208" y="1660"/>
                  </a:lnTo>
                  <a:lnTo>
                    <a:pt x="207" y="1662"/>
                  </a:lnTo>
                  <a:lnTo>
                    <a:pt x="206" y="1665"/>
                  </a:lnTo>
                  <a:lnTo>
                    <a:pt x="205" y="1667"/>
                  </a:lnTo>
                  <a:lnTo>
                    <a:pt x="202" y="1669"/>
                  </a:lnTo>
                  <a:lnTo>
                    <a:pt x="201" y="1671"/>
                  </a:lnTo>
                  <a:lnTo>
                    <a:pt x="200" y="1676"/>
                  </a:lnTo>
                  <a:lnTo>
                    <a:pt x="197" y="1680"/>
                  </a:lnTo>
                  <a:lnTo>
                    <a:pt x="195" y="1683"/>
                  </a:lnTo>
                  <a:lnTo>
                    <a:pt x="193" y="1686"/>
                  </a:lnTo>
                  <a:lnTo>
                    <a:pt x="189" y="1687"/>
                  </a:lnTo>
                  <a:lnTo>
                    <a:pt x="183" y="1689"/>
                  </a:lnTo>
                  <a:lnTo>
                    <a:pt x="180" y="1691"/>
                  </a:lnTo>
                  <a:lnTo>
                    <a:pt x="180" y="1693"/>
                  </a:lnTo>
                  <a:lnTo>
                    <a:pt x="177" y="1695"/>
                  </a:lnTo>
                  <a:lnTo>
                    <a:pt x="174" y="1697"/>
                  </a:lnTo>
                  <a:lnTo>
                    <a:pt x="172" y="1699"/>
                  </a:lnTo>
                  <a:lnTo>
                    <a:pt x="169" y="1702"/>
                  </a:lnTo>
                  <a:lnTo>
                    <a:pt x="168" y="1704"/>
                  </a:lnTo>
                  <a:lnTo>
                    <a:pt x="164" y="1705"/>
                  </a:lnTo>
                  <a:lnTo>
                    <a:pt x="163" y="1707"/>
                  </a:lnTo>
                  <a:lnTo>
                    <a:pt x="159" y="1709"/>
                  </a:lnTo>
                  <a:lnTo>
                    <a:pt x="159" y="1710"/>
                  </a:lnTo>
                  <a:lnTo>
                    <a:pt x="160" y="1711"/>
                  </a:lnTo>
                  <a:lnTo>
                    <a:pt x="159" y="1712"/>
                  </a:lnTo>
                  <a:lnTo>
                    <a:pt x="158" y="1711"/>
                  </a:lnTo>
                  <a:lnTo>
                    <a:pt x="158" y="1709"/>
                  </a:lnTo>
                  <a:lnTo>
                    <a:pt x="157" y="1710"/>
                  </a:lnTo>
                  <a:lnTo>
                    <a:pt x="157" y="1712"/>
                  </a:lnTo>
                  <a:lnTo>
                    <a:pt x="155" y="1712"/>
                  </a:lnTo>
                  <a:lnTo>
                    <a:pt x="153" y="1712"/>
                  </a:lnTo>
                  <a:lnTo>
                    <a:pt x="150" y="1712"/>
                  </a:lnTo>
                  <a:lnTo>
                    <a:pt x="148" y="1713"/>
                  </a:lnTo>
                  <a:lnTo>
                    <a:pt x="146" y="1714"/>
                  </a:lnTo>
                  <a:lnTo>
                    <a:pt x="143" y="1714"/>
                  </a:lnTo>
                  <a:lnTo>
                    <a:pt x="142" y="1716"/>
                  </a:lnTo>
                  <a:lnTo>
                    <a:pt x="141" y="1717"/>
                  </a:lnTo>
                  <a:lnTo>
                    <a:pt x="139" y="1718"/>
                  </a:lnTo>
                  <a:lnTo>
                    <a:pt x="139" y="1719"/>
                  </a:lnTo>
                  <a:lnTo>
                    <a:pt x="137" y="1721"/>
                  </a:lnTo>
                  <a:lnTo>
                    <a:pt x="137" y="1723"/>
                  </a:lnTo>
                  <a:lnTo>
                    <a:pt x="136" y="1726"/>
                  </a:lnTo>
                  <a:lnTo>
                    <a:pt x="132" y="1728"/>
                  </a:lnTo>
                  <a:lnTo>
                    <a:pt x="131" y="1730"/>
                  </a:lnTo>
                  <a:lnTo>
                    <a:pt x="130" y="1734"/>
                  </a:lnTo>
                  <a:lnTo>
                    <a:pt x="127" y="1739"/>
                  </a:lnTo>
                  <a:lnTo>
                    <a:pt x="125" y="1742"/>
                  </a:lnTo>
                  <a:lnTo>
                    <a:pt x="123" y="1746"/>
                  </a:lnTo>
                  <a:lnTo>
                    <a:pt x="122" y="1749"/>
                  </a:lnTo>
                  <a:lnTo>
                    <a:pt x="122" y="1751"/>
                  </a:lnTo>
                  <a:lnTo>
                    <a:pt x="121" y="1752"/>
                  </a:lnTo>
                  <a:lnTo>
                    <a:pt x="121" y="1754"/>
                  </a:lnTo>
                  <a:lnTo>
                    <a:pt x="120" y="1755"/>
                  </a:lnTo>
                  <a:lnTo>
                    <a:pt x="120" y="1756"/>
                  </a:lnTo>
                  <a:lnTo>
                    <a:pt x="120" y="1759"/>
                  </a:lnTo>
                  <a:lnTo>
                    <a:pt x="118" y="1761"/>
                  </a:lnTo>
                  <a:lnTo>
                    <a:pt x="118" y="1763"/>
                  </a:lnTo>
                  <a:lnTo>
                    <a:pt x="118" y="1765"/>
                  </a:lnTo>
                  <a:lnTo>
                    <a:pt x="117" y="1769"/>
                  </a:lnTo>
                  <a:lnTo>
                    <a:pt x="117" y="1772"/>
                  </a:lnTo>
                  <a:lnTo>
                    <a:pt x="117" y="1775"/>
                  </a:lnTo>
                  <a:lnTo>
                    <a:pt x="117" y="1778"/>
                  </a:lnTo>
                  <a:lnTo>
                    <a:pt x="117" y="1781"/>
                  </a:lnTo>
                  <a:lnTo>
                    <a:pt x="117" y="1783"/>
                  </a:lnTo>
                  <a:lnTo>
                    <a:pt x="116" y="1785"/>
                  </a:lnTo>
                  <a:lnTo>
                    <a:pt x="115" y="1786"/>
                  </a:lnTo>
                  <a:lnTo>
                    <a:pt x="114" y="1787"/>
                  </a:lnTo>
                  <a:lnTo>
                    <a:pt x="113" y="1788"/>
                  </a:lnTo>
                  <a:lnTo>
                    <a:pt x="113" y="1789"/>
                  </a:lnTo>
                  <a:lnTo>
                    <a:pt x="113" y="1790"/>
                  </a:lnTo>
                  <a:lnTo>
                    <a:pt x="111" y="1791"/>
                  </a:lnTo>
                  <a:lnTo>
                    <a:pt x="108" y="1793"/>
                  </a:lnTo>
                  <a:lnTo>
                    <a:pt x="107" y="1793"/>
                  </a:lnTo>
                  <a:lnTo>
                    <a:pt x="105" y="1795"/>
                  </a:lnTo>
                  <a:lnTo>
                    <a:pt x="103" y="1798"/>
                  </a:lnTo>
                  <a:lnTo>
                    <a:pt x="103" y="1801"/>
                  </a:lnTo>
                  <a:lnTo>
                    <a:pt x="102" y="1803"/>
                  </a:lnTo>
                  <a:lnTo>
                    <a:pt x="101" y="1807"/>
                  </a:lnTo>
                  <a:lnTo>
                    <a:pt x="101" y="1812"/>
                  </a:lnTo>
                  <a:lnTo>
                    <a:pt x="103" y="1819"/>
                  </a:lnTo>
                  <a:lnTo>
                    <a:pt x="105" y="1826"/>
                  </a:lnTo>
                  <a:lnTo>
                    <a:pt x="103" y="1837"/>
                  </a:lnTo>
                  <a:lnTo>
                    <a:pt x="99" y="1846"/>
                  </a:lnTo>
                  <a:lnTo>
                    <a:pt x="97" y="1859"/>
                  </a:lnTo>
                  <a:lnTo>
                    <a:pt x="97" y="1866"/>
                  </a:lnTo>
                  <a:lnTo>
                    <a:pt x="92" y="1870"/>
                  </a:lnTo>
                  <a:lnTo>
                    <a:pt x="89" y="1873"/>
                  </a:lnTo>
                  <a:lnTo>
                    <a:pt x="90" y="1882"/>
                  </a:lnTo>
                  <a:lnTo>
                    <a:pt x="92" y="1886"/>
                  </a:lnTo>
                  <a:lnTo>
                    <a:pt x="94" y="1891"/>
                  </a:lnTo>
                  <a:lnTo>
                    <a:pt x="99" y="1894"/>
                  </a:lnTo>
                  <a:lnTo>
                    <a:pt x="103" y="1900"/>
                  </a:lnTo>
                  <a:lnTo>
                    <a:pt x="102" y="1905"/>
                  </a:lnTo>
                  <a:lnTo>
                    <a:pt x="102" y="1907"/>
                  </a:lnTo>
                  <a:lnTo>
                    <a:pt x="107" y="1908"/>
                  </a:lnTo>
                  <a:lnTo>
                    <a:pt x="111" y="1902"/>
                  </a:lnTo>
                  <a:lnTo>
                    <a:pt x="117" y="1905"/>
                  </a:lnTo>
                  <a:lnTo>
                    <a:pt x="117" y="1920"/>
                  </a:lnTo>
                  <a:lnTo>
                    <a:pt x="119" y="1924"/>
                  </a:lnTo>
                  <a:lnTo>
                    <a:pt x="119" y="1928"/>
                  </a:lnTo>
                  <a:lnTo>
                    <a:pt x="120" y="1932"/>
                  </a:lnTo>
                  <a:lnTo>
                    <a:pt x="119" y="1936"/>
                  </a:lnTo>
                  <a:lnTo>
                    <a:pt x="117" y="1940"/>
                  </a:lnTo>
                  <a:lnTo>
                    <a:pt x="116" y="1945"/>
                  </a:lnTo>
                  <a:lnTo>
                    <a:pt x="116" y="1950"/>
                  </a:lnTo>
                  <a:lnTo>
                    <a:pt x="113" y="1956"/>
                  </a:lnTo>
                  <a:lnTo>
                    <a:pt x="110" y="1958"/>
                  </a:lnTo>
                  <a:lnTo>
                    <a:pt x="107" y="1961"/>
                  </a:lnTo>
                  <a:lnTo>
                    <a:pt x="104" y="1961"/>
                  </a:lnTo>
                  <a:lnTo>
                    <a:pt x="102" y="1962"/>
                  </a:lnTo>
                  <a:lnTo>
                    <a:pt x="99" y="1964"/>
                  </a:lnTo>
                  <a:lnTo>
                    <a:pt x="94" y="1972"/>
                  </a:lnTo>
                  <a:lnTo>
                    <a:pt x="91" y="1973"/>
                  </a:lnTo>
                  <a:lnTo>
                    <a:pt x="89" y="1976"/>
                  </a:lnTo>
                  <a:lnTo>
                    <a:pt x="87" y="1977"/>
                  </a:lnTo>
                  <a:lnTo>
                    <a:pt x="86" y="1979"/>
                  </a:lnTo>
                  <a:lnTo>
                    <a:pt x="85" y="1981"/>
                  </a:lnTo>
                  <a:lnTo>
                    <a:pt x="82" y="1982"/>
                  </a:lnTo>
                  <a:lnTo>
                    <a:pt x="79" y="1985"/>
                  </a:lnTo>
                  <a:lnTo>
                    <a:pt x="76" y="1986"/>
                  </a:lnTo>
                  <a:lnTo>
                    <a:pt x="74" y="1989"/>
                  </a:lnTo>
                  <a:lnTo>
                    <a:pt x="70" y="1991"/>
                  </a:lnTo>
                  <a:lnTo>
                    <a:pt x="68" y="1994"/>
                  </a:lnTo>
                  <a:lnTo>
                    <a:pt x="67" y="1995"/>
                  </a:lnTo>
                  <a:lnTo>
                    <a:pt x="66" y="1998"/>
                  </a:lnTo>
                  <a:lnTo>
                    <a:pt x="65" y="2000"/>
                  </a:lnTo>
                  <a:lnTo>
                    <a:pt x="62" y="2004"/>
                  </a:lnTo>
                  <a:lnTo>
                    <a:pt x="61" y="2008"/>
                  </a:lnTo>
                  <a:lnTo>
                    <a:pt x="59" y="2011"/>
                  </a:lnTo>
                  <a:lnTo>
                    <a:pt x="59" y="2014"/>
                  </a:lnTo>
                  <a:lnTo>
                    <a:pt x="57" y="2015"/>
                  </a:lnTo>
                  <a:lnTo>
                    <a:pt x="56" y="2019"/>
                  </a:lnTo>
                  <a:lnTo>
                    <a:pt x="53" y="2023"/>
                  </a:lnTo>
                  <a:lnTo>
                    <a:pt x="52" y="2028"/>
                  </a:lnTo>
                  <a:lnTo>
                    <a:pt x="51" y="2031"/>
                  </a:lnTo>
                  <a:lnTo>
                    <a:pt x="48" y="2033"/>
                  </a:lnTo>
                  <a:lnTo>
                    <a:pt x="47" y="2036"/>
                  </a:lnTo>
                  <a:lnTo>
                    <a:pt x="45" y="2039"/>
                  </a:lnTo>
                  <a:lnTo>
                    <a:pt x="43" y="2042"/>
                  </a:lnTo>
                  <a:lnTo>
                    <a:pt x="42" y="2046"/>
                  </a:lnTo>
                  <a:lnTo>
                    <a:pt x="43" y="2049"/>
                  </a:lnTo>
                  <a:lnTo>
                    <a:pt x="43" y="2052"/>
                  </a:lnTo>
                  <a:lnTo>
                    <a:pt x="42" y="2056"/>
                  </a:lnTo>
                  <a:lnTo>
                    <a:pt x="42" y="2057"/>
                  </a:lnTo>
                  <a:lnTo>
                    <a:pt x="42" y="2059"/>
                  </a:lnTo>
                  <a:lnTo>
                    <a:pt x="41" y="2061"/>
                  </a:lnTo>
                  <a:lnTo>
                    <a:pt x="41" y="2061"/>
                  </a:lnTo>
                  <a:lnTo>
                    <a:pt x="40" y="2064"/>
                  </a:lnTo>
                  <a:lnTo>
                    <a:pt x="40" y="2066"/>
                  </a:lnTo>
                  <a:lnTo>
                    <a:pt x="40" y="2067"/>
                  </a:lnTo>
                  <a:lnTo>
                    <a:pt x="40" y="2070"/>
                  </a:lnTo>
                  <a:lnTo>
                    <a:pt x="38" y="2072"/>
                  </a:lnTo>
                  <a:lnTo>
                    <a:pt x="38" y="2074"/>
                  </a:lnTo>
                  <a:lnTo>
                    <a:pt x="38" y="2075"/>
                  </a:lnTo>
                  <a:lnTo>
                    <a:pt x="38" y="2075"/>
                  </a:lnTo>
                  <a:lnTo>
                    <a:pt x="38" y="2078"/>
                  </a:lnTo>
                  <a:lnTo>
                    <a:pt x="38" y="2079"/>
                  </a:lnTo>
                  <a:lnTo>
                    <a:pt x="38" y="2080"/>
                  </a:lnTo>
                  <a:lnTo>
                    <a:pt x="38" y="2081"/>
                  </a:lnTo>
                  <a:lnTo>
                    <a:pt x="38" y="2082"/>
                  </a:lnTo>
                  <a:lnTo>
                    <a:pt x="10" y="2081"/>
                  </a:lnTo>
                  <a:lnTo>
                    <a:pt x="13" y="2079"/>
                  </a:lnTo>
                  <a:lnTo>
                    <a:pt x="15" y="2079"/>
                  </a:lnTo>
                  <a:lnTo>
                    <a:pt x="16" y="2079"/>
                  </a:lnTo>
                  <a:lnTo>
                    <a:pt x="19" y="2078"/>
                  </a:lnTo>
                  <a:lnTo>
                    <a:pt x="20" y="2077"/>
                  </a:lnTo>
                  <a:lnTo>
                    <a:pt x="22" y="2076"/>
                  </a:lnTo>
                  <a:lnTo>
                    <a:pt x="24" y="2075"/>
                  </a:lnTo>
                  <a:lnTo>
                    <a:pt x="28" y="2074"/>
                  </a:lnTo>
                  <a:lnTo>
                    <a:pt x="30" y="2072"/>
                  </a:lnTo>
                  <a:lnTo>
                    <a:pt x="33" y="2070"/>
                  </a:lnTo>
                  <a:lnTo>
                    <a:pt x="35" y="2069"/>
                  </a:lnTo>
                  <a:lnTo>
                    <a:pt x="36" y="2067"/>
                  </a:lnTo>
                  <a:lnTo>
                    <a:pt x="37" y="2066"/>
                  </a:lnTo>
                  <a:lnTo>
                    <a:pt x="38" y="2065"/>
                  </a:lnTo>
                  <a:lnTo>
                    <a:pt x="39" y="2063"/>
                  </a:lnTo>
                  <a:lnTo>
                    <a:pt x="40" y="2061"/>
                  </a:lnTo>
                  <a:lnTo>
                    <a:pt x="41" y="2058"/>
                  </a:lnTo>
                  <a:lnTo>
                    <a:pt x="42" y="2057"/>
                  </a:lnTo>
                  <a:lnTo>
                    <a:pt x="42" y="2056"/>
                  </a:lnTo>
                  <a:lnTo>
                    <a:pt x="42" y="2054"/>
                  </a:lnTo>
                  <a:lnTo>
                    <a:pt x="42" y="2051"/>
                  </a:lnTo>
                  <a:lnTo>
                    <a:pt x="42" y="2049"/>
                  </a:lnTo>
                  <a:lnTo>
                    <a:pt x="40" y="2047"/>
                  </a:lnTo>
                  <a:lnTo>
                    <a:pt x="39" y="2044"/>
                  </a:lnTo>
                  <a:lnTo>
                    <a:pt x="36" y="2041"/>
                  </a:lnTo>
                  <a:lnTo>
                    <a:pt x="35" y="2040"/>
                  </a:lnTo>
                  <a:lnTo>
                    <a:pt x="34" y="2039"/>
                  </a:lnTo>
                  <a:lnTo>
                    <a:pt x="33" y="2037"/>
                  </a:lnTo>
                  <a:lnTo>
                    <a:pt x="28" y="2034"/>
                  </a:lnTo>
                  <a:lnTo>
                    <a:pt x="25" y="2032"/>
                  </a:lnTo>
                  <a:lnTo>
                    <a:pt x="22" y="2029"/>
                  </a:lnTo>
                  <a:lnTo>
                    <a:pt x="19" y="2027"/>
                  </a:lnTo>
                  <a:lnTo>
                    <a:pt x="14" y="2023"/>
                  </a:lnTo>
                  <a:lnTo>
                    <a:pt x="14" y="2023"/>
                  </a:lnTo>
                  <a:lnTo>
                    <a:pt x="13" y="2019"/>
                  </a:lnTo>
                  <a:lnTo>
                    <a:pt x="13" y="2017"/>
                  </a:lnTo>
                  <a:lnTo>
                    <a:pt x="14" y="2015"/>
                  </a:lnTo>
                  <a:lnTo>
                    <a:pt x="14" y="2013"/>
                  </a:lnTo>
                  <a:lnTo>
                    <a:pt x="15" y="2010"/>
                  </a:lnTo>
                  <a:lnTo>
                    <a:pt x="16" y="2009"/>
                  </a:lnTo>
                  <a:lnTo>
                    <a:pt x="16" y="2009"/>
                  </a:lnTo>
                  <a:lnTo>
                    <a:pt x="17" y="2008"/>
                  </a:lnTo>
                  <a:lnTo>
                    <a:pt x="19" y="2006"/>
                  </a:lnTo>
                  <a:lnTo>
                    <a:pt x="19" y="2005"/>
                  </a:lnTo>
                  <a:lnTo>
                    <a:pt x="21" y="2004"/>
                  </a:lnTo>
                  <a:lnTo>
                    <a:pt x="23" y="2002"/>
                  </a:lnTo>
                  <a:lnTo>
                    <a:pt x="25" y="2000"/>
                  </a:lnTo>
                  <a:lnTo>
                    <a:pt x="26" y="1998"/>
                  </a:lnTo>
                  <a:lnTo>
                    <a:pt x="28" y="1995"/>
                  </a:lnTo>
                  <a:lnTo>
                    <a:pt x="28" y="1994"/>
                  </a:lnTo>
                  <a:lnTo>
                    <a:pt x="28" y="1991"/>
                  </a:lnTo>
                  <a:lnTo>
                    <a:pt x="29" y="1989"/>
                  </a:lnTo>
                  <a:lnTo>
                    <a:pt x="29" y="1987"/>
                  </a:lnTo>
                  <a:lnTo>
                    <a:pt x="30" y="1984"/>
                  </a:lnTo>
                  <a:lnTo>
                    <a:pt x="30" y="1982"/>
                  </a:lnTo>
                  <a:lnTo>
                    <a:pt x="30" y="1980"/>
                  </a:lnTo>
                  <a:lnTo>
                    <a:pt x="28" y="1977"/>
                  </a:lnTo>
                  <a:lnTo>
                    <a:pt x="27" y="1975"/>
                  </a:lnTo>
                  <a:lnTo>
                    <a:pt x="24" y="1972"/>
                  </a:lnTo>
                  <a:lnTo>
                    <a:pt x="22" y="1969"/>
                  </a:lnTo>
                  <a:lnTo>
                    <a:pt x="19" y="1967"/>
                  </a:lnTo>
                  <a:lnTo>
                    <a:pt x="17" y="1964"/>
                  </a:lnTo>
                  <a:lnTo>
                    <a:pt x="14" y="1962"/>
                  </a:lnTo>
                  <a:lnTo>
                    <a:pt x="11" y="1960"/>
                  </a:lnTo>
                  <a:lnTo>
                    <a:pt x="8" y="1958"/>
                  </a:lnTo>
                  <a:lnTo>
                    <a:pt x="5" y="1957"/>
                  </a:lnTo>
                  <a:lnTo>
                    <a:pt x="3" y="1954"/>
                  </a:lnTo>
                  <a:lnTo>
                    <a:pt x="3" y="1953"/>
                  </a:lnTo>
                  <a:lnTo>
                    <a:pt x="1" y="1953"/>
                  </a:lnTo>
                  <a:lnTo>
                    <a:pt x="0" y="1950"/>
                  </a:lnTo>
                  <a:lnTo>
                    <a:pt x="1" y="1949"/>
                  </a:lnTo>
                  <a:lnTo>
                    <a:pt x="3" y="1947"/>
                  </a:lnTo>
                  <a:lnTo>
                    <a:pt x="5" y="1945"/>
                  </a:lnTo>
                  <a:lnTo>
                    <a:pt x="9" y="1944"/>
                  </a:lnTo>
                  <a:lnTo>
                    <a:pt x="13" y="1944"/>
                  </a:lnTo>
                  <a:lnTo>
                    <a:pt x="17" y="1944"/>
                  </a:lnTo>
                  <a:lnTo>
                    <a:pt x="21" y="1946"/>
                  </a:lnTo>
                  <a:lnTo>
                    <a:pt x="24" y="1947"/>
                  </a:lnTo>
                  <a:lnTo>
                    <a:pt x="28" y="1947"/>
                  </a:lnTo>
                  <a:lnTo>
                    <a:pt x="31" y="1948"/>
                  </a:lnTo>
                  <a:lnTo>
                    <a:pt x="32" y="1948"/>
                  </a:lnTo>
                  <a:lnTo>
                    <a:pt x="34" y="1948"/>
                  </a:lnTo>
                  <a:lnTo>
                    <a:pt x="37" y="1948"/>
                  </a:lnTo>
                  <a:lnTo>
                    <a:pt x="42" y="1947"/>
                  </a:lnTo>
                  <a:lnTo>
                    <a:pt x="47" y="1946"/>
                  </a:lnTo>
                  <a:lnTo>
                    <a:pt x="51" y="1945"/>
                  </a:lnTo>
                  <a:lnTo>
                    <a:pt x="56" y="1944"/>
                  </a:lnTo>
                  <a:lnTo>
                    <a:pt x="58" y="1943"/>
                  </a:lnTo>
                  <a:lnTo>
                    <a:pt x="61" y="1941"/>
                  </a:lnTo>
                  <a:lnTo>
                    <a:pt x="62" y="1940"/>
                  </a:lnTo>
                  <a:lnTo>
                    <a:pt x="63" y="1938"/>
                  </a:lnTo>
                  <a:lnTo>
                    <a:pt x="64" y="1937"/>
                  </a:lnTo>
                  <a:lnTo>
                    <a:pt x="66" y="1934"/>
                  </a:lnTo>
                  <a:lnTo>
                    <a:pt x="66" y="1932"/>
                  </a:lnTo>
                  <a:lnTo>
                    <a:pt x="66" y="1929"/>
                  </a:lnTo>
                  <a:lnTo>
                    <a:pt x="67" y="1926"/>
                  </a:lnTo>
                  <a:lnTo>
                    <a:pt x="67" y="1922"/>
                  </a:lnTo>
                  <a:lnTo>
                    <a:pt x="67" y="1920"/>
                  </a:lnTo>
                  <a:lnTo>
                    <a:pt x="67" y="1918"/>
                  </a:lnTo>
                  <a:lnTo>
                    <a:pt x="64" y="1915"/>
                  </a:lnTo>
                  <a:lnTo>
                    <a:pt x="62" y="1914"/>
                  </a:lnTo>
                  <a:lnTo>
                    <a:pt x="62" y="1913"/>
                  </a:lnTo>
                  <a:lnTo>
                    <a:pt x="62" y="1912"/>
                  </a:lnTo>
                  <a:lnTo>
                    <a:pt x="61" y="1911"/>
                  </a:lnTo>
                  <a:lnTo>
                    <a:pt x="58" y="1909"/>
                  </a:lnTo>
                  <a:lnTo>
                    <a:pt x="55" y="1906"/>
                  </a:lnTo>
                  <a:lnTo>
                    <a:pt x="54" y="1906"/>
                  </a:lnTo>
                  <a:lnTo>
                    <a:pt x="51" y="1903"/>
                  </a:lnTo>
                  <a:lnTo>
                    <a:pt x="49" y="1901"/>
                  </a:lnTo>
                  <a:lnTo>
                    <a:pt x="47" y="1901"/>
                  </a:lnTo>
                  <a:lnTo>
                    <a:pt x="48" y="1900"/>
                  </a:lnTo>
                  <a:lnTo>
                    <a:pt x="49" y="1898"/>
                  </a:lnTo>
                  <a:lnTo>
                    <a:pt x="48" y="1897"/>
                  </a:lnTo>
                  <a:lnTo>
                    <a:pt x="47" y="1896"/>
                  </a:lnTo>
                  <a:lnTo>
                    <a:pt x="47" y="1893"/>
                  </a:lnTo>
                  <a:lnTo>
                    <a:pt x="47" y="1892"/>
                  </a:lnTo>
                  <a:lnTo>
                    <a:pt x="47" y="1890"/>
                  </a:lnTo>
                  <a:lnTo>
                    <a:pt x="47" y="1888"/>
                  </a:lnTo>
                  <a:lnTo>
                    <a:pt x="47" y="1885"/>
                  </a:lnTo>
                  <a:lnTo>
                    <a:pt x="49" y="1883"/>
                  </a:lnTo>
                  <a:lnTo>
                    <a:pt x="49" y="1882"/>
                  </a:lnTo>
                  <a:lnTo>
                    <a:pt x="48" y="1882"/>
                  </a:lnTo>
                  <a:lnTo>
                    <a:pt x="47" y="1880"/>
                  </a:lnTo>
                  <a:lnTo>
                    <a:pt x="45" y="1880"/>
                  </a:lnTo>
                  <a:lnTo>
                    <a:pt x="42" y="1881"/>
                  </a:lnTo>
                  <a:lnTo>
                    <a:pt x="40" y="1883"/>
                  </a:lnTo>
                  <a:lnTo>
                    <a:pt x="40" y="1882"/>
                  </a:lnTo>
                  <a:lnTo>
                    <a:pt x="39" y="1880"/>
                  </a:lnTo>
                  <a:lnTo>
                    <a:pt x="38" y="1878"/>
                  </a:lnTo>
                  <a:lnTo>
                    <a:pt x="37" y="1876"/>
                  </a:lnTo>
                  <a:lnTo>
                    <a:pt x="36" y="1873"/>
                  </a:lnTo>
                  <a:lnTo>
                    <a:pt x="36" y="1872"/>
                  </a:lnTo>
                  <a:lnTo>
                    <a:pt x="36" y="1870"/>
                  </a:lnTo>
                  <a:lnTo>
                    <a:pt x="37" y="1868"/>
                  </a:lnTo>
                  <a:lnTo>
                    <a:pt x="38" y="1865"/>
                  </a:lnTo>
                  <a:lnTo>
                    <a:pt x="40" y="1863"/>
                  </a:lnTo>
                  <a:lnTo>
                    <a:pt x="42" y="1861"/>
                  </a:lnTo>
                  <a:lnTo>
                    <a:pt x="44" y="1859"/>
                  </a:lnTo>
                  <a:lnTo>
                    <a:pt x="47" y="1858"/>
                  </a:lnTo>
                  <a:lnTo>
                    <a:pt x="47" y="1857"/>
                  </a:lnTo>
                  <a:lnTo>
                    <a:pt x="49" y="1856"/>
                  </a:lnTo>
                  <a:lnTo>
                    <a:pt x="51" y="1856"/>
                  </a:lnTo>
                  <a:lnTo>
                    <a:pt x="52" y="1856"/>
                  </a:lnTo>
                  <a:lnTo>
                    <a:pt x="52" y="1858"/>
                  </a:lnTo>
                  <a:lnTo>
                    <a:pt x="54" y="1860"/>
                  </a:lnTo>
                  <a:lnTo>
                    <a:pt x="52" y="1864"/>
                  </a:lnTo>
                  <a:lnTo>
                    <a:pt x="52" y="1864"/>
                  </a:lnTo>
                  <a:lnTo>
                    <a:pt x="53" y="1868"/>
                  </a:lnTo>
                  <a:lnTo>
                    <a:pt x="54" y="1871"/>
                  </a:lnTo>
                  <a:lnTo>
                    <a:pt x="54" y="1873"/>
                  </a:lnTo>
                  <a:lnTo>
                    <a:pt x="55" y="1876"/>
                  </a:lnTo>
                  <a:lnTo>
                    <a:pt x="56" y="1879"/>
                  </a:lnTo>
                  <a:lnTo>
                    <a:pt x="58" y="1884"/>
                  </a:lnTo>
                  <a:lnTo>
                    <a:pt x="61" y="1887"/>
                  </a:lnTo>
                  <a:lnTo>
                    <a:pt x="64" y="1889"/>
                  </a:lnTo>
                  <a:lnTo>
                    <a:pt x="68" y="1892"/>
                  </a:lnTo>
                  <a:lnTo>
                    <a:pt x="74" y="1892"/>
                  </a:lnTo>
                  <a:lnTo>
                    <a:pt x="79" y="1892"/>
                  </a:lnTo>
                  <a:lnTo>
                    <a:pt x="84" y="1892"/>
                  </a:lnTo>
                  <a:lnTo>
                    <a:pt x="85" y="1891"/>
                  </a:lnTo>
                  <a:lnTo>
                    <a:pt x="85" y="1889"/>
                  </a:lnTo>
                  <a:lnTo>
                    <a:pt x="85" y="1888"/>
                  </a:lnTo>
                  <a:lnTo>
                    <a:pt x="86" y="1887"/>
                  </a:lnTo>
                  <a:lnTo>
                    <a:pt x="86" y="1887"/>
                  </a:lnTo>
                  <a:lnTo>
                    <a:pt x="87" y="1886"/>
                  </a:lnTo>
                  <a:lnTo>
                    <a:pt x="87" y="1884"/>
                  </a:lnTo>
                  <a:lnTo>
                    <a:pt x="86" y="1883"/>
                  </a:lnTo>
                  <a:lnTo>
                    <a:pt x="86" y="1882"/>
                  </a:lnTo>
                  <a:lnTo>
                    <a:pt x="86" y="1881"/>
                  </a:lnTo>
                  <a:lnTo>
                    <a:pt x="85" y="1879"/>
                  </a:lnTo>
                  <a:lnTo>
                    <a:pt x="84" y="1875"/>
                  </a:lnTo>
                  <a:lnTo>
                    <a:pt x="82" y="1873"/>
                  </a:lnTo>
                  <a:lnTo>
                    <a:pt x="80" y="1869"/>
                  </a:lnTo>
                  <a:lnTo>
                    <a:pt x="79" y="1868"/>
                  </a:lnTo>
                  <a:lnTo>
                    <a:pt x="77" y="1865"/>
                  </a:lnTo>
                  <a:lnTo>
                    <a:pt x="77" y="1863"/>
                  </a:lnTo>
                  <a:lnTo>
                    <a:pt x="75" y="1861"/>
                  </a:lnTo>
                  <a:lnTo>
                    <a:pt x="74" y="1859"/>
                  </a:lnTo>
                  <a:lnTo>
                    <a:pt x="74" y="1859"/>
                  </a:lnTo>
                  <a:lnTo>
                    <a:pt x="71" y="1854"/>
                  </a:lnTo>
                  <a:lnTo>
                    <a:pt x="70" y="1857"/>
                  </a:lnTo>
                  <a:lnTo>
                    <a:pt x="69" y="1854"/>
                  </a:lnTo>
                  <a:lnTo>
                    <a:pt x="67" y="1850"/>
                  </a:lnTo>
                  <a:lnTo>
                    <a:pt x="67" y="1849"/>
                  </a:lnTo>
                  <a:lnTo>
                    <a:pt x="67" y="1847"/>
                  </a:lnTo>
                  <a:lnTo>
                    <a:pt x="66" y="1844"/>
                  </a:lnTo>
                  <a:lnTo>
                    <a:pt x="66" y="1842"/>
                  </a:lnTo>
                  <a:lnTo>
                    <a:pt x="66" y="1840"/>
                  </a:lnTo>
                  <a:lnTo>
                    <a:pt x="65" y="1837"/>
                  </a:lnTo>
                  <a:lnTo>
                    <a:pt x="66" y="1832"/>
                  </a:lnTo>
                  <a:lnTo>
                    <a:pt x="65" y="1831"/>
                  </a:lnTo>
                  <a:lnTo>
                    <a:pt x="65" y="1826"/>
                  </a:lnTo>
                  <a:lnTo>
                    <a:pt x="66" y="1822"/>
                  </a:lnTo>
                  <a:lnTo>
                    <a:pt x="66" y="1818"/>
                  </a:lnTo>
                  <a:lnTo>
                    <a:pt x="66" y="1816"/>
                  </a:lnTo>
                  <a:lnTo>
                    <a:pt x="66" y="1814"/>
                  </a:lnTo>
                  <a:lnTo>
                    <a:pt x="71" y="1812"/>
                  </a:lnTo>
                  <a:lnTo>
                    <a:pt x="78" y="1812"/>
                  </a:lnTo>
                  <a:lnTo>
                    <a:pt x="79" y="1810"/>
                  </a:lnTo>
                  <a:lnTo>
                    <a:pt x="81" y="1808"/>
                  </a:lnTo>
                  <a:lnTo>
                    <a:pt x="86" y="1806"/>
                  </a:lnTo>
                  <a:lnTo>
                    <a:pt x="89" y="1805"/>
                  </a:lnTo>
                  <a:lnTo>
                    <a:pt x="94" y="1803"/>
                  </a:lnTo>
                  <a:lnTo>
                    <a:pt x="96" y="1802"/>
                  </a:lnTo>
                  <a:lnTo>
                    <a:pt x="99" y="1799"/>
                  </a:lnTo>
                  <a:lnTo>
                    <a:pt x="101" y="1798"/>
                  </a:lnTo>
                  <a:lnTo>
                    <a:pt x="102" y="1798"/>
                  </a:lnTo>
                  <a:lnTo>
                    <a:pt x="103" y="1797"/>
                  </a:lnTo>
                  <a:lnTo>
                    <a:pt x="103" y="1796"/>
                  </a:lnTo>
                  <a:lnTo>
                    <a:pt x="104" y="1795"/>
                  </a:lnTo>
                  <a:lnTo>
                    <a:pt x="105" y="1794"/>
                  </a:lnTo>
                  <a:lnTo>
                    <a:pt x="106" y="1794"/>
                  </a:lnTo>
                  <a:lnTo>
                    <a:pt x="106" y="1793"/>
                  </a:lnTo>
                  <a:lnTo>
                    <a:pt x="108" y="1793"/>
                  </a:lnTo>
                  <a:lnTo>
                    <a:pt x="109" y="1792"/>
                  </a:lnTo>
                  <a:lnTo>
                    <a:pt x="109" y="1791"/>
                  </a:lnTo>
                  <a:lnTo>
                    <a:pt x="111" y="1790"/>
                  </a:lnTo>
                  <a:lnTo>
                    <a:pt x="113" y="1789"/>
                  </a:lnTo>
                  <a:lnTo>
                    <a:pt x="113" y="1789"/>
                  </a:lnTo>
                  <a:lnTo>
                    <a:pt x="113" y="1788"/>
                  </a:lnTo>
                  <a:lnTo>
                    <a:pt x="114" y="1787"/>
                  </a:lnTo>
                  <a:lnTo>
                    <a:pt x="114" y="1786"/>
                  </a:lnTo>
                  <a:lnTo>
                    <a:pt x="115" y="1785"/>
                  </a:lnTo>
                  <a:lnTo>
                    <a:pt x="115" y="1784"/>
                  </a:lnTo>
                  <a:lnTo>
                    <a:pt x="116" y="1782"/>
                  </a:lnTo>
                  <a:lnTo>
                    <a:pt x="116" y="1780"/>
                  </a:lnTo>
                  <a:lnTo>
                    <a:pt x="116" y="1778"/>
                  </a:lnTo>
                  <a:lnTo>
                    <a:pt x="116" y="1775"/>
                  </a:lnTo>
                  <a:lnTo>
                    <a:pt x="113" y="1774"/>
                  </a:lnTo>
                  <a:lnTo>
                    <a:pt x="112" y="1772"/>
                  </a:lnTo>
                  <a:lnTo>
                    <a:pt x="109" y="1771"/>
                  </a:lnTo>
                  <a:lnTo>
                    <a:pt x="107" y="1770"/>
                  </a:lnTo>
                  <a:lnTo>
                    <a:pt x="103" y="1770"/>
                  </a:lnTo>
                  <a:lnTo>
                    <a:pt x="100" y="1772"/>
                  </a:lnTo>
                  <a:lnTo>
                    <a:pt x="96" y="1773"/>
                  </a:lnTo>
                  <a:lnTo>
                    <a:pt x="92" y="1775"/>
                  </a:lnTo>
                  <a:lnTo>
                    <a:pt x="88" y="1776"/>
                  </a:lnTo>
                  <a:lnTo>
                    <a:pt x="84" y="1776"/>
                  </a:lnTo>
                  <a:lnTo>
                    <a:pt x="79" y="1776"/>
                  </a:lnTo>
                  <a:lnTo>
                    <a:pt x="75" y="1775"/>
                  </a:lnTo>
                  <a:lnTo>
                    <a:pt x="72" y="1772"/>
                  </a:lnTo>
                  <a:lnTo>
                    <a:pt x="70" y="1770"/>
                  </a:lnTo>
                  <a:lnTo>
                    <a:pt x="68" y="1767"/>
                  </a:lnTo>
                  <a:lnTo>
                    <a:pt x="66" y="1765"/>
                  </a:lnTo>
                  <a:lnTo>
                    <a:pt x="66" y="1764"/>
                  </a:lnTo>
                  <a:lnTo>
                    <a:pt x="65" y="1762"/>
                  </a:lnTo>
                  <a:lnTo>
                    <a:pt x="64" y="1759"/>
                  </a:lnTo>
                  <a:lnTo>
                    <a:pt x="65" y="1756"/>
                  </a:lnTo>
                  <a:lnTo>
                    <a:pt x="65" y="1754"/>
                  </a:lnTo>
                  <a:lnTo>
                    <a:pt x="66" y="1752"/>
                  </a:lnTo>
                  <a:lnTo>
                    <a:pt x="66" y="1751"/>
                  </a:lnTo>
                  <a:lnTo>
                    <a:pt x="70" y="1747"/>
                  </a:lnTo>
                  <a:lnTo>
                    <a:pt x="71" y="1746"/>
                  </a:lnTo>
                  <a:lnTo>
                    <a:pt x="73" y="1745"/>
                  </a:lnTo>
                  <a:lnTo>
                    <a:pt x="75" y="1745"/>
                  </a:lnTo>
                  <a:lnTo>
                    <a:pt x="75" y="1746"/>
                  </a:lnTo>
                  <a:lnTo>
                    <a:pt x="77" y="1749"/>
                  </a:lnTo>
                  <a:lnTo>
                    <a:pt x="80" y="1751"/>
                  </a:lnTo>
                  <a:lnTo>
                    <a:pt x="83" y="1755"/>
                  </a:lnTo>
                  <a:lnTo>
                    <a:pt x="87" y="1757"/>
                  </a:lnTo>
                  <a:lnTo>
                    <a:pt x="91" y="1759"/>
                  </a:lnTo>
                  <a:lnTo>
                    <a:pt x="95" y="1761"/>
                  </a:lnTo>
                  <a:lnTo>
                    <a:pt x="100" y="1762"/>
                  </a:lnTo>
                  <a:lnTo>
                    <a:pt x="103" y="1763"/>
                  </a:lnTo>
                  <a:lnTo>
                    <a:pt x="107" y="1763"/>
                  </a:lnTo>
                  <a:lnTo>
                    <a:pt x="109" y="1762"/>
                  </a:lnTo>
                  <a:lnTo>
                    <a:pt x="111" y="1761"/>
                  </a:lnTo>
                  <a:lnTo>
                    <a:pt x="113" y="1761"/>
                  </a:lnTo>
                  <a:lnTo>
                    <a:pt x="117" y="1761"/>
                  </a:lnTo>
                  <a:lnTo>
                    <a:pt x="119" y="1757"/>
                  </a:lnTo>
                  <a:lnTo>
                    <a:pt x="120" y="1755"/>
                  </a:lnTo>
                  <a:lnTo>
                    <a:pt x="121" y="1752"/>
                  </a:lnTo>
                  <a:lnTo>
                    <a:pt x="121" y="1750"/>
                  </a:lnTo>
                  <a:lnTo>
                    <a:pt x="121" y="1747"/>
                  </a:lnTo>
                  <a:lnTo>
                    <a:pt x="121" y="1743"/>
                  </a:lnTo>
                  <a:lnTo>
                    <a:pt x="120" y="1741"/>
                  </a:lnTo>
                  <a:lnTo>
                    <a:pt x="121" y="1738"/>
                  </a:lnTo>
                  <a:lnTo>
                    <a:pt x="122" y="1736"/>
                  </a:lnTo>
                  <a:lnTo>
                    <a:pt x="122" y="1732"/>
                  </a:lnTo>
                  <a:lnTo>
                    <a:pt x="121" y="1731"/>
                  </a:lnTo>
                  <a:lnTo>
                    <a:pt x="121" y="1728"/>
                  </a:lnTo>
                  <a:lnTo>
                    <a:pt x="121" y="1723"/>
                  </a:lnTo>
                  <a:lnTo>
                    <a:pt x="121" y="1721"/>
                  </a:lnTo>
                  <a:lnTo>
                    <a:pt x="121" y="1718"/>
                  </a:lnTo>
                  <a:lnTo>
                    <a:pt x="121" y="1716"/>
                  </a:lnTo>
                  <a:lnTo>
                    <a:pt x="122" y="1713"/>
                  </a:lnTo>
                  <a:lnTo>
                    <a:pt x="124" y="1709"/>
                  </a:lnTo>
                  <a:lnTo>
                    <a:pt x="126" y="1706"/>
                  </a:lnTo>
                  <a:lnTo>
                    <a:pt x="127" y="1704"/>
                  </a:lnTo>
                  <a:lnTo>
                    <a:pt x="129" y="1702"/>
                  </a:lnTo>
                  <a:lnTo>
                    <a:pt x="129" y="1698"/>
                  </a:lnTo>
                  <a:lnTo>
                    <a:pt x="130" y="1696"/>
                  </a:lnTo>
                  <a:lnTo>
                    <a:pt x="131" y="1695"/>
                  </a:lnTo>
                  <a:lnTo>
                    <a:pt x="132" y="1693"/>
                  </a:lnTo>
                  <a:lnTo>
                    <a:pt x="134" y="1692"/>
                  </a:lnTo>
                  <a:lnTo>
                    <a:pt x="136" y="1692"/>
                  </a:lnTo>
                  <a:lnTo>
                    <a:pt x="139" y="1691"/>
                  </a:lnTo>
                  <a:lnTo>
                    <a:pt x="144" y="1691"/>
                  </a:lnTo>
                  <a:lnTo>
                    <a:pt x="151" y="1691"/>
                  </a:lnTo>
                  <a:lnTo>
                    <a:pt x="154" y="1691"/>
                  </a:lnTo>
                  <a:lnTo>
                    <a:pt x="156" y="1692"/>
                  </a:lnTo>
                  <a:lnTo>
                    <a:pt x="160" y="1692"/>
                  </a:lnTo>
                  <a:lnTo>
                    <a:pt x="162" y="1694"/>
                  </a:lnTo>
                  <a:lnTo>
                    <a:pt x="165" y="1695"/>
                  </a:lnTo>
                  <a:lnTo>
                    <a:pt x="169" y="1694"/>
                  </a:lnTo>
                  <a:lnTo>
                    <a:pt x="171" y="1695"/>
                  </a:lnTo>
                  <a:lnTo>
                    <a:pt x="173" y="1695"/>
                  </a:lnTo>
                  <a:lnTo>
                    <a:pt x="175" y="1693"/>
                  </a:lnTo>
                  <a:lnTo>
                    <a:pt x="178" y="1691"/>
                  </a:lnTo>
                  <a:lnTo>
                    <a:pt x="178" y="1690"/>
                  </a:lnTo>
                  <a:lnTo>
                    <a:pt x="180" y="1688"/>
                  </a:lnTo>
                  <a:lnTo>
                    <a:pt x="181" y="1686"/>
                  </a:lnTo>
                  <a:lnTo>
                    <a:pt x="181" y="1686"/>
                  </a:lnTo>
                  <a:lnTo>
                    <a:pt x="180" y="1684"/>
                  </a:lnTo>
                  <a:lnTo>
                    <a:pt x="178" y="1682"/>
                  </a:lnTo>
                  <a:lnTo>
                    <a:pt x="178" y="1681"/>
                  </a:lnTo>
                  <a:lnTo>
                    <a:pt x="176" y="1681"/>
                  </a:lnTo>
                  <a:lnTo>
                    <a:pt x="174" y="1681"/>
                  </a:lnTo>
                  <a:lnTo>
                    <a:pt x="172" y="1680"/>
                  </a:lnTo>
                  <a:lnTo>
                    <a:pt x="169" y="1680"/>
                  </a:lnTo>
                  <a:lnTo>
                    <a:pt x="164" y="1681"/>
                  </a:lnTo>
                  <a:lnTo>
                    <a:pt x="163" y="1682"/>
                  </a:lnTo>
                  <a:lnTo>
                    <a:pt x="160" y="1683"/>
                  </a:lnTo>
                  <a:lnTo>
                    <a:pt x="159" y="1683"/>
                  </a:lnTo>
                  <a:lnTo>
                    <a:pt x="157" y="1684"/>
                  </a:lnTo>
                  <a:lnTo>
                    <a:pt x="154" y="1685"/>
                  </a:lnTo>
                  <a:lnTo>
                    <a:pt x="150" y="1686"/>
                  </a:lnTo>
                  <a:lnTo>
                    <a:pt x="148" y="1686"/>
                  </a:lnTo>
                  <a:lnTo>
                    <a:pt x="143" y="1686"/>
                  </a:lnTo>
                  <a:lnTo>
                    <a:pt x="139" y="1687"/>
                  </a:lnTo>
                  <a:lnTo>
                    <a:pt x="136" y="1686"/>
                  </a:lnTo>
                  <a:lnTo>
                    <a:pt x="135" y="1686"/>
                  </a:lnTo>
                  <a:lnTo>
                    <a:pt x="136" y="1684"/>
                  </a:lnTo>
                  <a:lnTo>
                    <a:pt x="136" y="1681"/>
                  </a:lnTo>
                  <a:lnTo>
                    <a:pt x="136" y="1681"/>
                  </a:lnTo>
                  <a:lnTo>
                    <a:pt x="137" y="1678"/>
                  </a:lnTo>
                  <a:lnTo>
                    <a:pt x="137" y="1676"/>
                  </a:lnTo>
                  <a:lnTo>
                    <a:pt x="138" y="1674"/>
                  </a:lnTo>
                  <a:lnTo>
                    <a:pt x="138" y="1673"/>
                  </a:lnTo>
                  <a:lnTo>
                    <a:pt x="138" y="1670"/>
                  </a:lnTo>
                  <a:lnTo>
                    <a:pt x="138" y="1667"/>
                  </a:lnTo>
                  <a:lnTo>
                    <a:pt x="139" y="1663"/>
                  </a:lnTo>
                  <a:lnTo>
                    <a:pt x="140" y="1660"/>
                  </a:lnTo>
                  <a:lnTo>
                    <a:pt x="141" y="1657"/>
                  </a:lnTo>
                  <a:lnTo>
                    <a:pt x="141" y="1656"/>
                  </a:lnTo>
                  <a:lnTo>
                    <a:pt x="142" y="1654"/>
                  </a:lnTo>
                  <a:lnTo>
                    <a:pt x="141" y="1654"/>
                  </a:lnTo>
                  <a:lnTo>
                    <a:pt x="141" y="1653"/>
                  </a:lnTo>
                  <a:lnTo>
                    <a:pt x="143" y="1652"/>
                  </a:lnTo>
                  <a:lnTo>
                    <a:pt x="144" y="1651"/>
                  </a:lnTo>
                  <a:lnTo>
                    <a:pt x="145" y="1649"/>
                  </a:lnTo>
                  <a:lnTo>
                    <a:pt x="146" y="1647"/>
                  </a:lnTo>
                  <a:lnTo>
                    <a:pt x="146" y="1646"/>
                  </a:lnTo>
                  <a:lnTo>
                    <a:pt x="148" y="1644"/>
                  </a:lnTo>
                  <a:lnTo>
                    <a:pt x="150" y="1642"/>
                  </a:lnTo>
                  <a:lnTo>
                    <a:pt x="154" y="1641"/>
                  </a:lnTo>
                  <a:lnTo>
                    <a:pt x="156" y="1639"/>
                  </a:lnTo>
                  <a:lnTo>
                    <a:pt x="159" y="1639"/>
                  </a:lnTo>
                  <a:lnTo>
                    <a:pt x="163" y="1638"/>
                  </a:lnTo>
                  <a:lnTo>
                    <a:pt x="165" y="1638"/>
                  </a:lnTo>
                  <a:lnTo>
                    <a:pt x="167" y="1638"/>
                  </a:lnTo>
                  <a:lnTo>
                    <a:pt x="168" y="1641"/>
                  </a:lnTo>
                  <a:lnTo>
                    <a:pt x="168" y="1644"/>
                  </a:lnTo>
                  <a:lnTo>
                    <a:pt x="168" y="1648"/>
                  </a:lnTo>
                  <a:lnTo>
                    <a:pt x="168" y="1651"/>
                  </a:lnTo>
                  <a:lnTo>
                    <a:pt x="169" y="1653"/>
                  </a:lnTo>
                  <a:lnTo>
                    <a:pt x="170" y="1657"/>
                  </a:lnTo>
                  <a:lnTo>
                    <a:pt x="174" y="1660"/>
                  </a:lnTo>
                  <a:lnTo>
                    <a:pt x="177" y="1661"/>
                  </a:lnTo>
                  <a:lnTo>
                    <a:pt x="179" y="1661"/>
                  </a:lnTo>
                  <a:lnTo>
                    <a:pt x="182" y="1660"/>
                  </a:lnTo>
                  <a:lnTo>
                    <a:pt x="183" y="1659"/>
                  </a:lnTo>
                  <a:lnTo>
                    <a:pt x="185" y="1657"/>
                  </a:lnTo>
                  <a:lnTo>
                    <a:pt x="186" y="1655"/>
                  </a:lnTo>
                  <a:lnTo>
                    <a:pt x="187" y="1653"/>
                  </a:lnTo>
                  <a:lnTo>
                    <a:pt x="187" y="1651"/>
                  </a:lnTo>
                  <a:lnTo>
                    <a:pt x="188" y="1649"/>
                  </a:lnTo>
                  <a:lnTo>
                    <a:pt x="188" y="1648"/>
                  </a:lnTo>
                  <a:lnTo>
                    <a:pt x="185" y="1647"/>
                  </a:lnTo>
                  <a:lnTo>
                    <a:pt x="183" y="1645"/>
                  </a:lnTo>
                  <a:lnTo>
                    <a:pt x="181" y="1643"/>
                  </a:lnTo>
                  <a:lnTo>
                    <a:pt x="180" y="1641"/>
                  </a:lnTo>
                  <a:lnTo>
                    <a:pt x="181" y="1640"/>
                  </a:lnTo>
                  <a:lnTo>
                    <a:pt x="183" y="1638"/>
                  </a:lnTo>
                  <a:lnTo>
                    <a:pt x="185" y="1635"/>
                  </a:lnTo>
                  <a:lnTo>
                    <a:pt x="187" y="1634"/>
                  </a:lnTo>
                  <a:lnTo>
                    <a:pt x="188" y="1634"/>
                  </a:lnTo>
                  <a:lnTo>
                    <a:pt x="190" y="1632"/>
                  </a:lnTo>
                  <a:lnTo>
                    <a:pt x="192" y="1630"/>
                  </a:lnTo>
                  <a:lnTo>
                    <a:pt x="194" y="1629"/>
                  </a:lnTo>
                  <a:lnTo>
                    <a:pt x="197" y="1627"/>
                  </a:lnTo>
                  <a:lnTo>
                    <a:pt x="200" y="1625"/>
                  </a:lnTo>
                  <a:lnTo>
                    <a:pt x="201" y="1624"/>
                  </a:lnTo>
                  <a:lnTo>
                    <a:pt x="202" y="1623"/>
                  </a:lnTo>
                  <a:lnTo>
                    <a:pt x="203" y="1621"/>
                  </a:lnTo>
                  <a:lnTo>
                    <a:pt x="205" y="1620"/>
                  </a:lnTo>
                  <a:lnTo>
                    <a:pt x="207" y="1617"/>
                  </a:lnTo>
                  <a:lnTo>
                    <a:pt x="209" y="1615"/>
                  </a:lnTo>
                  <a:lnTo>
                    <a:pt x="210" y="1612"/>
                  </a:lnTo>
                  <a:lnTo>
                    <a:pt x="211" y="1610"/>
                  </a:lnTo>
                  <a:lnTo>
                    <a:pt x="211" y="1609"/>
                  </a:lnTo>
                  <a:lnTo>
                    <a:pt x="212" y="1607"/>
                  </a:lnTo>
                  <a:lnTo>
                    <a:pt x="213" y="1606"/>
                  </a:lnTo>
                  <a:lnTo>
                    <a:pt x="214" y="1606"/>
                  </a:lnTo>
                  <a:lnTo>
                    <a:pt x="216" y="1606"/>
                  </a:lnTo>
                  <a:lnTo>
                    <a:pt x="216" y="1606"/>
                  </a:lnTo>
                  <a:lnTo>
                    <a:pt x="217" y="1605"/>
                  </a:lnTo>
                  <a:lnTo>
                    <a:pt x="217" y="1604"/>
                  </a:lnTo>
                  <a:lnTo>
                    <a:pt x="216" y="1602"/>
                  </a:lnTo>
                  <a:lnTo>
                    <a:pt x="215" y="1601"/>
                  </a:lnTo>
                  <a:lnTo>
                    <a:pt x="215" y="1601"/>
                  </a:lnTo>
                  <a:lnTo>
                    <a:pt x="216" y="1596"/>
                  </a:lnTo>
                  <a:lnTo>
                    <a:pt x="215" y="1596"/>
                  </a:lnTo>
                  <a:lnTo>
                    <a:pt x="213" y="1596"/>
                  </a:lnTo>
                  <a:lnTo>
                    <a:pt x="213" y="1595"/>
                  </a:lnTo>
                  <a:lnTo>
                    <a:pt x="213" y="1592"/>
                  </a:lnTo>
                  <a:lnTo>
                    <a:pt x="214" y="1591"/>
                  </a:lnTo>
                  <a:lnTo>
                    <a:pt x="215" y="1588"/>
                  </a:lnTo>
                  <a:lnTo>
                    <a:pt x="216" y="1587"/>
                  </a:lnTo>
                  <a:lnTo>
                    <a:pt x="215" y="1586"/>
                  </a:lnTo>
                  <a:lnTo>
                    <a:pt x="216" y="1584"/>
                  </a:lnTo>
                  <a:lnTo>
                    <a:pt x="216" y="1583"/>
                  </a:lnTo>
                  <a:lnTo>
                    <a:pt x="216" y="1583"/>
                  </a:lnTo>
                  <a:lnTo>
                    <a:pt x="218" y="1582"/>
                  </a:lnTo>
                  <a:lnTo>
                    <a:pt x="219" y="1579"/>
                  </a:lnTo>
                  <a:lnTo>
                    <a:pt x="221" y="1578"/>
                  </a:lnTo>
                  <a:lnTo>
                    <a:pt x="222" y="1576"/>
                  </a:lnTo>
                  <a:lnTo>
                    <a:pt x="225" y="1574"/>
                  </a:lnTo>
                  <a:lnTo>
                    <a:pt x="229" y="1573"/>
                  </a:lnTo>
                  <a:lnTo>
                    <a:pt x="231" y="1573"/>
                  </a:lnTo>
                  <a:lnTo>
                    <a:pt x="235" y="1573"/>
                  </a:lnTo>
                  <a:lnTo>
                    <a:pt x="236" y="1573"/>
                  </a:lnTo>
                  <a:lnTo>
                    <a:pt x="240" y="1573"/>
                  </a:lnTo>
                  <a:lnTo>
                    <a:pt x="244" y="1573"/>
                  </a:lnTo>
                  <a:lnTo>
                    <a:pt x="247" y="1572"/>
                  </a:lnTo>
                  <a:lnTo>
                    <a:pt x="249" y="1572"/>
                  </a:lnTo>
                  <a:lnTo>
                    <a:pt x="254" y="1569"/>
                  </a:lnTo>
                  <a:lnTo>
                    <a:pt x="256" y="1568"/>
                  </a:lnTo>
                  <a:lnTo>
                    <a:pt x="258" y="1566"/>
                  </a:lnTo>
                  <a:lnTo>
                    <a:pt x="259" y="1565"/>
                  </a:lnTo>
                  <a:lnTo>
                    <a:pt x="260" y="1565"/>
                  </a:lnTo>
                  <a:lnTo>
                    <a:pt x="262" y="1565"/>
                  </a:lnTo>
                  <a:lnTo>
                    <a:pt x="262" y="1564"/>
                  </a:lnTo>
                  <a:lnTo>
                    <a:pt x="260" y="1564"/>
                  </a:lnTo>
                  <a:lnTo>
                    <a:pt x="263" y="1562"/>
                  </a:lnTo>
                  <a:lnTo>
                    <a:pt x="263" y="1560"/>
                  </a:lnTo>
                  <a:lnTo>
                    <a:pt x="263" y="1559"/>
                  </a:lnTo>
                  <a:lnTo>
                    <a:pt x="264" y="1559"/>
                  </a:lnTo>
                  <a:lnTo>
                    <a:pt x="266" y="1556"/>
                  </a:lnTo>
                  <a:lnTo>
                    <a:pt x="267" y="1554"/>
                  </a:lnTo>
                  <a:lnTo>
                    <a:pt x="263" y="1553"/>
                  </a:lnTo>
                  <a:lnTo>
                    <a:pt x="262" y="1550"/>
                  </a:lnTo>
                  <a:lnTo>
                    <a:pt x="261" y="1547"/>
                  </a:lnTo>
                  <a:lnTo>
                    <a:pt x="259" y="1545"/>
                  </a:lnTo>
                  <a:lnTo>
                    <a:pt x="257" y="1543"/>
                  </a:lnTo>
                  <a:lnTo>
                    <a:pt x="251" y="1541"/>
                  </a:lnTo>
                  <a:lnTo>
                    <a:pt x="248" y="1540"/>
                  </a:lnTo>
                  <a:lnTo>
                    <a:pt x="243" y="1540"/>
                  </a:lnTo>
                  <a:lnTo>
                    <a:pt x="238" y="1539"/>
                  </a:lnTo>
                  <a:lnTo>
                    <a:pt x="235" y="1538"/>
                  </a:lnTo>
                  <a:lnTo>
                    <a:pt x="233" y="1537"/>
                  </a:lnTo>
                  <a:lnTo>
                    <a:pt x="230" y="1536"/>
                  </a:lnTo>
                  <a:lnTo>
                    <a:pt x="229" y="1535"/>
                  </a:lnTo>
                  <a:lnTo>
                    <a:pt x="227" y="1532"/>
                  </a:lnTo>
                  <a:lnTo>
                    <a:pt x="226" y="1530"/>
                  </a:lnTo>
                  <a:lnTo>
                    <a:pt x="226" y="1526"/>
                  </a:lnTo>
                  <a:lnTo>
                    <a:pt x="227" y="1524"/>
                  </a:lnTo>
                  <a:lnTo>
                    <a:pt x="230" y="1522"/>
                  </a:lnTo>
                  <a:lnTo>
                    <a:pt x="232" y="1520"/>
                  </a:lnTo>
                  <a:lnTo>
                    <a:pt x="235" y="1519"/>
                  </a:lnTo>
                  <a:lnTo>
                    <a:pt x="237" y="1520"/>
                  </a:lnTo>
                  <a:lnTo>
                    <a:pt x="240" y="1521"/>
                  </a:lnTo>
                  <a:lnTo>
                    <a:pt x="241" y="1523"/>
                  </a:lnTo>
                  <a:lnTo>
                    <a:pt x="244" y="1525"/>
                  </a:lnTo>
                  <a:lnTo>
                    <a:pt x="248" y="1532"/>
                  </a:lnTo>
                  <a:lnTo>
                    <a:pt x="251" y="1536"/>
                  </a:lnTo>
                  <a:lnTo>
                    <a:pt x="254" y="1537"/>
                  </a:lnTo>
                  <a:lnTo>
                    <a:pt x="255" y="1537"/>
                  </a:lnTo>
                  <a:lnTo>
                    <a:pt x="262" y="1537"/>
                  </a:lnTo>
                  <a:lnTo>
                    <a:pt x="265" y="1536"/>
                  </a:lnTo>
                  <a:lnTo>
                    <a:pt x="264" y="1534"/>
                  </a:lnTo>
                  <a:lnTo>
                    <a:pt x="264" y="1532"/>
                  </a:lnTo>
                  <a:lnTo>
                    <a:pt x="263" y="1528"/>
                  </a:lnTo>
                  <a:lnTo>
                    <a:pt x="263" y="1525"/>
                  </a:lnTo>
                  <a:lnTo>
                    <a:pt x="265" y="1523"/>
                  </a:lnTo>
                  <a:lnTo>
                    <a:pt x="267" y="1519"/>
                  </a:lnTo>
                  <a:lnTo>
                    <a:pt x="277" y="1513"/>
                  </a:lnTo>
                  <a:lnTo>
                    <a:pt x="283" y="1510"/>
                  </a:lnTo>
                  <a:lnTo>
                    <a:pt x="285" y="1506"/>
                  </a:lnTo>
                  <a:lnTo>
                    <a:pt x="285" y="1505"/>
                  </a:lnTo>
                  <a:lnTo>
                    <a:pt x="285" y="1503"/>
                  </a:lnTo>
                  <a:lnTo>
                    <a:pt x="286" y="1502"/>
                  </a:lnTo>
                  <a:lnTo>
                    <a:pt x="288" y="1501"/>
                  </a:lnTo>
                  <a:lnTo>
                    <a:pt x="291" y="1500"/>
                  </a:lnTo>
                  <a:lnTo>
                    <a:pt x="294" y="1498"/>
                  </a:lnTo>
                  <a:lnTo>
                    <a:pt x="294" y="1497"/>
                  </a:lnTo>
                  <a:lnTo>
                    <a:pt x="295" y="1494"/>
                  </a:lnTo>
                  <a:lnTo>
                    <a:pt x="296" y="1492"/>
                  </a:lnTo>
                  <a:lnTo>
                    <a:pt x="299" y="1484"/>
                  </a:lnTo>
                  <a:lnTo>
                    <a:pt x="300" y="1484"/>
                  </a:lnTo>
                  <a:lnTo>
                    <a:pt x="301" y="1478"/>
                  </a:lnTo>
                  <a:lnTo>
                    <a:pt x="296" y="1478"/>
                  </a:lnTo>
                  <a:lnTo>
                    <a:pt x="291" y="1479"/>
                  </a:lnTo>
                  <a:lnTo>
                    <a:pt x="288" y="1478"/>
                  </a:lnTo>
                  <a:lnTo>
                    <a:pt x="284" y="1475"/>
                  </a:lnTo>
                  <a:lnTo>
                    <a:pt x="280" y="1471"/>
                  </a:lnTo>
                  <a:lnTo>
                    <a:pt x="277" y="1470"/>
                  </a:lnTo>
                  <a:lnTo>
                    <a:pt x="273" y="1468"/>
                  </a:lnTo>
                  <a:lnTo>
                    <a:pt x="272" y="1473"/>
                  </a:lnTo>
                  <a:lnTo>
                    <a:pt x="274" y="1478"/>
                  </a:lnTo>
                  <a:lnTo>
                    <a:pt x="277" y="1480"/>
                  </a:lnTo>
                  <a:lnTo>
                    <a:pt x="277" y="1484"/>
                  </a:lnTo>
                  <a:lnTo>
                    <a:pt x="276" y="1488"/>
                  </a:lnTo>
                  <a:lnTo>
                    <a:pt x="275" y="1497"/>
                  </a:lnTo>
                  <a:lnTo>
                    <a:pt x="272" y="1495"/>
                  </a:lnTo>
                  <a:lnTo>
                    <a:pt x="265" y="1493"/>
                  </a:lnTo>
                  <a:lnTo>
                    <a:pt x="263" y="1492"/>
                  </a:lnTo>
                  <a:lnTo>
                    <a:pt x="260" y="1492"/>
                  </a:lnTo>
                  <a:lnTo>
                    <a:pt x="257" y="1493"/>
                  </a:lnTo>
                  <a:lnTo>
                    <a:pt x="253" y="1494"/>
                  </a:lnTo>
                  <a:lnTo>
                    <a:pt x="249" y="1497"/>
                  </a:lnTo>
                  <a:lnTo>
                    <a:pt x="248" y="1497"/>
                  </a:lnTo>
                  <a:lnTo>
                    <a:pt x="244" y="1496"/>
                  </a:lnTo>
                  <a:lnTo>
                    <a:pt x="239" y="1496"/>
                  </a:lnTo>
                  <a:lnTo>
                    <a:pt x="235" y="1494"/>
                  </a:lnTo>
                  <a:lnTo>
                    <a:pt x="233" y="1493"/>
                  </a:lnTo>
                  <a:lnTo>
                    <a:pt x="230" y="1493"/>
                  </a:lnTo>
                  <a:lnTo>
                    <a:pt x="228" y="1493"/>
                  </a:lnTo>
                  <a:lnTo>
                    <a:pt x="225" y="1492"/>
                  </a:lnTo>
                  <a:lnTo>
                    <a:pt x="225" y="1490"/>
                  </a:lnTo>
                  <a:lnTo>
                    <a:pt x="224" y="1489"/>
                  </a:lnTo>
                  <a:lnTo>
                    <a:pt x="223" y="1488"/>
                  </a:lnTo>
                  <a:lnTo>
                    <a:pt x="222" y="1485"/>
                  </a:lnTo>
                  <a:lnTo>
                    <a:pt x="221" y="1484"/>
                  </a:lnTo>
                  <a:lnTo>
                    <a:pt x="221" y="1481"/>
                  </a:lnTo>
                  <a:lnTo>
                    <a:pt x="221" y="1478"/>
                  </a:lnTo>
                  <a:lnTo>
                    <a:pt x="222" y="1474"/>
                  </a:lnTo>
                  <a:lnTo>
                    <a:pt x="223" y="1470"/>
                  </a:lnTo>
                  <a:lnTo>
                    <a:pt x="225" y="1464"/>
                  </a:lnTo>
                  <a:lnTo>
                    <a:pt x="225" y="1462"/>
                  </a:lnTo>
                  <a:lnTo>
                    <a:pt x="225" y="1460"/>
                  </a:lnTo>
                  <a:lnTo>
                    <a:pt x="227" y="1458"/>
                  </a:lnTo>
                  <a:lnTo>
                    <a:pt x="230" y="1456"/>
                  </a:lnTo>
                  <a:lnTo>
                    <a:pt x="233" y="1454"/>
                  </a:lnTo>
                  <a:lnTo>
                    <a:pt x="237" y="1452"/>
                  </a:lnTo>
                  <a:lnTo>
                    <a:pt x="240" y="1451"/>
                  </a:lnTo>
                  <a:lnTo>
                    <a:pt x="243" y="1451"/>
                  </a:lnTo>
                  <a:lnTo>
                    <a:pt x="244" y="1452"/>
                  </a:lnTo>
                  <a:lnTo>
                    <a:pt x="247" y="1454"/>
                  </a:lnTo>
                  <a:lnTo>
                    <a:pt x="249" y="1454"/>
                  </a:lnTo>
                  <a:lnTo>
                    <a:pt x="251" y="1453"/>
                  </a:lnTo>
                  <a:lnTo>
                    <a:pt x="254" y="1448"/>
                  </a:lnTo>
                  <a:lnTo>
                    <a:pt x="258" y="1445"/>
                  </a:lnTo>
                  <a:lnTo>
                    <a:pt x="263" y="1444"/>
                  </a:lnTo>
                  <a:lnTo>
                    <a:pt x="266" y="1443"/>
                  </a:lnTo>
                  <a:lnTo>
                    <a:pt x="268" y="1444"/>
                  </a:lnTo>
                  <a:lnTo>
                    <a:pt x="272" y="1448"/>
                  </a:lnTo>
                  <a:lnTo>
                    <a:pt x="275" y="1446"/>
                  </a:lnTo>
                  <a:lnTo>
                    <a:pt x="276" y="1443"/>
                  </a:lnTo>
                  <a:lnTo>
                    <a:pt x="277" y="1438"/>
                  </a:lnTo>
                  <a:lnTo>
                    <a:pt x="279" y="1437"/>
                  </a:lnTo>
                  <a:lnTo>
                    <a:pt x="282" y="1436"/>
                  </a:lnTo>
                  <a:lnTo>
                    <a:pt x="287" y="1438"/>
                  </a:lnTo>
                  <a:lnTo>
                    <a:pt x="290" y="1439"/>
                  </a:lnTo>
                  <a:lnTo>
                    <a:pt x="293" y="1443"/>
                  </a:lnTo>
                  <a:lnTo>
                    <a:pt x="296" y="1446"/>
                  </a:lnTo>
                  <a:lnTo>
                    <a:pt x="298" y="1446"/>
                  </a:lnTo>
                  <a:lnTo>
                    <a:pt x="297" y="1451"/>
                  </a:lnTo>
                  <a:lnTo>
                    <a:pt x="298" y="1460"/>
                  </a:lnTo>
                  <a:lnTo>
                    <a:pt x="299" y="1463"/>
                  </a:lnTo>
                  <a:lnTo>
                    <a:pt x="303" y="1463"/>
                  </a:lnTo>
                  <a:lnTo>
                    <a:pt x="304" y="1461"/>
                  </a:lnTo>
                  <a:lnTo>
                    <a:pt x="305" y="1460"/>
                  </a:lnTo>
                  <a:lnTo>
                    <a:pt x="306" y="1458"/>
                  </a:lnTo>
                  <a:lnTo>
                    <a:pt x="306" y="1456"/>
                  </a:lnTo>
                  <a:lnTo>
                    <a:pt x="307" y="1456"/>
                  </a:lnTo>
                  <a:lnTo>
                    <a:pt x="308" y="1453"/>
                  </a:lnTo>
                  <a:lnTo>
                    <a:pt x="308" y="1451"/>
                  </a:lnTo>
                  <a:lnTo>
                    <a:pt x="308" y="1448"/>
                  </a:lnTo>
                  <a:lnTo>
                    <a:pt x="308" y="1446"/>
                  </a:lnTo>
                  <a:lnTo>
                    <a:pt x="308" y="1444"/>
                  </a:lnTo>
                  <a:lnTo>
                    <a:pt x="307" y="1443"/>
                  </a:lnTo>
                  <a:lnTo>
                    <a:pt x="308" y="1442"/>
                  </a:lnTo>
                  <a:lnTo>
                    <a:pt x="309" y="1439"/>
                  </a:lnTo>
                  <a:lnTo>
                    <a:pt x="310" y="1437"/>
                  </a:lnTo>
                  <a:lnTo>
                    <a:pt x="312" y="1434"/>
                  </a:lnTo>
                  <a:lnTo>
                    <a:pt x="314" y="1433"/>
                  </a:lnTo>
                  <a:lnTo>
                    <a:pt x="313" y="1431"/>
                  </a:lnTo>
                  <a:lnTo>
                    <a:pt x="313" y="1430"/>
                  </a:lnTo>
                  <a:lnTo>
                    <a:pt x="312" y="1428"/>
                  </a:lnTo>
                  <a:lnTo>
                    <a:pt x="310" y="1425"/>
                  </a:lnTo>
                  <a:lnTo>
                    <a:pt x="308" y="1424"/>
                  </a:lnTo>
                  <a:lnTo>
                    <a:pt x="307" y="1422"/>
                  </a:lnTo>
                  <a:lnTo>
                    <a:pt x="307" y="1420"/>
                  </a:lnTo>
                  <a:lnTo>
                    <a:pt x="306" y="1418"/>
                  </a:lnTo>
                  <a:lnTo>
                    <a:pt x="307" y="1416"/>
                  </a:lnTo>
                  <a:lnTo>
                    <a:pt x="307" y="1414"/>
                  </a:lnTo>
                  <a:lnTo>
                    <a:pt x="308" y="1410"/>
                  </a:lnTo>
                  <a:lnTo>
                    <a:pt x="309" y="1409"/>
                  </a:lnTo>
                  <a:lnTo>
                    <a:pt x="310" y="1408"/>
                  </a:lnTo>
                  <a:lnTo>
                    <a:pt x="313" y="1407"/>
                  </a:lnTo>
                  <a:lnTo>
                    <a:pt x="315" y="1408"/>
                  </a:lnTo>
                  <a:lnTo>
                    <a:pt x="316" y="1408"/>
                  </a:lnTo>
                  <a:lnTo>
                    <a:pt x="317" y="1410"/>
                  </a:lnTo>
                  <a:lnTo>
                    <a:pt x="319" y="1411"/>
                  </a:lnTo>
                  <a:lnTo>
                    <a:pt x="319" y="1412"/>
                  </a:lnTo>
                  <a:lnTo>
                    <a:pt x="319" y="1414"/>
                  </a:lnTo>
                  <a:lnTo>
                    <a:pt x="321" y="1415"/>
                  </a:lnTo>
                  <a:lnTo>
                    <a:pt x="327" y="1417"/>
                  </a:lnTo>
                  <a:lnTo>
                    <a:pt x="328" y="1415"/>
                  </a:lnTo>
                  <a:lnTo>
                    <a:pt x="330" y="1414"/>
                  </a:lnTo>
                  <a:lnTo>
                    <a:pt x="331" y="1414"/>
                  </a:lnTo>
                  <a:lnTo>
                    <a:pt x="332" y="1413"/>
                  </a:lnTo>
                  <a:lnTo>
                    <a:pt x="333" y="1410"/>
                  </a:lnTo>
                  <a:lnTo>
                    <a:pt x="336" y="1409"/>
                  </a:lnTo>
                  <a:lnTo>
                    <a:pt x="337" y="1407"/>
                  </a:lnTo>
                  <a:lnTo>
                    <a:pt x="338" y="1405"/>
                  </a:lnTo>
                  <a:lnTo>
                    <a:pt x="340" y="1404"/>
                  </a:lnTo>
                  <a:lnTo>
                    <a:pt x="341" y="1402"/>
                  </a:lnTo>
                  <a:lnTo>
                    <a:pt x="343" y="1400"/>
                  </a:lnTo>
                  <a:lnTo>
                    <a:pt x="343" y="1400"/>
                  </a:lnTo>
                  <a:lnTo>
                    <a:pt x="344" y="1399"/>
                  </a:lnTo>
                  <a:lnTo>
                    <a:pt x="344" y="1397"/>
                  </a:lnTo>
                  <a:lnTo>
                    <a:pt x="345" y="1396"/>
                  </a:lnTo>
                  <a:lnTo>
                    <a:pt x="345" y="1395"/>
                  </a:lnTo>
                  <a:lnTo>
                    <a:pt x="345" y="1395"/>
                  </a:lnTo>
                  <a:lnTo>
                    <a:pt x="346" y="1393"/>
                  </a:lnTo>
                  <a:lnTo>
                    <a:pt x="346" y="1392"/>
                  </a:lnTo>
                  <a:lnTo>
                    <a:pt x="346" y="1390"/>
                  </a:lnTo>
                  <a:lnTo>
                    <a:pt x="347" y="1389"/>
                  </a:lnTo>
                  <a:lnTo>
                    <a:pt x="346" y="1388"/>
                  </a:lnTo>
                  <a:lnTo>
                    <a:pt x="347" y="1386"/>
                  </a:lnTo>
                  <a:lnTo>
                    <a:pt x="349" y="1382"/>
                  </a:lnTo>
                  <a:lnTo>
                    <a:pt x="351" y="1380"/>
                  </a:lnTo>
                  <a:lnTo>
                    <a:pt x="352" y="1378"/>
                  </a:lnTo>
                  <a:lnTo>
                    <a:pt x="352" y="1376"/>
                  </a:lnTo>
                  <a:lnTo>
                    <a:pt x="353" y="1374"/>
                  </a:lnTo>
                  <a:lnTo>
                    <a:pt x="355" y="1371"/>
                  </a:lnTo>
                  <a:lnTo>
                    <a:pt x="355" y="1369"/>
                  </a:lnTo>
                  <a:lnTo>
                    <a:pt x="355" y="1368"/>
                  </a:lnTo>
                  <a:lnTo>
                    <a:pt x="353" y="1367"/>
                  </a:lnTo>
                  <a:lnTo>
                    <a:pt x="352" y="1367"/>
                  </a:lnTo>
                  <a:lnTo>
                    <a:pt x="349" y="1368"/>
                  </a:lnTo>
                  <a:lnTo>
                    <a:pt x="348" y="1370"/>
                  </a:lnTo>
                  <a:lnTo>
                    <a:pt x="347" y="1375"/>
                  </a:lnTo>
                  <a:lnTo>
                    <a:pt x="346" y="1377"/>
                  </a:lnTo>
                  <a:lnTo>
                    <a:pt x="344" y="1381"/>
                  </a:lnTo>
                  <a:lnTo>
                    <a:pt x="343" y="1381"/>
                  </a:lnTo>
                  <a:lnTo>
                    <a:pt x="341" y="1384"/>
                  </a:lnTo>
                  <a:lnTo>
                    <a:pt x="340" y="1383"/>
                  </a:lnTo>
                  <a:lnTo>
                    <a:pt x="338" y="1383"/>
                  </a:lnTo>
                  <a:lnTo>
                    <a:pt x="338" y="1382"/>
                  </a:lnTo>
                  <a:lnTo>
                    <a:pt x="333" y="1381"/>
                  </a:lnTo>
                  <a:lnTo>
                    <a:pt x="330" y="1381"/>
                  </a:lnTo>
                  <a:lnTo>
                    <a:pt x="327" y="1380"/>
                  </a:lnTo>
                  <a:lnTo>
                    <a:pt x="323" y="1380"/>
                  </a:lnTo>
                  <a:lnTo>
                    <a:pt x="319" y="1380"/>
                  </a:lnTo>
                  <a:lnTo>
                    <a:pt x="315" y="1379"/>
                  </a:lnTo>
                  <a:lnTo>
                    <a:pt x="309" y="1378"/>
                  </a:lnTo>
                  <a:lnTo>
                    <a:pt x="308" y="1378"/>
                  </a:lnTo>
                  <a:lnTo>
                    <a:pt x="305" y="1377"/>
                  </a:lnTo>
                  <a:lnTo>
                    <a:pt x="304" y="1376"/>
                  </a:lnTo>
                  <a:lnTo>
                    <a:pt x="302" y="1375"/>
                  </a:lnTo>
                  <a:lnTo>
                    <a:pt x="301" y="1373"/>
                  </a:lnTo>
                  <a:lnTo>
                    <a:pt x="300" y="1371"/>
                  </a:lnTo>
                  <a:lnTo>
                    <a:pt x="300" y="1371"/>
                  </a:lnTo>
                  <a:lnTo>
                    <a:pt x="300" y="1370"/>
                  </a:lnTo>
                  <a:lnTo>
                    <a:pt x="300" y="1369"/>
                  </a:lnTo>
                  <a:lnTo>
                    <a:pt x="301" y="1368"/>
                  </a:lnTo>
                  <a:lnTo>
                    <a:pt x="301" y="1367"/>
                  </a:lnTo>
                  <a:lnTo>
                    <a:pt x="301" y="1366"/>
                  </a:lnTo>
                  <a:lnTo>
                    <a:pt x="302" y="1365"/>
                  </a:lnTo>
                  <a:lnTo>
                    <a:pt x="302" y="1364"/>
                  </a:lnTo>
                  <a:lnTo>
                    <a:pt x="303" y="1363"/>
                  </a:lnTo>
                  <a:lnTo>
                    <a:pt x="303" y="1362"/>
                  </a:lnTo>
                  <a:lnTo>
                    <a:pt x="304" y="1362"/>
                  </a:lnTo>
                  <a:lnTo>
                    <a:pt x="304" y="1360"/>
                  </a:lnTo>
                  <a:lnTo>
                    <a:pt x="305" y="1358"/>
                  </a:lnTo>
                  <a:lnTo>
                    <a:pt x="305" y="1357"/>
                  </a:lnTo>
                  <a:lnTo>
                    <a:pt x="305" y="1356"/>
                  </a:lnTo>
                  <a:lnTo>
                    <a:pt x="306" y="1354"/>
                  </a:lnTo>
                  <a:lnTo>
                    <a:pt x="307" y="1353"/>
                  </a:lnTo>
                  <a:lnTo>
                    <a:pt x="306" y="1352"/>
                  </a:lnTo>
                  <a:lnTo>
                    <a:pt x="306" y="1350"/>
                  </a:lnTo>
                  <a:lnTo>
                    <a:pt x="309" y="1349"/>
                  </a:lnTo>
                  <a:lnTo>
                    <a:pt x="310" y="1348"/>
                  </a:lnTo>
                  <a:lnTo>
                    <a:pt x="312" y="1348"/>
                  </a:lnTo>
                  <a:lnTo>
                    <a:pt x="314" y="1346"/>
                  </a:lnTo>
                  <a:lnTo>
                    <a:pt x="315" y="1344"/>
                  </a:lnTo>
                  <a:lnTo>
                    <a:pt x="315" y="1342"/>
                  </a:lnTo>
                  <a:lnTo>
                    <a:pt x="315" y="1340"/>
                  </a:lnTo>
                  <a:lnTo>
                    <a:pt x="315" y="1339"/>
                  </a:lnTo>
                  <a:lnTo>
                    <a:pt x="315" y="1336"/>
                  </a:lnTo>
                  <a:lnTo>
                    <a:pt x="315" y="1334"/>
                  </a:lnTo>
                  <a:lnTo>
                    <a:pt x="313" y="1332"/>
                  </a:lnTo>
                  <a:lnTo>
                    <a:pt x="311" y="1330"/>
                  </a:lnTo>
                  <a:lnTo>
                    <a:pt x="310" y="1329"/>
                  </a:lnTo>
                  <a:lnTo>
                    <a:pt x="308" y="1328"/>
                  </a:lnTo>
                  <a:lnTo>
                    <a:pt x="305" y="1328"/>
                  </a:lnTo>
                  <a:lnTo>
                    <a:pt x="302" y="1327"/>
                  </a:lnTo>
                  <a:lnTo>
                    <a:pt x="301" y="1327"/>
                  </a:lnTo>
                  <a:lnTo>
                    <a:pt x="299" y="1329"/>
                  </a:lnTo>
                  <a:lnTo>
                    <a:pt x="296" y="1331"/>
                  </a:lnTo>
                  <a:lnTo>
                    <a:pt x="293" y="1333"/>
                  </a:lnTo>
                  <a:lnTo>
                    <a:pt x="291" y="1334"/>
                  </a:lnTo>
                  <a:lnTo>
                    <a:pt x="287" y="1334"/>
                  </a:lnTo>
                  <a:lnTo>
                    <a:pt x="286" y="1333"/>
                  </a:lnTo>
                  <a:lnTo>
                    <a:pt x="280" y="1331"/>
                  </a:lnTo>
                  <a:lnTo>
                    <a:pt x="277" y="1330"/>
                  </a:lnTo>
                  <a:lnTo>
                    <a:pt x="275" y="1329"/>
                  </a:lnTo>
                  <a:lnTo>
                    <a:pt x="272" y="1328"/>
                  </a:lnTo>
                  <a:lnTo>
                    <a:pt x="269" y="1327"/>
                  </a:lnTo>
                  <a:lnTo>
                    <a:pt x="268" y="1326"/>
                  </a:lnTo>
                  <a:lnTo>
                    <a:pt x="265" y="1325"/>
                  </a:lnTo>
                  <a:lnTo>
                    <a:pt x="263" y="1324"/>
                  </a:lnTo>
                  <a:lnTo>
                    <a:pt x="261" y="1322"/>
                  </a:lnTo>
                  <a:lnTo>
                    <a:pt x="258" y="1320"/>
                  </a:lnTo>
                  <a:lnTo>
                    <a:pt x="257" y="1318"/>
                  </a:lnTo>
                  <a:lnTo>
                    <a:pt x="254" y="1315"/>
                  </a:lnTo>
                  <a:lnTo>
                    <a:pt x="253" y="1314"/>
                  </a:lnTo>
                  <a:lnTo>
                    <a:pt x="252" y="1312"/>
                  </a:lnTo>
                  <a:lnTo>
                    <a:pt x="252" y="1311"/>
                  </a:lnTo>
                  <a:lnTo>
                    <a:pt x="251" y="1309"/>
                  </a:lnTo>
                  <a:lnTo>
                    <a:pt x="251" y="1306"/>
                  </a:lnTo>
                  <a:lnTo>
                    <a:pt x="251" y="1304"/>
                  </a:lnTo>
                  <a:lnTo>
                    <a:pt x="251" y="1303"/>
                  </a:lnTo>
                  <a:lnTo>
                    <a:pt x="252" y="1301"/>
                  </a:lnTo>
                  <a:lnTo>
                    <a:pt x="254" y="1297"/>
                  </a:lnTo>
                  <a:lnTo>
                    <a:pt x="254" y="1296"/>
                  </a:lnTo>
                  <a:lnTo>
                    <a:pt x="254" y="1294"/>
                  </a:lnTo>
                  <a:lnTo>
                    <a:pt x="256" y="1292"/>
                  </a:lnTo>
                  <a:lnTo>
                    <a:pt x="257" y="1290"/>
                  </a:lnTo>
                  <a:lnTo>
                    <a:pt x="258" y="1287"/>
                  </a:lnTo>
                  <a:lnTo>
                    <a:pt x="259" y="1286"/>
                  </a:lnTo>
                  <a:lnTo>
                    <a:pt x="259" y="1284"/>
                  </a:lnTo>
                  <a:lnTo>
                    <a:pt x="259" y="1283"/>
                  </a:lnTo>
                  <a:lnTo>
                    <a:pt x="260" y="1280"/>
                  </a:lnTo>
                  <a:lnTo>
                    <a:pt x="259" y="1278"/>
                  </a:lnTo>
                  <a:lnTo>
                    <a:pt x="260" y="1276"/>
                  </a:lnTo>
                  <a:lnTo>
                    <a:pt x="263" y="1278"/>
                  </a:lnTo>
                  <a:lnTo>
                    <a:pt x="267" y="1282"/>
                  </a:lnTo>
                  <a:lnTo>
                    <a:pt x="268" y="1284"/>
                  </a:lnTo>
                  <a:lnTo>
                    <a:pt x="270" y="1287"/>
                  </a:lnTo>
                  <a:lnTo>
                    <a:pt x="271" y="1288"/>
                  </a:lnTo>
                  <a:lnTo>
                    <a:pt x="272" y="1292"/>
                  </a:lnTo>
                  <a:lnTo>
                    <a:pt x="271" y="1292"/>
                  </a:lnTo>
                  <a:lnTo>
                    <a:pt x="272" y="1294"/>
                  </a:lnTo>
                  <a:lnTo>
                    <a:pt x="273" y="1297"/>
                  </a:lnTo>
                  <a:lnTo>
                    <a:pt x="276" y="1301"/>
                  </a:lnTo>
                  <a:lnTo>
                    <a:pt x="277" y="1302"/>
                  </a:lnTo>
                  <a:lnTo>
                    <a:pt x="277" y="1303"/>
                  </a:lnTo>
                  <a:lnTo>
                    <a:pt x="280" y="1306"/>
                  </a:lnTo>
                  <a:lnTo>
                    <a:pt x="282" y="1307"/>
                  </a:lnTo>
                  <a:lnTo>
                    <a:pt x="284" y="1308"/>
                  </a:lnTo>
                  <a:lnTo>
                    <a:pt x="287" y="1310"/>
                  </a:lnTo>
                  <a:lnTo>
                    <a:pt x="291" y="1311"/>
                  </a:lnTo>
                  <a:lnTo>
                    <a:pt x="295" y="1311"/>
                  </a:lnTo>
                  <a:lnTo>
                    <a:pt x="296" y="1312"/>
                  </a:lnTo>
                  <a:lnTo>
                    <a:pt x="301" y="1312"/>
                  </a:lnTo>
                  <a:lnTo>
                    <a:pt x="301" y="1311"/>
                  </a:lnTo>
                  <a:lnTo>
                    <a:pt x="305" y="1311"/>
                  </a:lnTo>
                  <a:lnTo>
                    <a:pt x="306" y="1309"/>
                  </a:lnTo>
                  <a:lnTo>
                    <a:pt x="307" y="1307"/>
                  </a:lnTo>
                  <a:lnTo>
                    <a:pt x="308" y="1306"/>
                  </a:lnTo>
                  <a:lnTo>
                    <a:pt x="308" y="1303"/>
                  </a:lnTo>
                  <a:lnTo>
                    <a:pt x="307" y="1301"/>
                  </a:lnTo>
                  <a:lnTo>
                    <a:pt x="306" y="1298"/>
                  </a:lnTo>
                  <a:lnTo>
                    <a:pt x="304" y="1296"/>
                  </a:lnTo>
                  <a:lnTo>
                    <a:pt x="303" y="1295"/>
                  </a:lnTo>
                  <a:lnTo>
                    <a:pt x="301" y="1293"/>
                  </a:lnTo>
                  <a:lnTo>
                    <a:pt x="300" y="1292"/>
                  </a:lnTo>
                  <a:lnTo>
                    <a:pt x="296" y="1290"/>
                  </a:lnTo>
                  <a:lnTo>
                    <a:pt x="293" y="1288"/>
                  </a:lnTo>
                  <a:lnTo>
                    <a:pt x="289" y="1287"/>
                  </a:lnTo>
                  <a:lnTo>
                    <a:pt x="286" y="1286"/>
                  </a:lnTo>
                  <a:lnTo>
                    <a:pt x="282" y="1284"/>
                  </a:lnTo>
                  <a:lnTo>
                    <a:pt x="278" y="1283"/>
                  </a:lnTo>
                  <a:lnTo>
                    <a:pt x="277" y="1284"/>
                  </a:lnTo>
                  <a:lnTo>
                    <a:pt x="272" y="1281"/>
                  </a:lnTo>
                  <a:lnTo>
                    <a:pt x="268" y="1277"/>
                  </a:lnTo>
                  <a:lnTo>
                    <a:pt x="266" y="1272"/>
                  </a:lnTo>
                  <a:lnTo>
                    <a:pt x="270" y="1268"/>
                  </a:lnTo>
                  <a:lnTo>
                    <a:pt x="272" y="1268"/>
                  </a:lnTo>
                  <a:lnTo>
                    <a:pt x="274" y="1266"/>
                  </a:lnTo>
                  <a:lnTo>
                    <a:pt x="276" y="1265"/>
                  </a:lnTo>
                  <a:lnTo>
                    <a:pt x="278" y="1264"/>
                  </a:lnTo>
                  <a:lnTo>
                    <a:pt x="280" y="1264"/>
                  </a:lnTo>
                  <a:lnTo>
                    <a:pt x="282" y="1263"/>
                  </a:lnTo>
                  <a:lnTo>
                    <a:pt x="284" y="1262"/>
                  </a:lnTo>
                  <a:lnTo>
                    <a:pt x="286" y="1260"/>
                  </a:lnTo>
                  <a:lnTo>
                    <a:pt x="288" y="1259"/>
                  </a:lnTo>
                  <a:lnTo>
                    <a:pt x="289" y="1257"/>
                  </a:lnTo>
                  <a:lnTo>
                    <a:pt x="291" y="1255"/>
                  </a:lnTo>
                  <a:lnTo>
                    <a:pt x="291" y="1254"/>
                  </a:lnTo>
                  <a:lnTo>
                    <a:pt x="292" y="1253"/>
                  </a:lnTo>
                  <a:lnTo>
                    <a:pt x="293" y="1252"/>
                  </a:lnTo>
                  <a:lnTo>
                    <a:pt x="295" y="1251"/>
                  </a:lnTo>
                  <a:lnTo>
                    <a:pt x="296" y="1250"/>
                  </a:lnTo>
                  <a:lnTo>
                    <a:pt x="297" y="1250"/>
                  </a:lnTo>
                  <a:lnTo>
                    <a:pt x="298" y="1248"/>
                  </a:lnTo>
                  <a:lnTo>
                    <a:pt x="299" y="1247"/>
                  </a:lnTo>
                  <a:lnTo>
                    <a:pt x="300" y="1246"/>
                  </a:lnTo>
                  <a:lnTo>
                    <a:pt x="301" y="1244"/>
                  </a:lnTo>
                  <a:lnTo>
                    <a:pt x="301" y="1240"/>
                  </a:lnTo>
                  <a:lnTo>
                    <a:pt x="301" y="1239"/>
                  </a:lnTo>
                  <a:lnTo>
                    <a:pt x="301" y="1236"/>
                  </a:lnTo>
                  <a:lnTo>
                    <a:pt x="301" y="1233"/>
                  </a:lnTo>
                  <a:lnTo>
                    <a:pt x="300" y="1231"/>
                  </a:lnTo>
                  <a:lnTo>
                    <a:pt x="299" y="1231"/>
                  </a:lnTo>
                  <a:lnTo>
                    <a:pt x="298" y="1230"/>
                  </a:lnTo>
                  <a:lnTo>
                    <a:pt x="297" y="1229"/>
                  </a:lnTo>
                  <a:lnTo>
                    <a:pt x="296" y="1227"/>
                  </a:lnTo>
                  <a:lnTo>
                    <a:pt x="295" y="1226"/>
                  </a:lnTo>
                  <a:lnTo>
                    <a:pt x="293" y="1225"/>
                  </a:lnTo>
                  <a:lnTo>
                    <a:pt x="291" y="1224"/>
                  </a:lnTo>
                  <a:lnTo>
                    <a:pt x="290" y="1226"/>
                  </a:lnTo>
                  <a:lnTo>
                    <a:pt x="288" y="1226"/>
                  </a:lnTo>
                  <a:lnTo>
                    <a:pt x="288" y="1227"/>
                  </a:lnTo>
                  <a:lnTo>
                    <a:pt x="287" y="1228"/>
                  </a:lnTo>
                  <a:lnTo>
                    <a:pt x="286" y="1229"/>
                  </a:lnTo>
                  <a:lnTo>
                    <a:pt x="285" y="1230"/>
                  </a:lnTo>
                  <a:lnTo>
                    <a:pt x="284" y="1232"/>
                  </a:lnTo>
                  <a:lnTo>
                    <a:pt x="283" y="1235"/>
                  </a:lnTo>
                  <a:lnTo>
                    <a:pt x="283" y="1236"/>
                  </a:lnTo>
                  <a:lnTo>
                    <a:pt x="282" y="1239"/>
                  </a:lnTo>
                  <a:lnTo>
                    <a:pt x="280" y="1242"/>
                  </a:lnTo>
                  <a:lnTo>
                    <a:pt x="280" y="1245"/>
                  </a:lnTo>
                  <a:lnTo>
                    <a:pt x="274" y="1246"/>
                  </a:lnTo>
                  <a:lnTo>
                    <a:pt x="271" y="1247"/>
                  </a:lnTo>
                  <a:lnTo>
                    <a:pt x="267" y="1248"/>
                  </a:lnTo>
                  <a:lnTo>
                    <a:pt x="264" y="1250"/>
                  </a:lnTo>
                  <a:lnTo>
                    <a:pt x="260" y="1251"/>
                  </a:lnTo>
                  <a:lnTo>
                    <a:pt x="257" y="1253"/>
                  </a:lnTo>
                  <a:lnTo>
                    <a:pt x="254" y="1254"/>
                  </a:lnTo>
                  <a:lnTo>
                    <a:pt x="251" y="1254"/>
                  </a:lnTo>
                  <a:lnTo>
                    <a:pt x="250" y="1254"/>
                  </a:lnTo>
                  <a:lnTo>
                    <a:pt x="250" y="1255"/>
                  </a:lnTo>
                  <a:lnTo>
                    <a:pt x="249" y="1256"/>
                  </a:lnTo>
                  <a:lnTo>
                    <a:pt x="249" y="1256"/>
                  </a:lnTo>
                  <a:lnTo>
                    <a:pt x="247" y="1255"/>
                  </a:lnTo>
                  <a:lnTo>
                    <a:pt x="245" y="1254"/>
                  </a:lnTo>
                  <a:lnTo>
                    <a:pt x="243" y="1252"/>
                  </a:lnTo>
                  <a:lnTo>
                    <a:pt x="242" y="1250"/>
                  </a:lnTo>
                  <a:lnTo>
                    <a:pt x="240" y="1249"/>
                  </a:lnTo>
                  <a:lnTo>
                    <a:pt x="239" y="1246"/>
                  </a:lnTo>
                  <a:lnTo>
                    <a:pt x="238" y="1245"/>
                  </a:lnTo>
                  <a:lnTo>
                    <a:pt x="236" y="1242"/>
                  </a:lnTo>
                  <a:lnTo>
                    <a:pt x="235" y="1239"/>
                  </a:lnTo>
                  <a:lnTo>
                    <a:pt x="236" y="1238"/>
                  </a:lnTo>
                  <a:lnTo>
                    <a:pt x="235" y="1233"/>
                  </a:lnTo>
                  <a:lnTo>
                    <a:pt x="234" y="1232"/>
                  </a:lnTo>
                  <a:lnTo>
                    <a:pt x="234" y="1230"/>
                  </a:lnTo>
                  <a:lnTo>
                    <a:pt x="234" y="1228"/>
                  </a:lnTo>
                  <a:lnTo>
                    <a:pt x="235" y="1227"/>
                  </a:lnTo>
                  <a:lnTo>
                    <a:pt x="235" y="1226"/>
                  </a:lnTo>
                  <a:lnTo>
                    <a:pt x="237" y="1224"/>
                  </a:lnTo>
                  <a:lnTo>
                    <a:pt x="239" y="1222"/>
                  </a:lnTo>
                  <a:lnTo>
                    <a:pt x="240" y="1222"/>
                  </a:lnTo>
                  <a:lnTo>
                    <a:pt x="241" y="1221"/>
                  </a:lnTo>
                  <a:lnTo>
                    <a:pt x="242" y="1219"/>
                  </a:lnTo>
                  <a:lnTo>
                    <a:pt x="244" y="1217"/>
                  </a:lnTo>
                  <a:lnTo>
                    <a:pt x="244" y="1216"/>
                  </a:lnTo>
                  <a:lnTo>
                    <a:pt x="245" y="1214"/>
                  </a:lnTo>
                  <a:lnTo>
                    <a:pt x="247" y="1215"/>
                  </a:lnTo>
                  <a:lnTo>
                    <a:pt x="250" y="1216"/>
                  </a:lnTo>
                  <a:lnTo>
                    <a:pt x="251" y="1216"/>
                  </a:lnTo>
                  <a:lnTo>
                    <a:pt x="254" y="1214"/>
                  </a:lnTo>
                  <a:lnTo>
                    <a:pt x="257" y="1212"/>
                  </a:lnTo>
                  <a:lnTo>
                    <a:pt x="259" y="1212"/>
                  </a:lnTo>
                  <a:lnTo>
                    <a:pt x="263" y="1211"/>
                  </a:lnTo>
                  <a:lnTo>
                    <a:pt x="264" y="1210"/>
                  </a:lnTo>
                  <a:lnTo>
                    <a:pt x="267" y="1209"/>
                  </a:lnTo>
                  <a:lnTo>
                    <a:pt x="270" y="1207"/>
                  </a:lnTo>
                  <a:lnTo>
                    <a:pt x="272" y="1206"/>
                  </a:lnTo>
                  <a:lnTo>
                    <a:pt x="273" y="1203"/>
                  </a:lnTo>
                  <a:lnTo>
                    <a:pt x="275" y="1201"/>
                  </a:lnTo>
                  <a:lnTo>
                    <a:pt x="275" y="1199"/>
                  </a:lnTo>
                  <a:lnTo>
                    <a:pt x="277" y="1196"/>
                  </a:lnTo>
                  <a:lnTo>
                    <a:pt x="278" y="1193"/>
                  </a:lnTo>
                  <a:lnTo>
                    <a:pt x="279" y="1193"/>
                  </a:lnTo>
                  <a:lnTo>
                    <a:pt x="280" y="1191"/>
                  </a:lnTo>
                  <a:lnTo>
                    <a:pt x="281" y="1189"/>
                  </a:lnTo>
                  <a:lnTo>
                    <a:pt x="282" y="1187"/>
                  </a:lnTo>
                  <a:lnTo>
                    <a:pt x="282" y="1185"/>
                  </a:lnTo>
                  <a:lnTo>
                    <a:pt x="281" y="1184"/>
                  </a:lnTo>
                  <a:lnTo>
                    <a:pt x="279" y="1182"/>
                  </a:lnTo>
                  <a:lnTo>
                    <a:pt x="277" y="1180"/>
                  </a:lnTo>
                  <a:lnTo>
                    <a:pt x="275" y="1179"/>
                  </a:lnTo>
                  <a:lnTo>
                    <a:pt x="272" y="1179"/>
                  </a:lnTo>
                  <a:lnTo>
                    <a:pt x="270" y="1178"/>
                  </a:lnTo>
                  <a:lnTo>
                    <a:pt x="268" y="1177"/>
                  </a:lnTo>
                  <a:lnTo>
                    <a:pt x="266" y="1177"/>
                  </a:lnTo>
                  <a:lnTo>
                    <a:pt x="264" y="1176"/>
                  </a:lnTo>
                  <a:lnTo>
                    <a:pt x="261" y="1177"/>
                  </a:lnTo>
                  <a:lnTo>
                    <a:pt x="258" y="1177"/>
                  </a:lnTo>
                  <a:lnTo>
                    <a:pt x="254" y="1176"/>
                  </a:lnTo>
                  <a:lnTo>
                    <a:pt x="250" y="1175"/>
                  </a:lnTo>
                  <a:lnTo>
                    <a:pt x="248" y="1174"/>
                  </a:lnTo>
                  <a:lnTo>
                    <a:pt x="245" y="1174"/>
                  </a:lnTo>
                  <a:lnTo>
                    <a:pt x="242" y="1174"/>
                  </a:lnTo>
                  <a:lnTo>
                    <a:pt x="240" y="1174"/>
                  </a:lnTo>
                  <a:lnTo>
                    <a:pt x="236" y="1175"/>
                  </a:lnTo>
                  <a:lnTo>
                    <a:pt x="232" y="1174"/>
                  </a:lnTo>
                  <a:lnTo>
                    <a:pt x="231" y="1173"/>
                  </a:lnTo>
                  <a:lnTo>
                    <a:pt x="230" y="1171"/>
                  </a:lnTo>
                  <a:lnTo>
                    <a:pt x="230" y="1170"/>
                  </a:lnTo>
                  <a:lnTo>
                    <a:pt x="230" y="1167"/>
                  </a:lnTo>
                  <a:lnTo>
                    <a:pt x="230" y="1165"/>
                  </a:lnTo>
                  <a:lnTo>
                    <a:pt x="230" y="1163"/>
                  </a:lnTo>
                  <a:lnTo>
                    <a:pt x="231" y="1160"/>
                  </a:lnTo>
                  <a:lnTo>
                    <a:pt x="234" y="1159"/>
                  </a:lnTo>
                  <a:lnTo>
                    <a:pt x="233" y="1156"/>
                  </a:lnTo>
                  <a:lnTo>
                    <a:pt x="234" y="1154"/>
                  </a:lnTo>
                  <a:lnTo>
                    <a:pt x="231" y="1152"/>
                  </a:lnTo>
                  <a:lnTo>
                    <a:pt x="230" y="1151"/>
                  </a:lnTo>
                  <a:lnTo>
                    <a:pt x="230" y="1151"/>
                  </a:lnTo>
                  <a:lnTo>
                    <a:pt x="230" y="1148"/>
                  </a:lnTo>
                  <a:lnTo>
                    <a:pt x="231" y="1144"/>
                  </a:lnTo>
                  <a:lnTo>
                    <a:pt x="232" y="1142"/>
                  </a:lnTo>
                  <a:lnTo>
                    <a:pt x="231" y="1141"/>
                  </a:lnTo>
                  <a:lnTo>
                    <a:pt x="231" y="1138"/>
                  </a:lnTo>
                  <a:lnTo>
                    <a:pt x="231" y="1137"/>
                  </a:lnTo>
                  <a:lnTo>
                    <a:pt x="233" y="1135"/>
                  </a:lnTo>
                  <a:lnTo>
                    <a:pt x="233" y="1132"/>
                  </a:lnTo>
                  <a:lnTo>
                    <a:pt x="234" y="1132"/>
                  </a:lnTo>
                  <a:lnTo>
                    <a:pt x="236" y="1130"/>
                  </a:lnTo>
                  <a:lnTo>
                    <a:pt x="237" y="1127"/>
                  </a:lnTo>
                  <a:lnTo>
                    <a:pt x="238" y="1123"/>
                  </a:lnTo>
                  <a:lnTo>
                    <a:pt x="239" y="1122"/>
                  </a:lnTo>
                  <a:lnTo>
                    <a:pt x="240" y="1120"/>
                  </a:lnTo>
                  <a:lnTo>
                    <a:pt x="242" y="1118"/>
                  </a:lnTo>
                  <a:lnTo>
                    <a:pt x="245" y="1116"/>
                  </a:lnTo>
                  <a:lnTo>
                    <a:pt x="247" y="1115"/>
                  </a:lnTo>
                  <a:lnTo>
                    <a:pt x="248" y="1115"/>
                  </a:lnTo>
                  <a:lnTo>
                    <a:pt x="250" y="1115"/>
                  </a:lnTo>
                  <a:lnTo>
                    <a:pt x="261" y="1115"/>
                  </a:lnTo>
                  <a:lnTo>
                    <a:pt x="263" y="1113"/>
                  </a:lnTo>
                  <a:lnTo>
                    <a:pt x="265" y="1110"/>
                  </a:lnTo>
                  <a:lnTo>
                    <a:pt x="267" y="1108"/>
                  </a:lnTo>
                  <a:lnTo>
                    <a:pt x="268" y="1105"/>
                  </a:lnTo>
                  <a:lnTo>
                    <a:pt x="269" y="1104"/>
                  </a:lnTo>
                  <a:lnTo>
                    <a:pt x="270" y="1103"/>
                  </a:lnTo>
                  <a:lnTo>
                    <a:pt x="271" y="1103"/>
                  </a:lnTo>
                  <a:lnTo>
                    <a:pt x="272" y="1102"/>
                  </a:lnTo>
                  <a:lnTo>
                    <a:pt x="272" y="1101"/>
                  </a:lnTo>
                  <a:lnTo>
                    <a:pt x="274" y="1099"/>
                  </a:lnTo>
                  <a:lnTo>
                    <a:pt x="275" y="1096"/>
                  </a:lnTo>
                  <a:lnTo>
                    <a:pt x="276" y="1095"/>
                  </a:lnTo>
                  <a:lnTo>
                    <a:pt x="276" y="1095"/>
                  </a:lnTo>
                  <a:lnTo>
                    <a:pt x="277" y="1095"/>
                  </a:lnTo>
                  <a:lnTo>
                    <a:pt x="276" y="1093"/>
                  </a:lnTo>
                  <a:lnTo>
                    <a:pt x="277" y="1092"/>
                  </a:lnTo>
                  <a:lnTo>
                    <a:pt x="277" y="1091"/>
                  </a:lnTo>
                  <a:lnTo>
                    <a:pt x="277" y="1089"/>
                  </a:lnTo>
                  <a:lnTo>
                    <a:pt x="277" y="1085"/>
                  </a:lnTo>
                  <a:lnTo>
                    <a:pt x="277" y="1082"/>
                  </a:lnTo>
                  <a:lnTo>
                    <a:pt x="277" y="1081"/>
                  </a:lnTo>
                  <a:lnTo>
                    <a:pt x="276" y="1078"/>
                  </a:lnTo>
                  <a:lnTo>
                    <a:pt x="277" y="1076"/>
                  </a:lnTo>
                  <a:lnTo>
                    <a:pt x="276" y="1075"/>
                  </a:lnTo>
                  <a:lnTo>
                    <a:pt x="274" y="1074"/>
                  </a:lnTo>
                  <a:lnTo>
                    <a:pt x="273" y="1071"/>
                  </a:lnTo>
                  <a:lnTo>
                    <a:pt x="272" y="1071"/>
                  </a:lnTo>
                  <a:lnTo>
                    <a:pt x="272" y="1069"/>
                  </a:lnTo>
                  <a:lnTo>
                    <a:pt x="270" y="1068"/>
                  </a:lnTo>
                  <a:lnTo>
                    <a:pt x="268" y="1067"/>
                  </a:lnTo>
                  <a:lnTo>
                    <a:pt x="268" y="1067"/>
                  </a:lnTo>
                  <a:lnTo>
                    <a:pt x="269" y="1065"/>
                  </a:lnTo>
                  <a:lnTo>
                    <a:pt x="269" y="1063"/>
                  </a:lnTo>
                  <a:lnTo>
                    <a:pt x="269" y="1062"/>
                  </a:lnTo>
                  <a:lnTo>
                    <a:pt x="269" y="1059"/>
                  </a:lnTo>
                  <a:lnTo>
                    <a:pt x="268" y="1057"/>
                  </a:lnTo>
                  <a:lnTo>
                    <a:pt x="268" y="1056"/>
                  </a:lnTo>
                  <a:lnTo>
                    <a:pt x="267" y="1054"/>
                  </a:lnTo>
                  <a:lnTo>
                    <a:pt x="267" y="1053"/>
                  </a:lnTo>
                  <a:lnTo>
                    <a:pt x="266" y="1052"/>
                  </a:lnTo>
                  <a:lnTo>
                    <a:pt x="265" y="1049"/>
                  </a:lnTo>
                  <a:lnTo>
                    <a:pt x="263" y="1048"/>
                  </a:lnTo>
                  <a:lnTo>
                    <a:pt x="263" y="1048"/>
                  </a:lnTo>
                  <a:lnTo>
                    <a:pt x="261" y="1046"/>
                  </a:lnTo>
                  <a:lnTo>
                    <a:pt x="259" y="1045"/>
                  </a:lnTo>
                  <a:lnTo>
                    <a:pt x="258" y="1045"/>
                  </a:lnTo>
                  <a:lnTo>
                    <a:pt x="255" y="1045"/>
                  </a:lnTo>
                  <a:lnTo>
                    <a:pt x="253" y="1046"/>
                  </a:lnTo>
                  <a:lnTo>
                    <a:pt x="249" y="1047"/>
                  </a:lnTo>
                  <a:lnTo>
                    <a:pt x="246" y="1048"/>
                  </a:lnTo>
                  <a:lnTo>
                    <a:pt x="244" y="1050"/>
                  </a:lnTo>
                  <a:lnTo>
                    <a:pt x="244" y="1053"/>
                  </a:lnTo>
                  <a:lnTo>
                    <a:pt x="243" y="1053"/>
                  </a:lnTo>
                  <a:lnTo>
                    <a:pt x="246" y="1059"/>
                  </a:lnTo>
                  <a:lnTo>
                    <a:pt x="245" y="1061"/>
                  </a:lnTo>
                  <a:lnTo>
                    <a:pt x="244" y="1061"/>
                  </a:lnTo>
                  <a:lnTo>
                    <a:pt x="243" y="1064"/>
                  </a:lnTo>
                  <a:lnTo>
                    <a:pt x="244" y="1066"/>
                  </a:lnTo>
                  <a:lnTo>
                    <a:pt x="244" y="1067"/>
                  </a:lnTo>
                  <a:lnTo>
                    <a:pt x="243" y="1067"/>
                  </a:lnTo>
                  <a:lnTo>
                    <a:pt x="243" y="1068"/>
                  </a:lnTo>
                  <a:lnTo>
                    <a:pt x="244" y="1072"/>
                  </a:lnTo>
                  <a:lnTo>
                    <a:pt x="244" y="1076"/>
                  </a:lnTo>
                  <a:lnTo>
                    <a:pt x="244" y="1079"/>
                  </a:lnTo>
                  <a:lnTo>
                    <a:pt x="243" y="1082"/>
                  </a:lnTo>
                  <a:lnTo>
                    <a:pt x="241" y="1085"/>
                  </a:lnTo>
                  <a:lnTo>
                    <a:pt x="240" y="1086"/>
                  </a:lnTo>
                  <a:lnTo>
                    <a:pt x="240" y="1089"/>
                  </a:lnTo>
                  <a:lnTo>
                    <a:pt x="236" y="1090"/>
                  </a:lnTo>
                  <a:lnTo>
                    <a:pt x="232" y="1092"/>
                  </a:lnTo>
                  <a:lnTo>
                    <a:pt x="228" y="1092"/>
                  </a:lnTo>
                  <a:lnTo>
                    <a:pt x="225" y="1091"/>
                  </a:lnTo>
                  <a:lnTo>
                    <a:pt x="222" y="1090"/>
                  </a:lnTo>
                  <a:lnTo>
                    <a:pt x="219" y="1089"/>
                  </a:lnTo>
                  <a:lnTo>
                    <a:pt x="216" y="1088"/>
                  </a:lnTo>
                  <a:lnTo>
                    <a:pt x="215" y="1086"/>
                  </a:lnTo>
                  <a:lnTo>
                    <a:pt x="211" y="1084"/>
                  </a:lnTo>
                  <a:lnTo>
                    <a:pt x="211" y="1082"/>
                  </a:lnTo>
                  <a:lnTo>
                    <a:pt x="211" y="1081"/>
                  </a:lnTo>
                  <a:lnTo>
                    <a:pt x="210" y="1081"/>
                  </a:lnTo>
                  <a:lnTo>
                    <a:pt x="210" y="1078"/>
                  </a:lnTo>
                  <a:lnTo>
                    <a:pt x="209" y="1076"/>
                  </a:lnTo>
                  <a:lnTo>
                    <a:pt x="210" y="1074"/>
                  </a:lnTo>
                  <a:lnTo>
                    <a:pt x="210" y="1071"/>
                  </a:lnTo>
                  <a:lnTo>
                    <a:pt x="211" y="1070"/>
                  </a:lnTo>
                  <a:lnTo>
                    <a:pt x="212" y="1069"/>
                  </a:lnTo>
                  <a:lnTo>
                    <a:pt x="212" y="1068"/>
                  </a:lnTo>
                  <a:lnTo>
                    <a:pt x="214" y="1067"/>
                  </a:lnTo>
                  <a:lnTo>
                    <a:pt x="214" y="1066"/>
                  </a:lnTo>
                  <a:lnTo>
                    <a:pt x="215" y="1066"/>
                  </a:lnTo>
                  <a:lnTo>
                    <a:pt x="216" y="1066"/>
                  </a:lnTo>
                  <a:lnTo>
                    <a:pt x="216" y="1064"/>
                  </a:lnTo>
                  <a:lnTo>
                    <a:pt x="216" y="1063"/>
                  </a:lnTo>
                  <a:lnTo>
                    <a:pt x="215" y="1062"/>
                  </a:lnTo>
                  <a:lnTo>
                    <a:pt x="215" y="1059"/>
                  </a:lnTo>
                  <a:lnTo>
                    <a:pt x="216" y="1058"/>
                  </a:lnTo>
                  <a:lnTo>
                    <a:pt x="216" y="1057"/>
                  </a:lnTo>
                  <a:lnTo>
                    <a:pt x="217" y="1057"/>
                  </a:lnTo>
                  <a:lnTo>
                    <a:pt x="220" y="1054"/>
                  </a:lnTo>
                  <a:lnTo>
                    <a:pt x="221" y="1053"/>
                  </a:lnTo>
                  <a:lnTo>
                    <a:pt x="222" y="1052"/>
                  </a:lnTo>
                  <a:lnTo>
                    <a:pt x="222" y="1051"/>
                  </a:lnTo>
                  <a:lnTo>
                    <a:pt x="223" y="1051"/>
                  </a:lnTo>
                  <a:lnTo>
                    <a:pt x="225" y="1049"/>
                  </a:lnTo>
                  <a:lnTo>
                    <a:pt x="226" y="1048"/>
                  </a:lnTo>
                  <a:lnTo>
                    <a:pt x="228" y="1047"/>
                  </a:lnTo>
                  <a:lnTo>
                    <a:pt x="229" y="1045"/>
                  </a:lnTo>
                  <a:lnTo>
                    <a:pt x="230" y="1043"/>
                  </a:lnTo>
                  <a:lnTo>
                    <a:pt x="230" y="1041"/>
                  </a:lnTo>
                  <a:lnTo>
                    <a:pt x="232" y="1035"/>
                  </a:lnTo>
                  <a:lnTo>
                    <a:pt x="233" y="1034"/>
                  </a:lnTo>
                  <a:lnTo>
                    <a:pt x="234" y="1032"/>
                  </a:lnTo>
                  <a:lnTo>
                    <a:pt x="235" y="1030"/>
                  </a:lnTo>
                  <a:lnTo>
                    <a:pt x="236" y="1029"/>
                  </a:lnTo>
                  <a:lnTo>
                    <a:pt x="237" y="1026"/>
                  </a:lnTo>
                  <a:lnTo>
                    <a:pt x="238" y="1026"/>
                  </a:lnTo>
                  <a:lnTo>
                    <a:pt x="240" y="1025"/>
                  </a:lnTo>
                  <a:lnTo>
                    <a:pt x="241" y="1025"/>
                  </a:lnTo>
                  <a:lnTo>
                    <a:pt x="243" y="1025"/>
                  </a:lnTo>
                  <a:lnTo>
                    <a:pt x="244" y="1025"/>
                  </a:lnTo>
                  <a:lnTo>
                    <a:pt x="246" y="1024"/>
                  </a:lnTo>
                  <a:lnTo>
                    <a:pt x="247" y="1022"/>
                  </a:lnTo>
                  <a:lnTo>
                    <a:pt x="249" y="1021"/>
                  </a:lnTo>
                  <a:lnTo>
                    <a:pt x="249" y="1019"/>
                  </a:lnTo>
                  <a:lnTo>
                    <a:pt x="249" y="1018"/>
                  </a:lnTo>
                  <a:lnTo>
                    <a:pt x="249" y="1016"/>
                  </a:lnTo>
                  <a:lnTo>
                    <a:pt x="250" y="1015"/>
                  </a:lnTo>
                  <a:lnTo>
                    <a:pt x="250" y="1014"/>
                  </a:lnTo>
                  <a:lnTo>
                    <a:pt x="251" y="1012"/>
                  </a:lnTo>
                  <a:lnTo>
                    <a:pt x="252" y="1011"/>
                  </a:lnTo>
                  <a:lnTo>
                    <a:pt x="251" y="1009"/>
                  </a:lnTo>
                  <a:lnTo>
                    <a:pt x="250" y="1006"/>
                  </a:lnTo>
                  <a:lnTo>
                    <a:pt x="249" y="1005"/>
                  </a:lnTo>
                  <a:lnTo>
                    <a:pt x="246" y="1002"/>
                  </a:lnTo>
                  <a:lnTo>
                    <a:pt x="244" y="1001"/>
                  </a:lnTo>
                  <a:lnTo>
                    <a:pt x="240" y="998"/>
                  </a:lnTo>
                  <a:lnTo>
                    <a:pt x="238" y="996"/>
                  </a:lnTo>
                  <a:lnTo>
                    <a:pt x="237" y="996"/>
                  </a:lnTo>
                  <a:lnTo>
                    <a:pt x="234" y="995"/>
                  </a:lnTo>
                  <a:lnTo>
                    <a:pt x="231" y="994"/>
                  </a:lnTo>
                  <a:lnTo>
                    <a:pt x="229" y="992"/>
                  </a:lnTo>
                  <a:lnTo>
                    <a:pt x="228" y="991"/>
                  </a:lnTo>
                  <a:lnTo>
                    <a:pt x="225" y="987"/>
                  </a:lnTo>
                  <a:lnTo>
                    <a:pt x="224" y="987"/>
                  </a:lnTo>
                  <a:lnTo>
                    <a:pt x="221" y="986"/>
                  </a:lnTo>
                  <a:lnTo>
                    <a:pt x="219" y="984"/>
                  </a:lnTo>
                  <a:lnTo>
                    <a:pt x="216" y="983"/>
                  </a:lnTo>
                  <a:lnTo>
                    <a:pt x="216" y="982"/>
                  </a:lnTo>
                  <a:lnTo>
                    <a:pt x="216" y="978"/>
                  </a:lnTo>
                  <a:lnTo>
                    <a:pt x="216" y="974"/>
                  </a:lnTo>
                  <a:lnTo>
                    <a:pt x="217" y="973"/>
                  </a:lnTo>
                  <a:lnTo>
                    <a:pt x="219" y="970"/>
                  </a:lnTo>
                  <a:lnTo>
                    <a:pt x="221" y="968"/>
                  </a:lnTo>
                  <a:lnTo>
                    <a:pt x="222" y="966"/>
                  </a:lnTo>
                  <a:lnTo>
                    <a:pt x="225" y="965"/>
                  </a:lnTo>
                  <a:lnTo>
                    <a:pt x="229" y="965"/>
                  </a:lnTo>
                  <a:lnTo>
                    <a:pt x="231" y="964"/>
                  </a:lnTo>
                  <a:lnTo>
                    <a:pt x="234" y="965"/>
                  </a:lnTo>
                  <a:lnTo>
                    <a:pt x="235" y="966"/>
                  </a:lnTo>
                  <a:lnTo>
                    <a:pt x="238" y="969"/>
                  </a:lnTo>
                  <a:lnTo>
                    <a:pt x="238" y="970"/>
                  </a:lnTo>
                  <a:lnTo>
                    <a:pt x="240" y="971"/>
                  </a:lnTo>
                  <a:lnTo>
                    <a:pt x="241" y="972"/>
                  </a:lnTo>
                  <a:lnTo>
                    <a:pt x="245" y="972"/>
                  </a:lnTo>
                  <a:lnTo>
                    <a:pt x="249" y="972"/>
                  </a:lnTo>
                  <a:lnTo>
                    <a:pt x="252" y="972"/>
                  </a:lnTo>
                  <a:lnTo>
                    <a:pt x="255" y="972"/>
                  </a:lnTo>
                  <a:lnTo>
                    <a:pt x="258" y="971"/>
                  </a:lnTo>
                  <a:lnTo>
                    <a:pt x="260" y="970"/>
                  </a:lnTo>
                  <a:lnTo>
                    <a:pt x="263" y="968"/>
                  </a:lnTo>
                  <a:lnTo>
                    <a:pt x="268" y="968"/>
                  </a:lnTo>
                  <a:lnTo>
                    <a:pt x="269" y="964"/>
                  </a:lnTo>
                  <a:lnTo>
                    <a:pt x="270" y="961"/>
                  </a:lnTo>
                  <a:lnTo>
                    <a:pt x="270" y="957"/>
                  </a:lnTo>
                  <a:lnTo>
                    <a:pt x="271" y="954"/>
                  </a:lnTo>
                  <a:lnTo>
                    <a:pt x="271" y="950"/>
                  </a:lnTo>
                  <a:lnTo>
                    <a:pt x="271" y="946"/>
                  </a:lnTo>
                  <a:lnTo>
                    <a:pt x="270" y="943"/>
                  </a:lnTo>
                  <a:lnTo>
                    <a:pt x="269" y="939"/>
                  </a:lnTo>
                  <a:lnTo>
                    <a:pt x="269" y="937"/>
                  </a:lnTo>
                  <a:lnTo>
                    <a:pt x="268" y="935"/>
                  </a:lnTo>
                  <a:lnTo>
                    <a:pt x="268" y="932"/>
                  </a:lnTo>
                  <a:lnTo>
                    <a:pt x="268" y="929"/>
                  </a:lnTo>
                  <a:lnTo>
                    <a:pt x="268" y="928"/>
                  </a:lnTo>
                  <a:lnTo>
                    <a:pt x="266" y="926"/>
                  </a:lnTo>
                  <a:lnTo>
                    <a:pt x="265" y="925"/>
                  </a:lnTo>
                  <a:lnTo>
                    <a:pt x="267" y="924"/>
                  </a:lnTo>
                  <a:lnTo>
                    <a:pt x="268" y="924"/>
                  </a:lnTo>
                  <a:lnTo>
                    <a:pt x="269" y="924"/>
                  </a:lnTo>
                  <a:lnTo>
                    <a:pt x="271" y="923"/>
                  </a:lnTo>
                  <a:lnTo>
                    <a:pt x="271" y="921"/>
                  </a:lnTo>
                  <a:lnTo>
                    <a:pt x="272" y="921"/>
                  </a:lnTo>
                  <a:lnTo>
                    <a:pt x="272" y="921"/>
                  </a:lnTo>
                  <a:lnTo>
                    <a:pt x="274" y="921"/>
                  </a:lnTo>
                  <a:lnTo>
                    <a:pt x="274" y="921"/>
                  </a:lnTo>
                  <a:lnTo>
                    <a:pt x="274" y="920"/>
                  </a:lnTo>
                  <a:lnTo>
                    <a:pt x="275" y="919"/>
                  </a:lnTo>
                  <a:lnTo>
                    <a:pt x="276" y="918"/>
                  </a:lnTo>
                  <a:lnTo>
                    <a:pt x="277" y="918"/>
                  </a:lnTo>
                  <a:lnTo>
                    <a:pt x="277" y="917"/>
                  </a:lnTo>
                  <a:lnTo>
                    <a:pt x="279" y="917"/>
                  </a:lnTo>
                  <a:lnTo>
                    <a:pt x="281" y="917"/>
                  </a:lnTo>
                  <a:lnTo>
                    <a:pt x="282" y="916"/>
                  </a:lnTo>
                  <a:lnTo>
                    <a:pt x="284" y="913"/>
                  </a:lnTo>
                  <a:lnTo>
                    <a:pt x="286" y="911"/>
                  </a:lnTo>
                  <a:lnTo>
                    <a:pt x="286" y="907"/>
                  </a:lnTo>
                  <a:lnTo>
                    <a:pt x="286" y="903"/>
                  </a:lnTo>
                  <a:lnTo>
                    <a:pt x="287" y="900"/>
                  </a:lnTo>
                  <a:lnTo>
                    <a:pt x="287" y="898"/>
                  </a:lnTo>
                  <a:lnTo>
                    <a:pt x="287" y="894"/>
                  </a:lnTo>
                  <a:lnTo>
                    <a:pt x="286" y="893"/>
                  </a:lnTo>
                  <a:lnTo>
                    <a:pt x="285" y="890"/>
                  </a:lnTo>
                  <a:lnTo>
                    <a:pt x="282" y="889"/>
                  </a:lnTo>
                  <a:lnTo>
                    <a:pt x="277" y="889"/>
                  </a:lnTo>
                  <a:lnTo>
                    <a:pt x="273" y="889"/>
                  </a:lnTo>
                  <a:lnTo>
                    <a:pt x="272" y="890"/>
                  </a:lnTo>
                  <a:lnTo>
                    <a:pt x="270" y="890"/>
                  </a:lnTo>
                  <a:lnTo>
                    <a:pt x="268" y="891"/>
                  </a:lnTo>
                  <a:lnTo>
                    <a:pt x="266" y="893"/>
                  </a:lnTo>
                  <a:lnTo>
                    <a:pt x="266" y="895"/>
                  </a:lnTo>
                  <a:lnTo>
                    <a:pt x="267" y="894"/>
                  </a:lnTo>
                  <a:lnTo>
                    <a:pt x="268" y="893"/>
                  </a:lnTo>
                  <a:lnTo>
                    <a:pt x="268" y="895"/>
                  </a:lnTo>
                  <a:lnTo>
                    <a:pt x="268" y="897"/>
                  </a:lnTo>
                  <a:lnTo>
                    <a:pt x="266" y="906"/>
                  </a:lnTo>
                  <a:lnTo>
                    <a:pt x="264" y="908"/>
                  </a:lnTo>
                  <a:lnTo>
                    <a:pt x="263" y="912"/>
                  </a:lnTo>
                  <a:lnTo>
                    <a:pt x="263" y="914"/>
                  </a:lnTo>
                  <a:lnTo>
                    <a:pt x="262" y="915"/>
                  </a:lnTo>
                  <a:lnTo>
                    <a:pt x="259" y="913"/>
                  </a:lnTo>
                  <a:lnTo>
                    <a:pt x="257" y="912"/>
                  </a:lnTo>
                  <a:lnTo>
                    <a:pt x="256" y="907"/>
                  </a:lnTo>
                  <a:lnTo>
                    <a:pt x="255" y="905"/>
                  </a:lnTo>
                  <a:lnTo>
                    <a:pt x="254" y="903"/>
                  </a:lnTo>
                  <a:lnTo>
                    <a:pt x="252" y="901"/>
                  </a:lnTo>
                  <a:lnTo>
                    <a:pt x="253" y="898"/>
                  </a:lnTo>
                  <a:lnTo>
                    <a:pt x="252" y="898"/>
                  </a:lnTo>
                  <a:lnTo>
                    <a:pt x="251" y="896"/>
                  </a:lnTo>
                  <a:lnTo>
                    <a:pt x="251" y="893"/>
                  </a:lnTo>
                  <a:lnTo>
                    <a:pt x="248" y="890"/>
                  </a:lnTo>
                  <a:lnTo>
                    <a:pt x="248" y="889"/>
                  </a:lnTo>
                  <a:lnTo>
                    <a:pt x="246" y="887"/>
                  </a:lnTo>
                  <a:lnTo>
                    <a:pt x="245" y="885"/>
                  </a:lnTo>
                  <a:lnTo>
                    <a:pt x="244" y="884"/>
                  </a:lnTo>
                  <a:lnTo>
                    <a:pt x="244" y="881"/>
                  </a:lnTo>
                  <a:lnTo>
                    <a:pt x="244" y="878"/>
                  </a:lnTo>
                  <a:lnTo>
                    <a:pt x="244" y="874"/>
                  </a:lnTo>
                  <a:lnTo>
                    <a:pt x="244" y="873"/>
                  </a:lnTo>
                  <a:lnTo>
                    <a:pt x="244" y="871"/>
                  </a:lnTo>
                  <a:lnTo>
                    <a:pt x="243" y="869"/>
                  </a:lnTo>
                  <a:lnTo>
                    <a:pt x="244" y="866"/>
                  </a:lnTo>
                  <a:lnTo>
                    <a:pt x="244" y="865"/>
                  </a:lnTo>
                  <a:lnTo>
                    <a:pt x="244" y="862"/>
                  </a:lnTo>
                  <a:lnTo>
                    <a:pt x="245" y="861"/>
                  </a:lnTo>
                  <a:lnTo>
                    <a:pt x="247" y="859"/>
                  </a:lnTo>
                  <a:lnTo>
                    <a:pt x="249" y="856"/>
                  </a:lnTo>
                  <a:lnTo>
                    <a:pt x="249" y="854"/>
                  </a:lnTo>
                  <a:lnTo>
                    <a:pt x="254" y="850"/>
                  </a:lnTo>
                  <a:lnTo>
                    <a:pt x="255" y="847"/>
                  </a:lnTo>
                  <a:lnTo>
                    <a:pt x="259" y="841"/>
                  </a:lnTo>
                  <a:lnTo>
                    <a:pt x="262" y="837"/>
                  </a:lnTo>
                  <a:lnTo>
                    <a:pt x="265" y="835"/>
                  </a:lnTo>
                  <a:lnTo>
                    <a:pt x="268" y="832"/>
                  </a:lnTo>
                  <a:lnTo>
                    <a:pt x="273" y="828"/>
                  </a:lnTo>
                  <a:lnTo>
                    <a:pt x="276" y="827"/>
                  </a:lnTo>
                  <a:lnTo>
                    <a:pt x="277" y="825"/>
                  </a:lnTo>
                  <a:lnTo>
                    <a:pt x="278" y="823"/>
                  </a:lnTo>
                  <a:lnTo>
                    <a:pt x="280" y="821"/>
                  </a:lnTo>
                  <a:lnTo>
                    <a:pt x="282" y="819"/>
                  </a:lnTo>
                  <a:lnTo>
                    <a:pt x="282" y="817"/>
                  </a:lnTo>
                  <a:lnTo>
                    <a:pt x="282" y="814"/>
                  </a:lnTo>
                  <a:lnTo>
                    <a:pt x="283" y="814"/>
                  </a:lnTo>
                  <a:lnTo>
                    <a:pt x="283" y="812"/>
                  </a:lnTo>
                  <a:lnTo>
                    <a:pt x="282" y="809"/>
                  </a:lnTo>
                  <a:lnTo>
                    <a:pt x="282" y="808"/>
                  </a:lnTo>
                  <a:lnTo>
                    <a:pt x="282" y="806"/>
                  </a:lnTo>
                  <a:lnTo>
                    <a:pt x="281" y="803"/>
                  </a:lnTo>
                  <a:lnTo>
                    <a:pt x="278" y="801"/>
                  </a:lnTo>
                  <a:lnTo>
                    <a:pt x="276" y="801"/>
                  </a:lnTo>
                  <a:lnTo>
                    <a:pt x="273" y="800"/>
                  </a:lnTo>
                  <a:lnTo>
                    <a:pt x="272" y="802"/>
                  </a:lnTo>
                  <a:lnTo>
                    <a:pt x="269" y="804"/>
                  </a:lnTo>
                  <a:lnTo>
                    <a:pt x="267" y="806"/>
                  </a:lnTo>
                  <a:lnTo>
                    <a:pt x="264" y="810"/>
                  </a:lnTo>
                  <a:lnTo>
                    <a:pt x="263" y="814"/>
                  </a:lnTo>
                  <a:lnTo>
                    <a:pt x="265" y="817"/>
                  </a:lnTo>
                  <a:lnTo>
                    <a:pt x="265" y="823"/>
                  </a:lnTo>
                  <a:lnTo>
                    <a:pt x="263" y="826"/>
                  </a:lnTo>
                  <a:lnTo>
                    <a:pt x="259" y="831"/>
                  </a:lnTo>
                  <a:lnTo>
                    <a:pt x="257" y="834"/>
                  </a:lnTo>
                  <a:lnTo>
                    <a:pt x="254" y="837"/>
                  </a:lnTo>
                  <a:lnTo>
                    <a:pt x="251" y="837"/>
                  </a:lnTo>
                  <a:lnTo>
                    <a:pt x="246" y="840"/>
                  </a:lnTo>
                  <a:lnTo>
                    <a:pt x="243" y="841"/>
                  </a:lnTo>
                  <a:lnTo>
                    <a:pt x="239" y="842"/>
                  </a:lnTo>
                  <a:lnTo>
                    <a:pt x="235" y="841"/>
                  </a:lnTo>
                  <a:lnTo>
                    <a:pt x="234" y="841"/>
                  </a:lnTo>
                  <a:lnTo>
                    <a:pt x="232" y="841"/>
                  </a:lnTo>
                  <a:lnTo>
                    <a:pt x="228" y="839"/>
                  </a:lnTo>
                  <a:lnTo>
                    <a:pt x="222" y="836"/>
                  </a:lnTo>
                  <a:lnTo>
                    <a:pt x="220" y="832"/>
                  </a:lnTo>
                  <a:lnTo>
                    <a:pt x="218" y="832"/>
                  </a:lnTo>
                  <a:lnTo>
                    <a:pt x="216" y="830"/>
                  </a:lnTo>
                  <a:lnTo>
                    <a:pt x="215" y="828"/>
                  </a:lnTo>
                  <a:lnTo>
                    <a:pt x="215" y="827"/>
                  </a:lnTo>
                  <a:lnTo>
                    <a:pt x="216" y="824"/>
                  </a:lnTo>
                  <a:lnTo>
                    <a:pt x="217" y="823"/>
                  </a:lnTo>
                  <a:lnTo>
                    <a:pt x="219" y="821"/>
                  </a:lnTo>
                  <a:lnTo>
                    <a:pt x="220" y="821"/>
                  </a:lnTo>
                  <a:lnTo>
                    <a:pt x="222" y="821"/>
                  </a:lnTo>
                  <a:lnTo>
                    <a:pt x="225" y="820"/>
                  </a:lnTo>
                  <a:lnTo>
                    <a:pt x="227" y="821"/>
                  </a:lnTo>
                  <a:lnTo>
                    <a:pt x="228" y="822"/>
                  </a:lnTo>
                  <a:lnTo>
                    <a:pt x="230" y="822"/>
                  </a:lnTo>
                  <a:lnTo>
                    <a:pt x="231" y="820"/>
                  </a:lnTo>
                  <a:lnTo>
                    <a:pt x="235" y="819"/>
                  </a:lnTo>
                  <a:lnTo>
                    <a:pt x="238" y="818"/>
                  </a:lnTo>
                  <a:lnTo>
                    <a:pt x="240" y="817"/>
                  </a:lnTo>
                  <a:lnTo>
                    <a:pt x="243" y="816"/>
                  </a:lnTo>
                  <a:lnTo>
                    <a:pt x="246" y="816"/>
                  </a:lnTo>
                  <a:lnTo>
                    <a:pt x="249" y="814"/>
                  </a:lnTo>
                  <a:lnTo>
                    <a:pt x="250" y="813"/>
                  </a:lnTo>
                  <a:lnTo>
                    <a:pt x="252" y="810"/>
                  </a:lnTo>
                  <a:lnTo>
                    <a:pt x="258" y="809"/>
                  </a:lnTo>
                  <a:lnTo>
                    <a:pt x="258" y="808"/>
                  </a:lnTo>
                  <a:lnTo>
                    <a:pt x="258" y="806"/>
                  </a:lnTo>
                  <a:lnTo>
                    <a:pt x="259" y="804"/>
                  </a:lnTo>
                  <a:lnTo>
                    <a:pt x="258" y="803"/>
                  </a:lnTo>
                  <a:lnTo>
                    <a:pt x="258" y="802"/>
                  </a:lnTo>
                  <a:lnTo>
                    <a:pt x="258" y="799"/>
                  </a:lnTo>
                  <a:lnTo>
                    <a:pt x="258" y="797"/>
                  </a:lnTo>
                  <a:lnTo>
                    <a:pt x="258" y="795"/>
                  </a:lnTo>
                  <a:lnTo>
                    <a:pt x="256" y="793"/>
                  </a:lnTo>
                  <a:lnTo>
                    <a:pt x="256" y="791"/>
                  </a:lnTo>
                  <a:lnTo>
                    <a:pt x="253" y="789"/>
                  </a:lnTo>
                  <a:lnTo>
                    <a:pt x="252" y="787"/>
                  </a:lnTo>
                  <a:lnTo>
                    <a:pt x="250" y="787"/>
                  </a:lnTo>
                  <a:lnTo>
                    <a:pt x="249" y="786"/>
                  </a:lnTo>
                  <a:lnTo>
                    <a:pt x="248" y="785"/>
                  </a:lnTo>
                  <a:lnTo>
                    <a:pt x="245" y="784"/>
                  </a:lnTo>
                  <a:lnTo>
                    <a:pt x="244" y="783"/>
                  </a:lnTo>
                  <a:lnTo>
                    <a:pt x="241" y="781"/>
                  </a:lnTo>
                  <a:lnTo>
                    <a:pt x="240" y="780"/>
                  </a:lnTo>
                  <a:lnTo>
                    <a:pt x="236" y="778"/>
                  </a:lnTo>
                  <a:lnTo>
                    <a:pt x="235" y="777"/>
                  </a:lnTo>
                  <a:lnTo>
                    <a:pt x="231" y="780"/>
                  </a:lnTo>
                  <a:lnTo>
                    <a:pt x="231" y="781"/>
                  </a:lnTo>
                  <a:lnTo>
                    <a:pt x="230" y="783"/>
                  </a:lnTo>
                  <a:lnTo>
                    <a:pt x="229" y="782"/>
                  </a:lnTo>
                  <a:lnTo>
                    <a:pt x="228" y="782"/>
                  </a:lnTo>
                  <a:lnTo>
                    <a:pt x="227" y="783"/>
                  </a:lnTo>
                  <a:lnTo>
                    <a:pt x="227" y="786"/>
                  </a:lnTo>
                  <a:lnTo>
                    <a:pt x="227" y="787"/>
                  </a:lnTo>
                  <a:lnTo>
                    <a:pt x="227" y="789"/>
                  </a:lnTo>
                  <a:lnTo>
                    <a:pt x="228" y="791"/>
                  </a:lnTo>
                  <a:lnTo>
                    <a:pt x="230" y="795"/>
                  </a:lnTo>
                  <a:lnTo>
                    <a:pt x="230" y="797"/>
                  </a:lnTo>
                  <a:lnTo>
                    <a:pt x="231" y="799"/>
                  </a:lnTo>
                  <a:lnTo>
                    <a:pt x="231" y="800"/>
                  </a:lnTo>
                  <a:lnTo>
                    <a:pt x="232" y="802"/>
                  </a:lnTo>
                  <a:lnTo>
                    <a:pt x="233" y="803"/>
                  </a:lnTo>
                  <a:lnTo>
                    <a:pt x="231" y="804"/>
                  </a:lnTo>
                  <a:lnTo>
                    <a:pt x="229" y="807"/>
                  </a:lnTo>
                  <a:lnTo>
                    <a:pt x="227" y="809"/>
                  </a:lnTo>
                  <a:lnTo>
                    <a:pt x="224" y="810"/>
                  </a:lnTo>
                  <a:lnTo>
                    <a:pt x="221" y="811"/>
                  </a:lnTo>
                  <a:lnTo>
                    <a:pt x="216" y="812"/>
                  </a:lnTo>
                  <a:lnTo>
                    <a:pt x="214" y="812"/>
                  </a:lnTo>
                  <a:lnTo>
                    <a:pt x="212" y="812"/>
                  </a:lnTo>
                  <a:lnTo>
                    <a:pt x="209" y="811"/>
                  </a:lnTo>
                  <a:lnTo>
                    <a:pt x="205" y="810"/>
                  </a:lnTo>
                  <a:lnTo>
                    <a:pt x="204" y="809"/>
                  </a:lnTo>
                  <a:lnTo>
                    <a:pt x="204" y="809"/>
                  </a:lnTo>
                  <a:lnTo>
                    <a:pt x="205" y="808"/>
                  </a:lnTo>
                  <a:lnTo>
                    <a:pt x="205" y="805"/>
                  </a:lnTo>
                  <a:lnTo>
                    <a:pt x="206" y="803"/>
                  </a:lnTo>
                  <a:lnTo>
                    <a:pt x="206" y="802"/>
                  </a:lnTo>
                  <a:lnTo>
                    <a:pt x="206" y="800"/>
                  </a:lnTo>
                  <a:lnTo>
                    <a:pt x="207" y="799"/>
                  </a:lnTo>
                  <a:lnTo>
                    <a:pt x="210" y="797"/>
                  </a:lnTo>
                  <a:lnTo>
                    <a:pt x="211" y="797"/>
                  </a:lnTo>
                  <a:lnTo>
                    <a:pt x="213" y="796"/>
                  </a:lnTo>
                  <a:lnTo>
                    <a:pt x="216" y="795"/>
                  </a:lnTo>
                  <a:lnTo>
                    <a:pt x="217" y="793"/>
                  </a:lnTo>
                  <a:lnTo>
                    <a:pt x="217" y="791"/>
                  </a:lnTo>
                  <a:lnTo>
                    <a:pt x="218" y="790"/>
                  </a:lnTo>
                  <a:lnTo>
                    <a:pt x="220" y="788"/>
                  </a:lnTo>
                  <a:lnTo>
                    <a:pt x="221" y="786"/>
                  </a:lnTo>
                  <a:lnTo>
                    <a:pt x="221" y="785"/>
                  </a:lnTo>
                  <a:lnTo>
                    <a:pt x="222" y="784"/>
                  </a:lnTo>
                  <a:lnTo>
                    <a:pt x="224" y="783"/>
                  </a:lnTo>
                  <a:lnTo>
                    <a:pt x="226" y="780"/>
                  </a:lnTo>
                  <a:lnTo>
                    <a:pt x="227" y="778"/>
                  </a:lnTo>
                  <a:lnTo>
                    <a:pt x="227" y="776"/>
                  </a:lnTo>
                  <a:lnTo>
                    <a:pt x="230" y="772"/>
                  </a:lnTo>
                  <a:lnTo>
                    <a:pt x="229" y="771"/>
                  </a:lnTo>
                  <a:lnTo>
                    <a:pt x="228" y="770"/>
                  </a:lnTo>
                  <a:lnTo>
                    <a:pt x="226" y="769"/>
                  </a:lnTo>
                  <a:lnTo>
                    <a:pt x="225" y="768"/>
                  </a:lnTo>
                  <a:lnTo>
                    <a:pt x="222" y="767"/>
                  </a:lnTo>
                  <a:lnTo>
                    <a:pt x="221" y="766"/>
                  </a:lnTo>
                  <a:lnTo>
                    <a:pt x="218" y="764"/>
                  </a:lnTo>
                  <a:lnTo>
                    <a:pt x="216" y="763"/>
                  </a:lnTo>
                  <a:lnTo>
                    <a:pt x="216" y="762"/>
                  </a:lnTo>
                  <a:lnTo>
                    <a:pt x="213" y="761"/>
                  </a:lnTo>
                  <a:lnTo>
                    <a:pt x="211" y="758"/>
                  </a:lnTo>
                  <a:lnTo>
                    <a:pt x="210" y="756"/>
                  </a:lnTo>
                  <a:lnTo>
                    <a:pt x="209" y="755"/>
                  </a:lnTo>
                  <a:lnTo>
                    <a:pt x="208" y="754"/>
                  </a:lnTo>
                  <a:lnTo>
                    <a:pt x="208" y="752"/>
                  </a:lnTo>
                  <a:lnTo>
                    <a:pt x="207" y="750"/>
                  </a:lnTo>
                  <a:lnTo>
                    <a:pt x="207" y="748"/>
                  </a:lnTo>
                  <a:lnTo>
                    <a:pt x="208" y="746"/>
                  </a:lnTo>
                  <a:lnTo>
                    <a:pt x="210" y="744"/>
                  </a:lnTo>
                  <a:lnTo>
                    <a:pt x="211" y="743"/>
                  </a:lnTo>
                  <a:lnTo>
                    <a:pt x="212" y="743"/>
                  </a:lnTo>
                  <a:lnTo>
                    <a:pt x="216" y="743"/>
                  </a:lnTo>
                  <a:lnTo>
                    <a:pt x="222" y="743"/>
                  </a:lnTo>
                  <a:lnTo>
                    <a:pt x="222" y="742"/>
                  </a:lnTo>
                  <a:lnTo>
                    <a:pt x="225" y="741"/>
                  </a:lnTo>
                  <a:lnTo>
                    <a:pt x="226" y="740"/>
                  </a:lnTo>
                  <a:lnTo>
                    <a:pt x="227" y="740"/>
                  </a:lnTo>
                  <a:lnTo>
                    <a:pt x="230" y="741"/>
                  </a:lnTo>
                  <a:lnTo>
                    <a:pt x="233" y="742"/>
                  </a:lnTo>
                  <a:lnTo>
                    <a:pt x="235" y="740"/>
                  </a:lnTo>
                  <a:lnTo>
                    <a:pt x="240" y="738"/>
                  </a:lnTo>
                  <a:lnTo>
                    <a:pt x="241" y="738"/>
                  </a:lnTo>
                  <a:lnTo>
                    <a:pt x="244" y="734"/>
                  </a:lnTo>
                  <a:lnTo>
                    <a:pt x="244" y="734"/>
                  </a:lnTo>
                  <a:lnTo>
                    <a:pt x="245" y="734"/>
                  </a:lnTo>
                  <a:lnTo>
                    <a:pt x="248" y="732"/>
                  </a:lnTo>
                  <a:lnTo>
                    <a:pt x="249" y="731"/>
                  </a:lnTo>
                  <a:lnTo>
                    <a:pt x="250" y="730"/>
                  </a:lnTo>
                  <a:lnTo>
                    <a:pt x="250" y="729"/>
                  </a:lnTo>
                  <a:lnTo>
                    <a:pt x="251" y="729"/>
                  </a:lnTo>
                  <a:lnTo>
                    <a:pt x="252" y="726"/>
                  </a:lnTo>
                  <a:lnTo>
                    <a:pt x="253" y="724"/>
                  </a:lnTo>
                  <a:lnTo>
                    <a:pt x="252" y="724"/>
                  </a:lnTo>
                  <a:lnTo>
                    <a:pt x="252" y="722"/>
                  </a:lnTo>
                  <a:lnTo>
                    <a:pt x="252" y="720"/>
                  </a:lnTo>
                  <a:lnTo>
                    <a:pt x="252" y="718"/>
                  </a:lnTo>
                  <a:lnTo>
                    <a:pt x="251" y="715"/>
                  </a:lnTo>
                  <a:lnTo>
                    <a:pt x="250" y="714"/>
                  </a:lnTo>
                  <a:lnTo>
                    <a:pt x="249" y="711"/>
                  </a:lnTo>
                  <a:lnTo>
                    <a:pt x="249" y="710"/>
                  </a:lnTo>
                  <a:lnTo>
                    <a:pt x="247" y="709"/>
                  </a:lnTo>
                  <a:lnTo>
                    <a:pt x="244" y="708"/>
                  </a:lnTo>
                  <a:lnTo>
                    <a:pt x="243" y="707"/>
                  </a:lnTo>
                  <a:lnTo>
                    <a:pt x="243" y="706"/>
                  </a:lnTo>
                  <a:lnTo>
                    <a:pt x="242" y="706"/>
                  </a:lnTo>
                  <a:lnTo>
                    <a:pt x="240" y="705"/>
                  </a:lnTo>
                  <a:lnTo>
                    <a:pt x="238" y="702"/>
                  </a:lnTo>
                  <a:lnTo>
                    <a:pt x="235" y="700"/>
                  </a:lnTo>
                  <a:lnTo>
                    <a:pt x="232" y="697"/>
                  </a:lnTo>
                  <a:lnTo>
                    <a:pt x="230" y="697"/>
                  </a:lnTo>
                  <a:lnTo>
                    <a:pt x="230" y="696"/>
                  </a:lnTo>
                  <a:lnTo>
                    <a:pt x="228" y="696"/>
                  </a:lnTo>
                  <a:lnTo>
                    <a:pt x="227" y="696"/>
                  </a:lnTo>
                  <a:lnTo>
                    <a:pt x="225" y="696"/>
                  </a:lnTo>
                  <a:lnTo>
                    <a:pt x="223" y="695"/>
                  </a:lnTo>
                  <a:lnTo>
                    <a:pt x="222" y="696"/>
                  </a:lnTo>
                  <a:lnTo>
                    <a:pt x="219" y="695"/>
                  </a:lnTo>
                  <a:lnTo>
                    <a:pt x="218" y="695"/>
                  </a:lnTo>
                  <a:lnTo>
                    <a:pt x="217" y="693"/>
                  </a:lnTo>
                  <a:lnTo>
                    <a:pt x="217" y="692"/>
                  </a:lnTo>
                  <a:lnTo>
                    <a:pt x="216" y="688"/>
                  </a:lnTo>
                  <a:lnTo>
                    <a:pt x="216" y="686"/>
                  </a:lnTo>
                  <a:lnTo>
                    <a:pt x="215" y="682"/>
                  </a:lnTo>
                  <a:lnTo>
                    <a:pt x="215" y="680"/>
                  </a:lnTo>
                  <a:lnTo>
                    <a:pt x="216" y="678"/>
                  </a:lnTo>
                  <a:lnTo>
                    <a:pt x="217" y="676"/>
                  </a:lnTo>
                  <a:lnTo>
                    <a:pt x="219" y="675"/>
                  </a:lnTo>
                  <a:lnTo>
                    <a:pt x="220" y="674"/>
                  </a:lnTo>
                  <a:lnTo>
                    <a:pt x="221" y="674"/>
                  </a:lnTo>
                  <a:lnTo>
                    <a:pt x="224" y="674"/>
                  </a:lnTo>
                  <a:lnTo>
                    <a:pt x="226" y="673"/>
                  </a:lnTo>
                  <a:lnTo>
                    <a:pt x="230" y="673"/>
                  </a:lnTo>
                  <a:lnTo>
                    <a:pt x="233" y="673"/>
                  </a:lnTo>
                  <a:lnTo>
                    <a:pt x="235" y="673"/>
                  </a:lnTo>
                  <a:lnTo>
                    <a:pt x="237" y="673"/>
                  </a:lnTo>
                  <a:lnTo>
                    <a:pt x="240" y="671"/>
                  </a:lnTo>
                  <a:lnTo>
                    <a:pt x="240" y="673"/>
                  </a:lnTo>
                  <a:lnTo>
                    <a:pt x="240" y="673"/>
                  </a:lnTo>
                  <a:lnTo>
                    <a:pt x="240" y="674"/>
                  </a:lnTo>
                  <a:lnTo>
                    <a:pt x="240" y="675"/>
                  </a:lnTo>
                  <a:lnTo>
                    <a:pt x="242" y="678"/>
                  </a:lnTo>
                  <a:lnTo>
                    <a:pt x="243" y="678"/>
                  </a:lnTo>
                  <a:lnTo>
                    <a:pt x="244" y="681"/>
                  </a:lnTo>
                  <a:lnTo>
                    <a:pt x="247" y="683"/>
                  </a:lnTo>
                  <a:lnTo>
                    <a:pt x="249" y="687"/>
                  </a:lnTo>
                  <a:lnTo>
                    <a:pt x="250" y="688"/>
                  </a:lnTo>
                  <a:lnTo>
                    <a:pt x="252" y="689"/>
                  </a:lnTo>
                  <a:lnTo>
                    <a:pt x="254" y="690"/>
                  </a:lnTo>
                  <a:lnTo>
                    <a:pt x="256" y="692"/>
                  </a:lnTo>
                  <a:lnTo>
                    <a:pt x="259" y="693"/>
                  </a:lnTo>
                  <a:lnTo>
                    <a:pt x="262" y="695"/>
                  </a:lnTo>
                  <a:lnTo>
                    <a:pt x="264" y="696"/>
                  </a:lnTo>
                  <a:lnTo>
                    <a:pt x="267" y="696"/>
                  </a:lnTo>
                  <a:lnTo>
                    <a:pt x="268" y="697"/>
                  </a:lnTo>
                  <a:lnTo>
                    <a:pt x="272" y="697"/>
                  </a:lnTo>
                  <a:lnTo>
                    <a:pt x="275" y="696"/>
                  </a:lnTo>
                  <a:lnTo>
                    <a:pt x="277" y="696"/>
                  </a:lnTo>
                  <a:lnTo>
                    <a:pt x="280" y="694"/>
                  </a:lnTo>
                  <a:lnTo>
                    <a:pt x="282" y="692"/>
                  </a:lnTo>
                  <a:lnTo>
                    <a:pt x="285" y="692"/>
                  </a:lnTo>
                  <a:lnTo>
                    <a:pt x="287" y="691"/>
                  </a:lnTo>
                  <a:lnTo>
                    <a:pt x="290" y="690"/>
                  </a:lnTo>
                  <a:lnTo>
                    <a:pt x="293" y="689"/>
                  </a:lnTo>
                  <a:lnTo>
                    <a:pt x="294" y="687"/>
                  </a:lnTo>
                  <a:lnTo>
                    <a:pt x="295" y="685"/>
                  </a:lnTo>
                  <a:lnTo>
                    <a:pt x="296" y="682"/>
                  </a:lnTo>
                  <a:lnTo>
                    <a:pt x="296" y="681"/>
                  </a:lnTo>
                  <a:lnTo>
                    <a:pt x="293" y="680"/>
                  </a:lnTo>
                  <a:lnTo>
                    <a:pt x="291" y="676"/>
                  </a:lnTo>
                  <a:lnTo>
                    <a:pt x="290" y="673"/>
                  </a:lnTo>
                  <a:lnTo>
                    <a:pt x="288" y="671"/>
                  </a:lnTo>
                  <a:lnTo>
                    <a:pt x="286" y="668"/>
                  </a:lnTo>
                  <a:lnTo>
                    <a:pt x="282" y="666"/>
                  </a:lnTo>
                  <a:lnTo>
                    <a:pt x="278" y="665"/>
                  </a:lnTo>
                  <a:lnTo>
                    <a:pt x="277" y="666"/>
                  </a:lnTo>
                  <a:lnTo>
                    <a:pt x="276" y="666"/>
                  </a:lnTo>
                  <a:lnTo>
                    <a:pt x="269" y="670"/>
                  </a:lnTo>
                  <a:lnTo>
                    <a:pt x="264" y="671"/>
                  </a:lnTo>
                  <a:lnTo>
                    <a:pt x="261" y="671"/>
                  </a:lnTo>
                  <a:lnTo>
                    <a:pt x="257" y="671"/>
                  </a:lnTo>
                  <a:lnTo>
                    <a:pt x="254" y="668"/>
                  </a:lnTo>
                  <a:lnTo>
                    <a:pt x="250" y="665"/>
                  </a:lnTo>
                  <a:lnTo>
                    <a:pt x="247" y="662"/>
                  </a:lnTo>
                  <a:lnTo>
                    <a:pt x="245" y="659"/>
                  </a:lnTo>
                  <a:lnTo>
                    <a:pt x="247" y="654"/>
                  </a:lnTo>
                  <a:lnTo>
                    <a:pt x="246" y="652"/>
                  </a:lnTo>
                  <a:lnTo>
                    <a:pt x="246" y="651"/>
                  </a:lnTo>
                  <a:lnTo>
                    <a:pt x="247" y="649"/>
                  </a:lnTo>
                  <a:lnTo>
                    <a:pt x="249" y="647"/>
                  </a:lnTo>
                  <a:lnTo>
                    <a:pt x="252" y="645"/>
                  </a:lnTo>
                  <a:lnTo>
                    <a:pt x="253" y="645"/>
                  </a:lnTo>
                  <a:lnTo>
                    <a:pt x="255" y="643"/>
                  </a:lnTo>
                  <a:lnTo>
                    <a:pt x="258" y="640"/>
                  </a:lnTo>
                  <a:lnTo>
                    <a:pt x="262" y="640"/>
                  </a:lnTo>
                  <a:lnTo>
                    <a:pt x="265" y="640"/>
                  </a:lnTo>
                  <a:lnTo>
                    <a:pt x="268" y="637"/>
                  </a:lnTo>
                  <a:lnTo>
                    <a:pt x="270" y="636"/>
                  </a:lnTo>
                  <a:lnTo>
                    <a:pt x="272" y="636"/>
                  </a:lnTo>
                  <a:lnTo>
                    <a:pt x="275" y="636"/>
                  </a:lnTo>
                  <a:lnTo>
                    <a:pt x="277" y="636"/>
                  </a:lnTo>
                  <a:lnTo>
                    <a:pt x="280" y="636"/>
                  </a:lnTo>
                  <a:lnTo>
                    <a:pt x="282" y="635"/>
                  </a:lnTo>
                  <a:lnTo>
                    <a:pt x="285" y="635"/>
                  </a:lnTo>
                  <a:lnTo>
                    <a:pt x="286" y="634"/>
                  </a:lnTo>
                  <a:lnTo>
                    <a:pt x="290" y="636"/>
                  </a:lnTo>
                  <a:lnTo>
                    <a:pt x="291" y="637"/>
                  </a:lnTo>
                  <a:lnTo>
                    <a:pt x="290" y="637"/>
                  </a:lnTo>
                  <a:lnTo>
                    <a:pt x="290" y="638"/>
                  </a:lnTo>
                  <a:lnTo>
                    <a:pt x="291" y="640"/>
                  </a:lnTo>
                  <a:lnTo>
                    <a:pt x="295" y="642"/>
                  </a:lnTo>
                  <a:lnTo>
                    <a:pt x="295" y="643"/>
                  </a:lnTo>
                  <a:lnTo>
                    <a:pt x="296" y="643"/>
                  </a:lnTo>
                  <a:lnTo>
                    <a:pt x="298" y="643"/>
                  </a:lnTo>
                  <a:lnTo>
                    <a:pt x="302" y="643"/>
                  </a:lnTo>
                  <a:lnTo>
                    <a:pt x="304" y="642"/>
                  </a:lnTo>
                  <a:lnTo>
                    <a:pt x="306" y="641"/>
                  </a:lnTo>
                  <a:lnTo>
                    <a:pt x="309" y="640"/>
                  </a:lnTo>
                  <a:lnTo>
                    <a:pt x="312" y="637"/>
                  </a:lnTo>
                  <a:lnTo>
                    <a:pt x="312" y="636"/>
                  </a:lnTo>
                  <a:lnTo>
                    <a:pt x="313" y="635"/>
                  </a:lnTo>
                  <a:lnTo>
                    <a:pt x="315" y="633"/>
                  </a:lnTo>
                  <a:lnTo>
                    <a:pt x="315" y="631"/>
                  </a:lnTo>
                  <a:lnTo>
                    <a:pt x="315" y="628"/>
                  </a:lnTo>
                  <a:lnTo>
                    <a:pt x="313" y="626"/>
                  </a:lnTo>
                  <a:lnTo>
                    <a:pt x="311" y="625"/>
                  </a:lnTo>
                  <a:lnTo>
                    <a:pt x="309" y="622"/>
                  </a:lnTo>
                  <a:lnTo>
                    <a:pt x="308" y="621"/>
                  </a:lnTo>
                  <a:lnTo>
                    <a:pt x="305" y="621"/>
                  </a:lnTo>
                  <a:lnTo>
                    <a:pt x="301" y="620"/>
                  </a:lnTo>
                  <a:lnTo>
                    <a:pt x="298" y="619"/>
                  </a:lnTo>
                  <a:lnTo>
                    <a:pt x="295" y="617"/>
                  </a:lnTo>
                  <a:lnTo>
                    <a:pt x="293" y="617"/>
                  </a:lnTo>
                  <a:lnTo>
                    <a:pt x="292" y="616"/>
                  </a:lnTo>
                  <a:lnTo>
                    <a:pt x="291" y="614"/>
                  </a:lnTo>
                  <a:lnTo>
                    <a:pt x="291" y="613"/>
                  </a:lnTo>
                  <a:lnTo>
                    <a:pt x="289" y="611"/>
                  </a:lnTo>
                  <a:lnTo>
                    <a:pt x="287" y="607"/>
                  </a:lnTo>
                  <a:lnTo>
                    <a:pt x="286" y="606"/>
                  </a:lnTo>
                  <a:lnTo>
                    <a:pt x="284" y="605"/>
                  </a:lnTo>
                  <a:lnTo>
                    <a:pt x="282" y="603"/>
                  </a:lnTo>
                  <a:lnTo>
                    <a:pt x="282" y="603"/>
                  </a:lnTo>
                  <a:lnTo>
                    <a:pt x="281" y="601"/>
                  </a:lnTo>
                  <a:lnTo>
                    <a:pt x="281" y="598"/>
                  </a:lnTo>
                  <a:lnTo>
                    <a:pt x="280" y="595"/>
                  </a:lnTo>
                  <a:lnTo>
                    <a:pt x="281" y="593"/>
                  </a:lnTo>
                  <a:lnTo>
                    <a:pt x="282" y="591"/>
                  </a:lnTo>
                  <a:lnTo>
                    <a:pt x="282" y="589"/>
                  </a:lnTo>
                  <a:lnTo>
                    <a:pt x="284" y="586"/>
                  </a:lnTo>
                  <a:lnTo>
                    <a:pt x="285" y="585"/>
                  </a:lnTo>
                  <a:lnTo>
                    <a:pt x="286" y="583"/>
                  </a:lnTo>
                  <a:lnTo>
                    <a:pt x="286" y="581"/>
                  </a:lnTo>
                  <a:lnTo>
                    <a:pt x="289" y="578"/>
                  </a:lnTo>
                  <a:lnTo>
                    <a:pt x="290" y="577"/>
                  </a:lnTo>
                  <a:lnTo>
                    <a:pt x="291" y="575"/>
                  </a:lnTo>
                  <a:lnTo>
                    <a:pt x="293" y="573"/>
                  </a:lnTo>
                  <a:lnTo>
                    <a:pt x="296" y="571"/>
                  </a:lnTo>
                  <a:lnTo>
                    <a:pt x="297" y="570"/>
                  </a:lnTo>
                  <a:lnTo>
                    <a:pt x="299" y="567"/>
                  </a:lnTo>
                  <a:lnTo>
                    <a:pt x="301" y="565"/>
                  </a:lnTo>
                  <a:lnTo>
                    <a:pt x="302" y="562"/>
                  </a:lnTo>
                  <a:lnTo>
                    <a:pt x="303" y="560"/>
                  </a:lnTo>
                  <a:lnTo>
                    <a:pt x="305" y="559"/>
                  </a:lnTo>
                  <a:lnTo>
                    <a:pt x="306" y="557"/>
                  </a:lnTo>
                  <a:lnTo>
                    <a:pt x="306" y="555"/>
                  </a:lnTo>
                  <a:lnTo>
                    <a:pt x="306" y="554"/>
                  </a:lnTo>
                  <a:lnTo>
                    <a:pt x="305" y="552"/>
                  </a:lnTo>
                  <a:lnTo>
                    <a:pt x="305" y="551"/>
                  </a:lnTo>
                  <a:lnTo>
                    <a:pt x="303" y="549"/>
                  </a:lnTo>
                  <a:lnTo>
                    <a:pt x="301" y="548"/>
                  </a:lnTo>
                  <a:lnTo>
                    <a:pt x="300" y="547"/>
                  </a:lnTo>
                  <a:lnTo>
                    <a:pt x="299" y="546"/>
                  </a:lnTo>
                  <a:lnTo>
                    <a:pt x="296" y="546"/>
                  </a:lnTo>
                  <a:lnTo>
                    <a:pt x="296" y="545"/>
                  </a:lnTo>
                  <a:lnTo>
                    <a:pt x="295" y="545"/>
                  </a:lnTo>
                  <a:lnTo>
                    <a:pt x="291" y="544"/>
                  </a:lnTo>
                  <a:lnTo>
                    <a:pt x="288" y="543"/>
                  </a:lnTo>
                  <a:lnTo>
                    <a:pt x="286" y="543"/>
                  </a:lnTo>
                  <a:lnTo>
                    <a:pt x="283" y="542"/>
                  </a:lnTo>
                  <a:lnTo>
                    <a:pt x="282" y="542"/>
                  </a:lnTo>
                  <a:lnTo>
                    <a:pt x="281" y="542"/>
                  </a:lnTo>
                  <a:lnTo>
                    <a:pt x="278" y="542"/>
                  </a:lnTo>
                  <a:lnTo>
                    <a:pt x="275" y="541"/>
                  </a:lnTo>
                  <a:lnTo>
                    <a:pt x="273" y="540"/>
                  </a:lnTo>
                  <a:lnTo>
                    <a:pt x="273" y="538"/>
                  </a:lnTo>
                  <a:lnTo>
                    <a:pt x="273" y="537"/>
                  </a:lnTo>
                  <a:lnTo>
                    <a:pt x="273" y="535"/>
                  </a:lnTo>
                  <a:lnTo>
                    <a:pt x="273" y="532"/>
                  </a:lnTo>
                  <a:lnTo>
                    <a:pt x="275" y="531"/>
                  </a:lnTo>
                  <a:lnTo>
                    <a:pt x="276" y="530"/>
                  </a:lnTo>
                  <a:lnTo>
                    <a:pt x="277" y="530"/>
                  </a:lnTo>
                  <a:lnTo>
                    <a:pt x="278" y="529"/>
                  </a:lnTo>
                  <a:lnTo>
                    <a:pt x="278" y="528"/>
                  </a:lnTo>
                  <a:lnTo>
                    <a:pt x="279" y="528"/>
                  </a:lnTo>
                  <a:lnTo>
                    <a:pt x="280" y="527"/>
                  </a:lnTo>
                  <a:lnTo>
                    <a:pt x="282" y="527"/>
                  </a:lnTo>
                  <a:lnTo>
                    <a:pt x="283" y="527"/>
                  </a:lnTo>
                  <a:lnTo>
                    <a:pt x="286" y="527"/>
                  </a:lnTo>
                  <a:lnTo>
                    <a:pt x="289" y="527"/>
                  </a:lnTo>
                  <a:lnTo>
                    <a:pt x="291" y="527"/>
                  </a:lnTo>
                  <a:lnTo>
                    <a:pt x="292" y="526"/>
                  </a:lnTo>
                  <a:lnTo>
                    <a:pt x="293" y="524"/>
                  </a:lnTo>
                  <a:lnTo>
                    <a:pt x="296" y="523"/>
                  </a:lnTo>
                  <a:lnTo>
                    <a:pt x="297" y="523"/>
                  </a:lnTo>
                  <a:lnTo>
                    <a:pt x="299" y="523"/>
                  </a:lnTo>
                  <a:lnTo>
                    <a:pt x="302" y="521"/>
                  </a:lnTo>
                  <a:lnTo>
                    <a:pt x="304" y="520"/>
                  </a:lnTo>
                  <a:lnTo>
                    <a:pt x="305" y="522"/>
                  </a:lnTo>
                  <a:lnTo>
                    <a:pt x="306" y="526"/>
                  </a:lnTo>
                  <a:lnTo>
                    <a:pt x="308" y="529"/>
                  </a:lnTo>
                  <a:lnTo>
                    <a:pt x="308" y="531"/>
                  </a:lnTo>
                  <a:lnTo>
                    <a:pt x="308" y="533"/>
                  </a:lnTo>
                  <a:lnTo>
                    <a:pt x="310" y="535"/>
                  </a:lnTo>
                  <a:lnTo>
                    <a:pt x="310" y="537"/>
                  </a:lnTo>
                  <a:lnTo>
                    <a:pt x="311" y="537"/>
                  </a:lnTo>
                  <a:lnTo>
                    <a:pt x="314" y="538"/>
                  </a:lnTo>
                  <a:lnTo>
                    <a:pt x="316" y="539"/>
                  </a:lnTo>
                  <a:lnTo>
                    <a:pt x="318" y="539"/>
                  </a:lnTo>
                  <a:lnTo>
                    <a:pt x="320" y="539"/>
                  </a:lnTo>
                  <a:lnTo>
                    <a:pt x="323" y="538"/>
                  </a:lnTo>
                  <a:lnTo>
                    <a:pt x="324" y="537"/>
                  </a:lnTo>
                  <a:lnTo>
                    <a:pt x="326" y="535"/>
                  </a:lnTo>
                  <a:lnTo>
                    <a:pt x="327" y="532"/>
                  </a:lnTo>
                  <a:lnTo>
                    <a:pt x="327" y="529"/>
                  </a:lnTo>
                  <a:lnTo>
                    <a:pt x="327" y="528"/>
                  </a:lnTo>
                  <a:lnTo>
                    <a:pt x="326" y="527"/>
                  </a:lnTo>
                  <a:lnTo>
                    <a:pt x="324" y="524"/>
                  </a:lnTo>
                  <a:lnTo>
                    <a:pt x="323" y="522"/>
                  </a:lnTo>
                  <a:lnTo>
                    <a:pt x="321" y="521"/>
                  </a:lnTo>
                  <a:lnTo>
                    <a:pt x="319" y="518"/>
                  </a:lnTo>
                  <a:lnTo>
                    <a:pt x="319" y="518"/>
                  </a:lnTo>
                  <a:lnTo>
                    <a:pt x="319" y="516"/>
                  </a:lnTo>
                  <a:lnTo>
                    <a:pt x="318" y="513"/>
                  </a:lnTo>
                  <a:lnTo>
                    <a:pt x="317" y="510"/>
                  </a:lnTo>
                  <a:lnTo>
                    <a:pt x="318" y="509"/>
                  </a:lnTo>
                  <a:lnTo>
                    <a:pt x="321" y="509"/>
                  </a:lnTo>
                  <a:lnTo>
                    <a:pt x="323" y="509"/>
                  </a:lnTo>
                  <a:lnTo>
                    <a:pt x="325" y="509"/>
                  </a:lnTo>
                  <a:lnTo>
                    <a:pt x="328" y="509"/>
                  </a:lnTo>
                  <a:lnTo>
                    <a:pt x="329" y="511"/>
                  </a:lnTo>
                  <a:lnTo>
                    <a:pt x="331" y="511"/>
                  </a:lnTo>
                  <a:lnTo>
                    <a:pt x="335" y="510"/>
                  </a:lnTo>
                  <a:lnTo>
                    <a:pt x="338" y="509"/>
                  </a:lnTo>
                  <a:lnTo>
                    <a:pt x="341" y="509"/>
                  </a:lnTo>
                  <a:lnTo>
                    <a:pt x="342" y="509"/>
                  </a:lnTo>
                  <a:lnTo>
                    <a:pt x="348" y="508"/>
                  </a:lnTo>
                  <a:lnTo>
                    <a:pt x="351" y="508"/>
                  </a:lnTo>
                  <a:lnTo>
                    <a:pt x="352" y="507"/>
                  </a:lnTo>
                  <a:lnTo>
                    <a:pt x="355" y="506"/>
                  </a:lnTo>
                  <a:lnTo>
                    <a:pt x="357" y="505"/>
                  </a:lnTo>
                  <a:lnTo>
                    <a:pt x="359" y="504"/>
                  </a:lnTo>
                  <a:lnTo>
                    <a:pt x="361" y="501"/>
                  </a:lnTo>
                  <a:lnTo>
                    <a:pt x="361" y="498"/>
                  </a:lnTo>
                  <a:lnTo>
                    <a:pt x="362" y="495"/>
                  </a:lnTo>
                  <a:lnTo>
                    <a:pt x="361" y="491"/>
                  </a:lnTo>
                  <a:lnTo>
                    <a:pt x="361" y="489"/>
                  </a:lnTo>
                  <a:lnTo>
                    <a:pt x="362" y="485"/>
                  </a:lnTo>
                  <a:lnTo>
                    <a:pt x="363" y="483"/>
                  </a:lnTo>
                  <a:lnTo>
                    <a:pt x="365" y="481"/>
                  </a:lnTo>
                  <a:lnTo>
                    <a:pt x="366" y="479"/>
                  </a:lnTo>
                  <a:lnTo>
                    <a:pt x="367" y="476"/>
                  </a:lnTo>
                  <a:lnTo>
                    <a:pt x="367" y="475"/>
                  </a:lnTo>
                  <a:lnTo>
                    <a:pt x="366" y="473"/>
                  </a:lnTo>
                  <a:lnTo>
                    <a:pt x="365" y="470"/>
                  </a:lnTo>
                  <a:lnTo>
                    <a:pt x="363" y="469"/>
                  </a:lnTo>
                  <a:lnTo>
                    <a:pt x="361" y="467"/>
                  </a:lnTo>
                  <a:lnTo>
                    <a:pt x="357" y="467"/>
                  </a:lnTo>
                  <a:lnTo>
                    <a:pt x="355" y="468"/>
                  </a:lnTo>
                  <a:lnTo>
                    <a:pt x="352" y="469"/>
                  </a:lnTo>
                  <a:lnTo>
                    <a:pt x="349" y="470"/>
                  </a:lnTo>
                  <a:lnTo>
                    <a:pt x="347" y="467"/>
                  </a:lnTo>
                  <a:lnTo>
                    <a:pt x="344" y="466"/>
                  </a:lnTo>
                  <a:lnTo>
                    <a:pt x="342" y="464"/>
                  </a:lnTo>
                  <a:lnTo>
                    <a:pt x="339" y="461"/>
                  </a:lnTo>
                  <a:lnTo>
                    <a:pt x="337" y="458"/>
                  </a:lnTo>
                  <a:lnTo>
                    <a:pt x="336" y="457"/>
                  </a:lnTo>
                  <a:lnTo>
                    <a:pt x="336" y="453"/>
                  </a:lnTo>
                  <a:lnTo>
                    <a:pt x="336" y="450"/>
                  </a:lnTo>
                  <a:lnTo>
                    <a:pt x="336" y="446"/>
                  </a:lnTo>
                  <a:lnTo>
                    <a:pt x="337" y="444"/>
                  </a:lnTo>
                  <a:lnTo>
                    <a:pt x="338" y="443"/>
                  </a:lnTo>
                  <a:lnTo>
                    <a:pt x="339" y="441"/>
                  </a:lnTo>
                  <a:lnTo>
                    <a:pt x="342" y="439"/>
                  </a:lnTo>
                  <a:lnTo>
                    <a:pt x="344" y="438"/>
                  </a:lnTo>
                  <a:lnTo>
                    <a:pt x="347" y="437"/>
                  </a:lnTo>
                  <a:lnTo>
                    <a:pt x="348" y="437"/>
                  </a:lnTo>
                  <a:lnTo>
                    <a:pt x="349" y="436"/>
                  </a:lnTo>
                  <a:lnTo>
                    <a:pt x="351" y="434"/>
                  </a:lnTo>
                  <a:lnTo>
                    <a:pt x="352" y="434"/>
                  </a:lnTo>
                  <a:lnTo>
                    <a:pt x="353" y="432"/>
                  </a:lnTo>
                  <a:lnTo>
                    <a:pt x="354" y="433"/>
                  </a:lnTo>
                  <a:lnTo>
                    <a:pt x="356" y="434"/>
                  </a:lnTo>
                  <a:lnTo>
                    <a:pt x="355" y="434"/>
                  </a:lnTo>
                  <a:lnTo>
                    <a:pt x="356" y="435"/>
                  </a:lnTo>
                  <a:lnTo>
                    <a:pt x="357" y="437"/>
                  </a:lnTo>
                  <a:lnTo>
                    <a:pt x="361" y="440"/>
                  </a:lnTo>
                  <a:lnTo>
                    <a:pt x="365" y="442"/>
                  </a:lnTo>
                  <a:lnTo>
                    <a:pt x="366" y="443"/>
                  </a:lnTo>
                  <a:lnTo>
                    <a:pt x="368" y="445"/>
                  </a:lnTo>
                  <a:lnTo>
                    <a:pt x="370" y="446"/>
                  </a:lnTo>
                  <a:lnTo>
                    <a:pt x="372" y="447"/>
                  </a:lnTo>
                  <a:lnTo>
                    <a:pt x="376" y="448"/>
                  </a:lnTo>
                  <a:lnTo>
                    <a:pt x="377" y="448"/>
                  </a:lnTo>
                  <a:lnTo>
                    <a:pt x="380" y="448"/>
                  </a:lnTo>
                  <a:lnTo>
                    <a:pt x="381" y="448"/>
                  </a:lnTo>
                  <a:lnTo>
                    <a:pt x="384" y="448"/>
                  </a:lnTo>
                  <a:lnTo>
                    <a:pt x="385" y="447"/>
                  </a:lnTo>
                  <a:lnTo>
                    <a:pt x="389" y="445"/>
                  </a:lnTo>
                  <a:lnTo>
                    <a:pt x="390" y="443"/>
                  </a:lnTo>
                  <a:lnTo>
                    <a:pt x="391" y="442"/>
                  </a:lnTo>
                  <a:lnTo>
                    <a:pt x="394" y="439"/>
                  </a:lnTo>
                  <a:lnTo>
                    <a:pt x="395" y="438"/>
                  </a:lnTo>
                  <a:lnTo>
                    <a:pt x="395" y="435"/>
                  </a:lnTo>
                  <a:lnTo>
                    <a:pt x="395" y="434"/>
                  </a:lnTo>
                  <a:lnTo>
                    <a:pt x="395" y="430"/>
                  </a:lnTo>
                  <a:lnTo>
                    <a:pt x="395" y="428"/>
                  </a:lnTo>
                  <a:lnTo>
                    <a:pt x="395" y="425"/>
                  </a:lnTo>
                  <a:lnTo>
                    <a:pt x="393" y="424"/>
                  </a:lnTo>
                  <a:lnTo>
                    <a:pt x="391" y="423"/>
                  </a:lnTo>
                  <a:lnTo>
                    <a:pt x="388" y="422"/>
                  </a:lnTo>
                  <a:lnTo>
                    <a:pt x="385" y="422"/>
                  </a:lnTo>
                  <a:lnTo>
                    <a:pt x="382" y="423"/>
                  </a:lnTo>
                  <a:lnTo>
                    <a:pt x="380" y="422"/>
                  </a:lnTo>
                  <a:lnTo>
                    <a:pt x="378" y="421"/>
                  </a:lnTo>
                  <a:lnTo>
                    <a:pt x="375" y="420"/>
                  </a:lnTo>
                  <a:lnTo>
                    <a:pt x="372" y="421"/>
                  </a:lnTo>
                  <a:lnTo>
                    <a:pt x="371" y="422"/>
                  </a:lnTo>
                  <a:lnTo>
                    <a:pt x="369" y="423"/>
                  </a:lnTo>
                  <a:lnTo>
                    <a:pt x="366" y="423"/>
                  </a:lnTo>
                  <a:lnTo>
                    <a:pt x="365" y="421"/>
                  </a:lnTo>
                  <a:lnTo>
                    <a:pt x="362" y="422"/>
                  </a:lnTo>
                  <a:lnTo>
                    <a:pt x="360" y="423"/>
                  </a:lnTo>
                  <a:lnTo>
                    <a:pt x="358" y="421"/>
                  </a:lnTo>
                  <a:lnTo>
                    <a:pt x="357" y="421"/>
                  </a:lnTo>
                  <a:lnTo>
                    <a:pt x="355" y="420"/>
                  </a:lnTo>
                  <a:lnTo>
                    <a:pt x="350" y="417"/>
                  </a:lnTo>
                  <a:lnTo>
                    <a:pt x="348" y="415"/>
                  </a:lnTo>
                  <a:lnTo>
                    <a:pt x="343" y="408"/>
                  </a:lnTo>
                  <a:lnTo>
                    <a:pt x="341" y="405"/>
                  </a:lnTo>
                  <a:lnTo>
                    <a:pt x="339" y="403"/>
                  </a:lnTo>
                  <a:lnTo>
                    <a:pt x="339" y="399"/>
                  </a:lnTo>
                  <a:lnTo>
                    <a:pt x="339" y="396"/>
                  </a:lnTo>
                  <a:lnTo>
                    <a:pt x="339" y="395"/>
                  </a:lnTo>
                  <a:lnTo>
                    <a:pt x="341" y="392"/>
                  </a:lnTo>
                  <a:lnTo>
                    <a:pt x="343" y="390"/>
                  </a:lnTo>
                  <a:lnTo>
                    <a:pt x="347" y="389"/>
                  </a:lnTo>
                  <a:lnTo>
                    <a:pt x="350" y="390"/>
                  </a:lnTo>
                  <a:lnTo>
                    <a:pt x="352" y="390"/>
                  </a:lnTo>
                  <a:lnTo>
                    <a:pt x="352" y="391"/>
                  </a:lnTo>
                  <a:lnTo>
                    <a:pt x="353" y="393"/>
                  </a:lnTo>
                  <a:lnTo>
                    <a:pt x="354" y="396"/>
                  </a:lnTo>
                  <a:lnTo>
                    <a:pt x="356" y="399"/>
                  </a:lnTo>
                  <a:lnTo>
                    <a:pt x="357" y="401"/>
                  </a:lnTo>
                  <a:lnTo>
                    <a:pt x="363" y="405"/>
                  </a:lnTo>
                  <a:lnTo>
                    <a:pt x="366" y="406"/>
                  </a:lnTo>
                  <a:lnTo>
                    <a:pt x="370" y="407"/>
                  </a:lnTo>
                  <a:lnTo>
                    <a:pt x="374" y="408"/>
                  </a:lnTo>
                  <a:lnTo>
                    <a:pt x="378" y="410"/>
                  </a:lnTo>
                  <a:lnTo>
                    <a:pt x="379" y="411"/>
                  </a:lnTo>
                  <a:lnTo>
                    <a:pt x="381" y="408"/>
                  </a:lnTo>
                  <a:lnTo>
                    <a:pt x="383" y="405"/>
                  </a:lnTo>
                  <a:lnTo>
                    <a:pt x="385" y="401"/>
                  </a:lnTo>
                  <a:lnTo>
                    <a:pt x="384" y="400"/>
                  </a:lnTo>
                  <a:lnTo>
                    <a:pt x="384" y="395"/>
                  </a:lnTo>
                  <a:lnTo>
                    <a:pt x="384" y="391"/>
                  </a:lnTo>
                  <a:lnTo>
                    <a:pt x="384" y="390"/>
                  </a:lnTo>
                  <a:lnTo>
                    <a:pt x="385" y="387"/>
                  </a:lnTo>
                  <a:lnTo>
                    <a:pt x="386" y="382"/>
                  </a:lnTo>
                  <a:lnTo>
                    <a:pt x="387" y="380"/>
                  </a:lnTo>
                  <a:lnTo>
                    <a:pt x="389" y="378"/>
                  </a:lnTo>
                  <a:lnTo>
                    <a:pt x="390" y="377"/>
                  </a:lnTo>
                  <a:lnTo>
                    <a:pt x="391" y="376"/>
                  </a:lnTo>
                  <a:lnTo>
                    <a:pt x="395" y="375"/>
                  </a:lnTo>
                  <a:lnTo>
                    <a:pt x="395" y="375"/>
                  </a:lnTo>
                  <a:lnTo>
                    <a:pt x="400" y="376"/>
                  </a:lnTo>
                  <a:lnTo>
                    <a:pt x="401" y="376"/>
                  </a:lnTo>
                  <a:lnTo>
                    <a:pt x="402" y="377"/>
                  </a:lnTo>
                  <a:lnTo>
                    <a:pt x="405" y="378"/>
                  </a:lnTo>
                  <a:lnTo>
                    <a:pt x="408" y="378"/>
                  </a:lnTo>
                  <a:lnTo>
                    <a:pt x="411" y="378"/>
                  </a:lnTo>
                  <a:lnTo>
                    <a:pt x="413" y="379"/>
                  </a:lnTo>
                  <a:lnTo>
                    <a:pt x="418" y="378"/>
                  </a:lnTo>
                  <a:lnTo>
                    <a:pt x="420" y="374"/>
                  </a:lnTo>
                  <a:lnTo>
                    <a:pt x="420" y="372"/>
                  </a:lnTo>
                  <a:lnTo>
                    <a:pt x="421" y="369"/>
                  </a:lnTo>
                  <a:lnTo>
                    <a:pt x="422" y="368"/>
                  </a:lnTo>
                  <a:lnTo>
                    <a:pt x="427" y="364"/>
                  </a:lnTo>
                  <a:lnTo>
                    <a:pt x="427" y="362"/>
                  </a:lnTo>
                  <a:lnTo>
                    <a:pt x="427" y="359"/>
                  </a:lnTo>
                  <a:lnTo>
                    <a:pt x="427" y="357"/>
                  </a:lnTo>
                  <a:lnTo>
                    <a:pt x="428" y="354"/>
                  </a:lnTo>
                  <a:lnTo>
                    <a:pt x="428" y="350"/>
                  </a:lnTo>
                  <a:lnTo>
                    <a:pt x="427" y="349"/>
                  </a:lnTo>
                  <a:lnTo>
                    <a:pt x="425" y="346"/>
                  </a:lnTo>
                  <a:lnTo>
                    <a:pt x="423" y="344"/>
                  </a:lnTo>
                  <a:lnTo>
                    <a:pt x="421" y="343"/>
                  </a:lnTo>
                  <a:lnTo>
                    <a:pt x="421" y="344"/>
                  </a:lnTo>
                  <a:lnTo>
                    <a:pt x="418" y="342"/>
                  </a:lnTo>
                  <a:lnTo>
                    <a:pt x="418" y="340"/>
                  </a:lnTo>
                  <a:lnTo>
                    <a:pt x="417" y="338"/>
                  </a:lnTo>
                  <a:lnTo>
                    <a:pt x="416" y="339"/>
                  </a:lnTo>
                  <a:lnTo>
                    <a:pt x="415" y="338"/>
                  </a:lnTo>
                  <a:lnTo>
                    <a:pt x="415" y="335"/>
                  </a:lnTo>
                  <a:lnTo>
                    <a:pt x="416" y="332"/>
                  </a:lnTo>
                  <a:lnTo>
                    <a:pt x="418" y="331"/>
                  </a:lnTo>
                  <a:lnTo>
                    <a:pt x="420" y="329"/>
                  </a:lnTo>
                  <a:lnTo>
                    <a:pt x="422" y="328"/>
                  </a:lnTo>
                  <a:lnTo>
                    <a:pt x="423" y="328"/>
                  </a:lnTo>
                  <a:lnTo>
                    <a:pt x="424" y="328"/>
                  </a:lnTo>
                  <a:lnTo>
                    <a:pt x="426" y="330"/>
                  </a:lnTo>
                  <a:lnTo>
                    <a:pt x="429" y="331"/>
                  </a:lnTo>
                  <a:lnTo>
                    <a:pt x="430" y="330"/>
                  </a:lnTo>
                  <a:lnTo>
                    <a:pt x="432" y="331"/>
                  </a:lnTo>
                  <a:lnTo>
                    <a:pt x="436" y="331"/>
                  </a:lnTo>
                  <a:lnTo>
                    <a:pt x="439" y="331"/>
                  </a:lnTo>
                  <a:lnTo>
                    <a:pt x="443" y="331"/>
                  </a:lnTo>
                  <a:lnTo>
                    <a:pt x="443" y="331"/>
                  </a:lnTo>
                  <a:lnTo>
                    <a:pt x="445" y="330"/>
                  </a:lnTo>
                  <a:lnTo>
                    <a:pt x="449" y="329"/>
                  </a:lnTo>
                  <a:lnTo>
                    <a:pt x="452" y="327"/>
                  </a:lnTo>
                  <a:lnTo>
                    <a:pt x="451" y="335"/>
                  </a:lnTo>
                  <a:lnTo>
                    <a:pt x="446" y="342"/>
                  </a:lnTo>
                  <a:lnTo>
                    <a:pt x="445" y="347"/>
                  </a:lnTo>
                  <a:lnTo>
                    <a:pt x="446" y="348"/>
                  </a:lnTo>
                  <a:lnTo>
                    <a:pt x="446" y="350"/>
                  </a:lnTo>
                  <a:lnTo>
                    <a:pt x="446" y="352"/>
                  </a:lnTo>
                  <a:lnTo>
                    <a:pt x="449" y="354"/>
                  </a:lnTo>
                  <a:lnTo>
                    <a:pt x="452" y="355"/>
                  </a:lnTo>
                  <a:lnTo>
                    <a:pt x="456" y="355"/>
                  </a:lnTo>
                  <a:lnTo>
                    <a:pt x="459" y="354"/>
                  </a:lnTo>
                  <a:lnTo>
                    <a:pt x="461" y="350"/>
                  </a:lnTo>
                  <a:lnTo>
                    <a:pt x="461" y="348"/>
                  </a:lnTo>
                  <a:lnTo>
                    <a:pt x="460" y="347"/>
                  </a:lnTo>
                  <a:lnTo>
                    <a:pt x="460" y="343"/>
                  </a:lnTo>
                  <a:lnTo>
                    <a:pt x="459" y="340"/>
                  </a:lnTo>
                  <a:lnTo>
                    <a:pt x="457" y="337"/>
                  </a:lnTo>
                  <a:lnTo>
                    <a:pt x="457" y="333"/>
                  </a:lnTo>
                  <a:lnTo>
                    <a:pt x="458" y="332"/>
                  </a:lnTo>
                  <a:lnTo>
                    <a:pt x="461" y="326"/>
                  </a:lnTo>
                  <a:lnTo>
                    <a:pt x="462" y="327"/>
                  </a:lnTo>
                  <a:lnTo>
                    <a:pt x="464" y="327"/>
                  </a:lnTo>
                  <a:lnTo>
                    <a:pt x="465" y="326"/>
                  </a:lnTo>
                  <a:lnTo>
                    <a:pt x="466" y="326"/>
                  </a:lnTo>
                  <a:lnTo>
                    <a:pt x="467" y="324"/>
                  </a:lnTo>
                  <a:lnTo>
                    <a:pt x="470" y="322"/>
                  </a:lnTo>
                  <a:lnTo>
                    <a:pt x="473" y="320"/>
                  </a:lnTo>
                  <a:lnTo>
                    <a:pt x="475" y="319"/>
                  </a:lnTo>
                  <a:lnTo>
                    <a:pt x="476" y="319"/>
                  </a:lnTo>
                  <a:lnTo>
                    <a:pt x="477" y="318"/>
                  </a:lnTo>
                  <a:lnTo>
                    <a:pt x="480" y="317"/>
                  </a:lnTo>
                  <a:lnTo>
                    <a:pt x="481" y="317"/>
                  </a:lnTo>
                  <a:lnTo>
                    <a:pt x="483" y="316"/>
                  </a:lnTo>
                  <a:lnTo>
                    <a:pt x="485" y="313"/>
                  </a:lnTo>
                  <a:lnTo>
                    <a:pt x="488" y="312"/>
                  </a:lnTo>
                  <a:lnTo>
                    <a:pt x="488" y="312"/>
                  </a:lnTo>
                  <a:lnTo>
                    <a:pt x="489" y="311"/>
                  </a:lnTo>
                  <a:lnTo>
                    <a:pt x="490" y="310"/>
                  </a:lnTo>
                  <a:lnTo>
                    <a:pt x="493" y="308"/>
                  </a:lnTo>
                  <a:lnTo>
                    <a:pt x="493" y="307"/>
                  </a:lnTo>
                  <a:lnTo>
                    <a:pt x="495" y="307"/>
                  </a:lnTo>
                  <a:lnTo>
                    <a:pt x="497" y="305"/>
                  </a:lnTo>
                  <a:lnTo>
                    <a:pt x="498" y="302"/>
                  </a:lnTo>
                  <a:lnTo>
                    <a:pt x="499" y="301"/>
                  </a:lnTo>
                  <a:lnTo>
                    <a:pt x="501" y="298"/>
                  </a:lnTo>
                  <a:lnTo>
                    <a:pt x="502" y="295"/>
                  </a:lnTo>
                  <a:lnTo>
                    <a:pt x="503" y="294"/>
                  </a:lnTo>
                  <a:lnTo>
                    <a:pt x="503" y="291"/>
                  </a:lnTo>
                  <a:lnTo>
                    <a:pt x="501" y="288"/>
                  </a:lnTo>
                  <a:lnTo>
                    <a:pt x="500" y="287"/>
                  </a:lnTo>
                  <a:lnTo>
                    <a:pt x="499" y="284"/>
                  </a:lnTo>
                  <a:lnTo>
                    <a:pt x="498" y="284"/>
                  </a:lnTo>
                  <a:lnTo>
                    <a:pt x="496" y="282"/>
                  </a:lnTo>
                  <a:lnTo>
                    <a:pt x="496" y="281"/>
                  </a:lnTo>
                  <a:lnTo>
                    <a:pt x="495" y="279"/>
                  </a:lnTo>
                  <a:lnTo>
                    <a:pt x="494" y="277"/>
                  </a:lnTo>
                  <a:lnTo>
                    <a:pt x="493" y="274"/>
                  </a:lnTo>
                  <a:lnTo>
                    <a:pt x="493" y="271"/>
                  </a:lnTo>
                  <a:lnTo>
                    <a:pt x="493" y="268"/>
                  </a:lnTo>
                  <a:lnTo>
                    <a:pt x="494" y="265"/>
                  </a:lnTo>
                  <a:lnTo>
                    <a:pt x="494" y="261"/>
                  </a:lnTo>
                  <a:lnTo>
                    <a:pt x="494" y="258"/>
                  </a:lnTo>
                  <a:lnTo>
                    <a:pt x="495" y="258"/>
                  </a:lnTo>
                  <a:lnTo>
                    <a:pt x="496" y="256"/>
                  </a:lnTo>
                  <a:lnTo>
                    <a:pt x="497" y="251"/>
                  </a:lnTo>
                  <a:lnTo>
                    <a:pt x="498" y="250"/>
                  </a:lnTo>
                  <a:lnTo>
                    <a:pt x="501" y="247"/>
                  </a:lnTo>
                  <a:lnTo>
                    <a:pt x="503" y="246"/>
                  </a:lnTo>
                  <a:lnTo>
                    <a:pt x="506" y="245"/>
                  </a:lnTo>
                  <a:lnTo>
                    <a:pt x="509" y="242"/>
                  </a:lnTo>
                  <a:lnTo>
                    <a:pt x="512" y="240"/>
                  </a:lnTo>
                  <a:lnTo>
                    <a:pt x="512" y="237"/>
                  </a:lnTo>
                  <a:lnTo>
                    <a:pt x="513" y="234"/>
                  </a:lnTo>
                  <a:lnTo>
                    <a:pt x="514" y="231"/>
                  </a:lnTo>
                  <a:lnTo>
                    <a:pt x="514" y="227"/>
                  </a:lnTo>
                  <a:lnTo>
                    <a:pt x="513" y="223"/>
                  </a:lnTo>
                  <a:lnTo>
                    <a:pt x="512" y="219"/>
                  </a:lnTo>
                  <a:lnTo>
                    <a:pt x="509" y="218"/>
                  </a:lnTo>
                  <a:lnTo>
                    <a:pt x="506" y="215"/>
                  </a:lnTo>
                  <a:lnTo>
                    <a:pt x="504" y="213"/>
                  </a:lnTo>
                  <a:lnTo>
                    <a:pt x="503" y="210"/>
                  </a:lnTo>
                  <a:lnTo>
                    <a:pt x="501" y="204"/>
                  </a:lnTo>
                  <a:lnTo>
                    <a:pt x="499" y="202"/>
                  </a:lnTo>
                  <a:lnTo>
                    <a:pt x="498" y="199"/>
                  </a:lnTo>
                  <a:lnTo>
                    <a:pt x="498" y="196"/>
                  </a:lnTo>
                  <a:lnTo>
                    <a:pt x="498" y="193"/>
                  </a:lnTo>
                  <a:lnTo>
                    <a:pt x="498" y="191"/>
                  </a:lnTo>
                  <a:lnTo>
                    <a:pt x="497" y="190"/>
                  </a:lnTo>
                  <a:lnTo>
                    <a:pt x="497" y="186"/>
                  </a:lnTo>
                  <a:lnTo>
                    <a:pt x="497" y="185"/>
                  </a:lnTo>
                  <a:lnTo>
                    <a:pt x="497" y="180"/>
                  </a:lnTo>
                  <a:lnTo>
                    <a:pt x="497" y="178"/>
                  </a:lnTo>
                  <a:lnTo>
                    <a:pt x="497" y="176"/>
                  </a:lnTo>
                  <a:lnTo>
                    <a:pt x="500" y="173"/>
                  </a:lnTo>
                  <a:lnTo>
                    <a:pt x="502" y="171"/>
                  </a:lnTo>
                  <a:lnTo>
                    <a:pt x="503" y="168"/>
                  </a:lnTo>
                  <a:lnTo>
                    <a:pt x="504" y="165"/>
                  </a:lnTo>
                  <a:lnTo>
                    <a:pt x="504" y="159"/>
                  </a:lnTo>
                  <a:lnTo>
                    <a:pt x="504" y="157"/>
                  </a:lnTo>
                  <a:lnTo>
                    <a:pt x="504" y="155"/>
                  </a:lnTo>
                  <a:lnTo>
                    <a:pt x="507" y="155"/>
                  </a:lnTo>
                  <a:lnTo>
                    <a:pt x="508" y="155"/>
                  </a:lnTo>
                  <a:lnTo>
                    <a:pt x="509" y="157"/>
                  </a:lnTo>
                  <a:lnTo>
                    <a:pt x="510" y="158"/>
                  </a:lnTo>
                  <a:lnTo>
                    <a:pt x="512" y="159"/>
                  </a:lnTo>
                  <a:lnTo>
                    <a:pt x="513" y="162"/>
                  </a:lnTo>
                  <a:lnTo>
                    <a:pt x="514" y="164"/>
                  </a:lnTo>
                  <a:lnTo>
                    <a:pt x="514" y="167"/>
                  </a:lnTo>
                  <a:lnTo>
                    <a:pt x="513" y="169"/>
                  </a:lnTo>
                  <a:lnTo>
                    <a:pt x="512" y="168"/>
                  </a:lnTo>
                  <a:lnTo>
                    <a:pt x="513" y="166"/>
                  </a:lnTo>
                  <a:lnTo>
                    <a:pt x="512" y="166"/>
                  </a:lnTo>
                  <a:lnTo>
                    <a:pt x="512" y="167"/>
                  </a:lnTo>
                  <a:lnTo>
                    <a:pt x="510" y="167"/>
                  </a:lnTo>
                  <a:lnTo>
                    <a:pt x="508" y="168"/>
                  </a:lnTo>
                  <a:lnTo>
                    <a:pt x="507" y="171"/>
                  </a:lnTo>
                  <a:lnTo>
                    <a:pt x="506" y="176"/>
                  </a:lnTo>
                  <a:lnTo>
                    <a:pt x="505" y="181"/>
                  </a:lnTo>
                  <a:lnTo>
                    <a:pt x="505" y="183"/>
                  </a:lnTo>
                  <a:lnTo>
                    <a:pt x="506" y="185"/>
                  </a:lnTo>
                  <a:lnTo>
                    <a:pt x="507" y="188"/>
                  </a:lnTo>
                  <a:lnTo>
                    <a:pt x="510" y="191"/>
                  </a:lnTo>
                  <a:lnTo>
                    <a:pt x="512" y="193"/>
                  </a:lnTo>
                  <a:lnTo>
                    <a:pt x="513" y="194"/>
                  </a:lnTo>
                  <a:lnTo>
                    <a:pt x="516" y="195"/>
                  </a:lnTo>
                  <a:lnTo>
                    <a:pt x="518" y="195"/>
                  </a:lnTo>
                  <a:lnTo>
                    <a:pt x="521" y="194"/>
                  </a:lnTo>
                  <a:lnTo>
                    <a:pt x="525" y="191"/>
                  </a:lnTo>
                  <a:lnTo>
                    <a:pt x="526" y="190"/>
                  </a:lnTo>
                  <a:lnTo>
                    <a:pt x="529" y="187"/>
                  </a:lnTo>
                  <a:lnTo>
                    <a:pt x="531" y="185"/>
                  </a:lnTo>
                  <a:lnTo>
                    <a:pt x="532" y="183"/>
                  </a:lnTo>
                  <a:lnTo>
                    <a:pt x="534" y="182"/>
                  </a:lnTo>
                  <a:lnTo>
                    <a:pt x="536" y="180"/>
                  </a:lnTo>
                  <a:lnTo>
                    <a:pt x="539" y="178"/>
                  </a:lnTo>
                  <a:lnTo>
                    <a:pt x="541" y="176"/>
                  </a:lnTo>
                  <a:lnTo>
                    <a:pt x="543" y="173"/>
                  </a:lnTo>
                  <a:lnTo>
                    <a:pt x="545" y="171"/>
                  </a:lnTo>
                  <a:lnTo>
                    <a:pt x="546" y="168"/>
                  </a:lnTo>
                  <a:lnTo>
                    <a:pt x="547" y="166"/>
                  </a:lnTo>
                  <a:lnTo>
                    <a:pt x="548" y="164"/>
                  </a:lnTo>
                  <a:lnTo>
                    <a:pt x="548" y="161"/>
                  </a:lnTo>
                  <a:lnTo>
                    <a:pt x="548" y="157"/>
                  </a:lnTo>
                  <a:lnTo>
                    <a:pt x="545" y="153"/>
                  </a:lnTo>
                  <a:lnTo>
                    <a:pt x="541" y="151"/>
                  </a:lnTo>
                  <a:lnTo>
                    <a:pt x="540" y="151"/>
                  </a:lnTo>
                  <a:lnTo>
                    <a:pt x="538" y="152"/>
                  </a:lnTo>
                  <a:lnTo>
                    <a:pt x="532" y="153"/>
                  </a:lnTo>
                  <a:lnTo>
                    <a:pt x="529" y="154"/>
                  </a:lnTo>
                  <a:lnTo>
                    <a:pt x="523" y="156"/>
                  </a:lnTo>
                  <a:lnTo>
                    <a:pt x="518" y="156"/>
                  </a:lnTo>
                  <a:lnTo>
                    <a:pt x="514" y="154"/>
                  </a:lnTo>
                  <a:lnTo>
                    <a:pt x="511" y="153"/>
                  </a:lnTo>
                  <a:lnTo>
                    <a:pt x="508" y="150"/>
                  </a:lnTo>
                  <a:lnTo>
                    <a:pt x="505" y="146"/>
                  </a:lnTo>
                  <a:lnTo>
                    <a:pt x="503" y="143"/>
                  </a:lnTo>
                  <a:lnTo>
                    <a:pt x="507" y="142"/>
                  </a:lnTo>
                  <a:lnTo>
                    <a:pt x="506" y="141"/>
                  </a:lnTo>
                  <a:lnTo>
                    <a:pt x="504" y="141"/>
                  </a:lnTo>
                  <a:lnTo>
                    <a:pt x="503" y="141"/>
                  </a:lnTo>
                  <a:lnTo>
                    <a:pt x="505" y="137"/>
                  </a:lnTo>
                  <a:lnTo>
                    <a:pt x="507" y="136"/>
                  </a:lnTo>
                  <a:lnTo>
                    <a:pt x="511" y="136"/>
                  </a:lnTo>
                  <a:lnTo>
                    <a:pt x="512" y="137"/>
                  </a:lnTo>
                  <a:lnTo>
                    <a:pt x="515" y="136"/>
                  </a:lnTo>
                  <a:lnTo>
                    <a:pt x="518" y="137"/>
                  </a:lnTo>
                  <a:lnTo>
                    <a:pt x="521" y="138"/>
                  </a:lnTo>
                  <a:lnTo>
                    <a:pt x="525" y="141"/>
                  </a:lnTo>
                  <a:lnTo>
                    <a:pt x="532" y="143"/>
                  </a:lnTo>
                  <a:lnTo>
                    <a:pt x="540" y="143"/>
                  </a:lnTo>
                  <a:lnTo>
                    <a:pt x="545" y="140"/>
                  </a:lnTo>
                  <a:lnTo>
                    <a:pt x="552" y="137"/>
                  </a:lnTo>
                  <a:lnTo>
                    <a:pt x="555" y="133"/>
                  </a:lnTo>
                  <a:lnTo>
                    <a:pt x="554" y="128"/>
                  </a:lnTo>
                  <a:lnTo>
                    <a:pt x="553" y="124"/>
                  </a:lnTo>
                  <a:lnTo>
                    <a:pt x="549" y="116"/>
                  </a:lnTo>
                  <a:lnTo>
                    <a:pt x="545" y="112"/>
                  </a:lnTo>
                  <a:lnTo>
                    <a:pt x="545" y="109"/>
                  </a:lnTo>
                  <a:lnTo>
                    <a:pt x="545" y="102"/>
                  </a:lnTo>
                  <a:lnTo>
                    <a:pt x="554" y="98"/>
                  </a:lnTo>
                  <a:lnTo>
                    <a:pt x="557" y="93"/>
                  </a:lnTo>
                  <a:lnTo>
                    <a:pt x="568" y="90"/>
                  </a:lnTo>
                  <a:lnTo>
                    <a:pt x="573" y="87"/>
                  </a:lnTo>
                  <a:lnTo>
                    <a:pt x="581" y="83"/>
                  </a:lnTo>
                  <a:lnTo>
                    <a:pt x="586" y="81"/>
                  </a:lnTo>
                  <a:lnTo>
                    <a:pt x="598" y="77"/>
                  </a:lnTo>
                  <a:lnTo>
                    <a:pt x="602" y="73"/>
                  </a:lnTo>
                  <a:lnTo>
                    <a:pt x="606" y="76"/>
                  </a:lnTo>
                  <a:lnTo>
                    <a:pt x="608" y="78"/>
                  </a:lnTo>
                  <a:lnTo>
                    <a:pt x="611" y="79"/>
                  </a:lnTo>
                  <a:lnTo>
                    <a:pt x="612" y="79"/>
                  </a:lnTo>
                  <a:lnTo>
                    <a:pt x="614" y="78"/>
                  </a:lnTo>
                  <a:lnTo>
                    <a:pt x="615" y="77"/>
                  </a:lnTo>
                  <a:lnTo>
                    <a:pt x="616" y="76"/>
                  </a:lnTo>
                  <a:lnTo>
                    <a:pt x="616" y="73"/>
                  </a:lnTo>
                  <a:lnTo>
                    <a:pt x="616" y="73"/>
                  </a:lnTo>
                  <a:lnTo>
                    <a:pt x="616" y="71"/>
                  </a:lnTo>
                  <a:lnTo>
                    <a:pt x="614" y="68"/>
                  </a:lnTo>
                  <a:lnTo>
                    <a:pt x="622" y="63"/>
                  </a:lnTo>
                  <a:lnTo>
                    <a:pt x="630" y="58"/>
                  </a:lnTo>
                  <a:lnTo>
                    <a:pt x="638" y="54"/>
                  </a:lnTo>
                  <a:lnTo>
                    <a:pt x="643" y="47"/>
                  </a:lnTo>
                  <a:lnTo>
                    <a:pt x="643" y="43"/>
                  </a:lnTo>
                  <a:lnTo>
                    <a:pt x="643" y="35"/>
                  </a:lnTo>
                  <a:lnTo>
                    <a:pt x="643" y="26"/>
                  </a:lnTo>
                  <a:lnTo>
                    <a:pt x="639" y="21"/>
                  </a:lnTo>
                  <a:lnTo>
                    <a:pt x="631" y="17"/>
                  </a:lnTo>
                  <a:lnTo>
                    <a:pt x="627" y="15"/>
                  </a:lnTo>
                  <a:lnTo>
                    <a:pt x="625" y="12"/>
                  </a:lnTo>
                  <a:lnTo>
                    <a:pt x="623" y="9"/>
                  </a:lnTo>
                  <a:lnTo>
                    <a:pt x="622" y="6"/>
                  </a:lnTo>
                  <a:lnTo>
                    <a:pt x="621" y="3"/>
                  </a:lnTo>
                  <a:lnTo>
                    <a:pt x="621" y="0"/>
                  </a:lnTo>
                  <a:lnTo>
                    <a:pt x="686" y="1"/>
                  </a:lnTo>
                  <a:close/>
                </a:path>
              </a:pathLst>
            </a:custGeom>
            <a:solidFill>
              <a:srgbClr val="FF0000"/>
            </a:solidFill>
            <a:ln w="9525">
              <a:noFill/>
              <a:round/>
              <a:headEnd/>
              <a:tailEnd/>
            </a:ln>
          </p:spPr>
          <p:txBody>
            <a:bodyPr/>
            <a:lstStyle/>
            <a:p>
              <a:endParaRPr lang="en-US">
                <a:solidFill>
                  <a:srgbClr val="FFC000"/>
                </a:solidFill>
              </a:endParaRPr>
            </a:p>
          </p:txBody>
        </p:sp>
        <p:sp>
          <p:nvSpPr>
            <p:cNvPr id="49" name="Freeform 10"/>
            <p:cNvSpPr>
              <a:spLocks/>
            </p:cNvSpPr>
            <p:nvPr/>
          </p:nvSpPr>
          <p:spPr bwMode="auto">
            <a:xfrm>
              <a:off x="6184900" y="4568825"/>
              <a:ext cx="542925" cy="882650"/>
            </a:xfrm>
            <a:custGeom>
              <a:avLst/>
              <a:gdLst/>
              <a:ahLst/>
              <a:cxnLst>
                <a:cxn ang="0">
                  <a:pos x="300" y="63"/>
                </a:cxn>
                <a:cxn ang="0">
                  <a:pos x="246" y="173"/>
                </a:cxn>
                <a:cxn ang="0">
                  <a:pos x="164" y="289"/>
                </a:cxn>
                <a:cxn ang="0">
                  <a:pos x="108" y="355"/>
                </a:cxn>
                <a:cxn ang="0">
                  <a:pos x="96" y="477"/>
                </a:cxn>
                <a:cxn ang="0">
                  <a:pos x="45" y="556"/>
                </a:cxn>
                <a:cxn ang="0">
                  <a:pos x="21" y="556"/>
                </a:cxn>
                <a:cxn ang="0">
                  <a:pos x="0" y="554"/>
                </a:cxn>
                <a:cxn ang="0">
                  <a:pos x="0" y="548"/>
                </a:cxn>
                <a:cxn ang="0">
                  <a:pos x="2" y="543"/>
                </a:cxn>
                <a:cxn ang="0">
                  <a:pos x="3" y="534"/>
                </a:cxn>
                <a:cxn ang="0">
                  <a:pos x="4" y="529"/>
                </a:cxn>
                <a:cxn ang="0">
                  <a:pos x="5" y="515"/>
                </a:cxn>
                <a:cxn ang="0">
                  <a:pos x="13" y="504"/>
                </a:cxn>
                <a:cxn ang="0">
                  <a:pos x="19" y="488"/>
                </a:cxn>
                <a:cxn ang="0">
                  <a:pos x="24" y="477"/>
                </a:cxn>
                <a:cxn ang="0">
                  <a:pos x="30" y="467"/>
                </a:cxn>
                <a:cxn ang="0">
                  <a:pos x="41" y="458"/>
                </a:cxn>
                <a:cxn ang="0">
                  <a:pos x="49" y="450"/>
                </a:cxn>
                <a:cxn ang="0">
                  <a:pos x="61" y="437"/>
                </a:cxn>
                <a:cxn ang="0">
                  <a:pos x="72" y="431"/>
                </a:cxn>
                <a:cxn ang="0">
                  <a:pos x="79" y="413"/>
                </a:cxn>
                <a:cxn ang="0">
                  <a:pos x="81" y="397"/>
                </a:cxn>
                <a:cxn ang="0">
                  <a:pos x="69" y="381"/>
                </a:cxn>
                <a:cxn ang="0">
                  <a:pos x="61" y="367"/>
                </a:cxn>
                <a:cxn ang="0">
                  <a:pos x="51" y="346"/>
                </a:cxn>
                <a:cxn ang="0">
                  <a:pos x="61" y="319"/>
                </a:cxn>
                <a:cxn ang="0">
                  <a:pos x="63" y="285"/>
                </a:cxn>
                <a:cxn ang="0">
                  <a:pos x="65" y="271"/>
                </a:cxn>
                <a:cxn ang="0">
                  <a:pos x="73" y="264"/>
                </a:cxn>
                <a:cxn ang="0">
                  <a:pos x="76" y="260"/>
                </a:cxn>
                <a:cxn ang="0">
                  <a:pos x="79" y="254"/>
                </a:cxn>
                <a:cxn ang="0">
                  <a:pos x="79" y="242"/>
                </a:cxn>
                <a:cxn ang="0">
                  <a:pos x="82" y="232"/>
                </a:cxn>
                <a:cxn ang="0">
                  <a:pos x="83" y="225"/>
                </a:cxn>
                <a:cxn ang="0">
                  <a:pos x="87" y="215"/>
                </a:cxn>
                <a:cxn ang="0">
                  <a:pos x="94" y="201"/>
                </a:cxn>
                <a:cxn ang="0">
                  <a:pos x="101" y="192"/>
                </a:cxn>
                <a:cxn ang="0">
                  <a:pos x="105" y="187"/>
                </a:cxn>
                <a:cxn ang="0">
                  <a:pos x="115" y="185"/>
                </a:cxn>
                <a:cxn ang="0">
                  <a:pos x="120" y="182"/>
                </a:cxn>
                <a:cxn ang="0">
                  <a:pos x="121" y="183"/>
                </a:cxn>
                <a:cxn ang="0">
                  <a:pos x="130" y="177"/>
                </a:cxn>
                <a:cxn ang="0">
                  <a:pos x="139" y="168"/>
                </a:cxn>
                <a:cxn ang="0">
                  <a:pos x="151" y="160"/>
                </a:cxn>
                <a:cxn ang="0">
                  <a:pos x="162" y="149"/>
                </a:cxn>
                <a:cxn ang="0">
                  <a:pos x="168" y="138"/>
                </a:cxn>
                <a:cxn ang="0">
                  <a:pos x="172" y="126"/>
                </a:cxn>
                <a:cxn ang="0">
                  <a:pos x="171" y="115"/>
                </a:cxn>
                <a:cxn ang="0">
                  <a:pos x="169" y="105"/>
                </a:cxn>
                <a:cxn ang="0">
                  <a:pos x="173" y="89"/>
                </a:cxn>
                <a:cxn ang="0">
                  <a:pos x="185" y="79"/>
                </a:cxn>
                <a:cxn ang="0">
                  <a:pos x="192" y="71"/>
                </a:cxn>
                <a:cxn ang="0">
                  <a:pos x="197" y="66"/>
                </a:cxn>
                <a:cxn ang="0">
                  <a:pos x="203" y="59"/>
                </a:cxn>
                <a:cxn ang="0">
                  <a:pos x="214" y="54"/>
                </a:cxn>
                <a:cxn ang="0">
                  <a:pos x="228" y="48"/>
                </a:cxn>
                <a:cxn ang="0">
                  <a:pos x="231" y="41"/>
                </a:cxn>
                <a:cxn ang="0">
                  <a:pos x="236" y="28"/>
                </a:cxn>
                <a:cxn ang="0">
                  <a:pos x="290" y="13"/>
                </a:cxn>
              </a:cxnLst>
              <a:rect l="0" t="0" r="r" b="b"/>
              <a:pathLst>
                <a:path w="342" h="556">
                  <a:moveTo>
                    <a:pt x="342" y="11"/>
                  </a:moveTo>
                  <a:lnTo>
                    <a:pt x="338" y="12"/>
                  </a:lnTo>
                  <a:lnTo>
                    <a:pt x="313" y="33"/>
                  </a:lnTo>
                  <a:lnTo>
                    <a:pt x="300" y="63"/>
                  </a:lnTo>
                  <a:lnTo>
                    <a:pt x="295" y="84"/>
                  </a:lnTo>
                  <a:lnTo>
                    <a:pt x="295" y="98"/>
                  </a:lnTo>
                  <a:lnTo>
                    <a:pt x="281" y="129"/>
                  </a:lnTo>
                  <a:lnTo>
                    <a:pt x="246" y="173"/>
                  </a:lnTo>
                  <a:lnTo>
                    <a:pt x="231" y="204"/>
                  </a:lnTo>
                  <a:lnTo>
                    <a:pt x="201" y="239"/>
                  </a:lnTo>
                  <a:lnTo>
                    <a:pt x="180" y="266"/>
                  </a:lnTo>
                  <a:lnTo>
                    <a:pt x="164" y="289"/>
                  </a:lnTo>
                  <a:lnTo>
                    <a:pt x="156" y="300"/>
                  </a:lnTo>
                  <a:lnTo>
                    <a:pt x="137" y="324"/>
                  </a:lnTo>
                  <a:lnTo>
                    <a:pt x="135" y="327"/>
                  </a:lnTo>
                  <a:lnTo>
                    <a:pt x="108" y="355"/>
                  </a:lnTo>
                  <a:lnTo>
                    <a:pt x="103" y="376"/>
                  </a:lnTo>
                  <a:lnTo>
                    <a:pt x="97" y="411"/>
                  </a:lnTo>
                  <a:lnTo>
                    <a:pt x="98" y="444"/>
                  </a:lnTo>
                  <a:lnTo>
                    <a:pt x="96" y="477"/>
                  </a:lnTo>
                  <a:lnTo>
                    <a:pt x="77" y="521"/>
                  </a:lnTo>
                  <a:lnTo>
                    <a:pt x="64" y="555"/>
                  </a:lnTo>
                  <a:lnTo>
                    <a:pt x="64" y="556"/>
                  </a:lnTo>
                  <a:lnTo>
                    <a:pt x="45" y="556"/>
                  </a:lnTo>
                  <a:lnTo>
                    <a:pt x="30" y="556"/>
                  </a:lnTo>
                  <a:lnTo>
                    <a:pt x="29" y="556"/>
                  </a:lnTo>
                  <a:lnTo>
                    <a:pt x="28" y="556"/>
                  </a:lnTo>
                  <a:lnTo>
                    <a:pt x="21" y="556"/>
                  </a:lnTo>
                  <a:lnTo>
                    <a:pt x="10" y="555"/>
                  </a:lnTo>
                  <a:lnTo>
                    <a:pt x="0" y="555"/>
                  </a:lnTo>
                  <a:lnTo>
                    <a:pt x="0" y="555"/>
                  </a:lnTo>
                  <a:lnTo>
                    <a:pt x="0" y="554"/>
                  </a:lnTo>
                  <a:lnTo>
                    <a:pt x="0" y="553"/>
                  </a:lnTo>
                  <a:lnTo>
                    <a:pt x="0" y="552"/>
                  </a:lnTo>
                  <a:lnTo>
                    <a:pt x="0" y="551"/>
                  </a:lnTo>
                  <a:lnTo>
                    <a:pt x="0" y="548"/>
                  </a:lnTo>
                  <a:lnTo>
                    <a:pt x="0" y="548"/>
                  </a:lnTo>
                  <a:lnTo>
                    <a:pt x="0" y="547"/>
                  </a:lnTo>
                  <a:lnTo>
                    <a:pt x="0" y="545"/>
                  </a:lnTo>
                  <a:lnTo>
                    <a:pt x="2" y="543"/>
                  </a:lnTo>
                  <a:lnTo>
                    <a:pt x="2" y="540"/>
                  </a:lnTo>
                  <a:lnTo>
                    <a:pt x="2" y="539"/>
                  </a:lnTo>
                  <a:lnTo>
                    <a:pt x="2" y="537"/>
                  </a:lnTo>
                  <a:lnTo>
                    <a:pt x="3" y="534"/>
                  </a:lnTo>
                  <a:lnTo>
                    <a:pt x="3" y="534"/>
                  </a:lnTo>
                  <a:lnTo>
                    <a:pt x="4" y="532"/>
                  </a:lnTo>
                  <a:lnTo>
                    <a:pt x="4" y="530"/>
                  </a:lnTo>
                  <a:lnTo>
                    <a:pt x="4" y="529"/>
                  </a:lnTo>
                  <a:lnTo>
                    <a:pt x="5" y="525"/>
                  </a:lnTo>
                  <a:lnTo>
                    <a:pt x="5" y="522"/>
                  </a:lnTo>
                  <a:lnTo>
                    <a:pt x="4" y="519"/>
                  </a:lnTo>
                  <a:lnTo>
                    <a:pt x="5" y="515"/>
                  </a:lnTo>
                  <a:lnTo>
                    <a:pt x="7" y="512"/>
                  </a:lnTo>
                  <a:lnTo>
                    <a:pt x="9" y="509"/>
                  </a:lnTo>
                  <a:lnTo>
                    <a:pt x="10" y="506"/>
                  </a:lnTo>
                  <a:lnTo>
                    <a:pt x="13" y="504"/>
                  </a:lnTo>
                  <a:lnTo>
                    <a:pt x="14" y="501"/>
                  </a:lnTo>
                  <a:lnTo>
                    <a:pt x="15" y="496"/>
                  </a:lnTo>
                  <a:lnTo>
                    <a:pt x="18" y="492"/>
                  </a:lnTo>
                  <a:lnTo>
                    <a:pt x="19" y="488"/>
                  </a:lnTo>
                  <a:lnTo>
                    <a:pt x="21" y="487"/>
                  </a:lnTo>
                  <a:lnTo>
                    <a:pt x="21" y="484"/>
                  </a:lnTo>
                  <a:lnTo>
                    <a:pt x="23" y="481"/>
                  </a:lnTo>
                  <a:lnTo>
                    <a:pt x="24" y="477"/>
                  </a:lnTo>
                  <a:lnTo>
                    <a:pt x="27" y="473"/>
                  </a:lnTo>
                  <a:lnTo>
                    <a:pt x="28" y="471"/>
                  </a:lnTo>
                  <a:lnTo>
                    <a:pt x="29" y="468"/>
                  </a:lnTo>
                  <a:lnTo>
                    <a:pt x="30" y="467"/>
                  </a:lnTo>
                  <a:lnTo>
                    <a:pt x="32" y="464"/>
                  </a:lnTo>
                  <a:lnTo>
                    <a:pt x="36" y="462"/>
                  </a:lnTo>
                  <a:lnTo>
                    <a:pt x="38" y="459"/>
                  </a:lnTo>
                  <a:lnTo>
                    <a:pt x="41" y="458"/>
                  </a:lnTo>
                  <a:lnTo>
                    <a:pt x="44" y="455"/>
                  </a:lnTo>
                  <a:lnTo>
                    <a:pt x="47" y="454"/>
                  </a:lnTo>
                  <a:lnTo>
                    <a:pt x="48" y="452"/>
                  </a:lnTo>
                  <a:lnTo>
                    <a:pt x="49" y="450"/>
                  </a:lnTo>
                  <a:lnTo>
                    <a:pt x="51" y="449"/>
                  </a:lnTo>
                  <a:lnTo>
                    <a:pt x="53" y="446"/>
                  </a:lnTo>
                  <a:lnTo>
                    <a:pt x="56" y="445"/>
                  </a:lnTo>
                  <a:lnTo>
                    <a:pt x="61" y="437"/>
                  </a:lnTo>
                  <a:lnTo>
                    <a:pt x="64" y="435"/>
                  </a:lnTo>
                  <a:lnTo>
                    <a:pt x="66" y="434"/>
                  </a:lnTo>
                  <a:lnTo>
                    <a:pt x="69" y="434"/>
                  </a:lnTo>
                  <a:lnTo>
                    <a:pt x="72" y="431"/>
                  </a:lnTo>
                  <a:lnTo>
                    <a:pt x="75" y="429"/>
                  </a:lnTo>
                  <a:lnTo>
                    <a:pt x="78" y="423"/>
                  </a:lnTo>
                  <a:lnTo>
                    <a:pt x="78" y="418"/>
                  </a:lnTo>
                  <a:lnTo>
                    <a:pt x="79" y="413"/>
                  </a:lnTo>
                  <a:lnTo>
                    <a:pt x="81" y="409"/>
                  </a:lnTo>
                  <a:lnTo>
                    <a:pt x="82" y="405"/>
                  </a:lnTo>
                  <a:lnTo>
                    <a:pt x="81" y="401"/>
                  </a:lnTo>
                  <a:lnTo>
                    <a:pt x="81" y="397"/>
                  </a:lnTo>
                  <a:lnTo>
                    <a:pt x="79" y="393"/>
                  </a:lnTo>
                  <a:lnTo>
                    <a:pt x="79" y="378"/>
                  </a:lnTo>
                  <a:lnTo>
                    <a:pt x="73" y="375"/>
                  </a:lnTo>
                  <a:lnTo>
                    <a:pt x="69" y="381"/>
                  </a:lnTo>
                  <a:lnTo>
                    <a:pt x="64" y="380"/>
                  </a:lnTo>
                  <a:lnTo>
                    <a:pt x="64" y="378"/>
                  </a:lnTo>
                  <a:lnTo>
                    <a:pt x="65" y="373"/>
                  </a:lnTo>
                  <a:lnTo>
                    <a:pt x="61" y="367"/>
                  </a:lnTo>
                  <a:lnTo>
                    <a:pt x="56" y="364"/>
                  </a:lnTo>
                  <a:lnTo>
                    <a:pt x="54" y="359"/>
                  </a:lnTo>
                  <a:lnTo>
                    <a:pt x="52" y="355"/>
                  </a:lnTo>
                  <a:lnTo>
                    <a:pt x="51" y="346"/>
                  </a:lnTo>
                  <a:lnTo>
                    <a:pt x="54" y="343"/>
                  </a:lnTo>
                  <a:lnTo>
                    <a:pt x="59" y="339"/>
                  </a:lnTo>
                  <a:lnTo>
                    <a:pt x="59" y="332"/>
                  </a:lnTo>
                  <a:lnTo>
                    <a:pt x="61" y="319"/>
                  </a:lnTo>
                  <a:lnTo>
                    <a:pt x="65" y="310"/>
                  </a:lnTo>
                  <a:lnTo>
                    <a:pt x="67" y="299"/>
                  </a:lnTo>
                  <a:lnTo>
                    <a:pt x="65" y="292"/>
                  </a:lnTo>
                  <a:lnTo>
                    <a:pt x="63" y="285"/>
                  </a:lnTo>
                  <a:lnTo>
                    <a:pt x="63" y="280"/>
                  </a:lnTo>
                  <a:lnTo>
                    <a:pt x="64" y="276"/>
                  </a:lnTo>
                  <a:lnTo>
                    <a:pt x="65" y="274"/>
                  </a:lnTo>
                  <a:lnTo>
                    <a:pt x="65" y="271"/>
                  </a:lnTo>
                  <a:lnTo>
                    <a:pt x="67" y="268"/>
                  </a:lnTo>
                  <a:lnTo>
                    <a:pt x="69" y="266"/>
                  </a:lnTo>
                  <a:lnTo>
                    <a:pt x="70" y="266"/>
                  </a:lnTo>
                  <a:lnTo>
                    <a:pt x="73" y="264"/>
                  </a:lnTo>
                  <a:lnTo>
                    <a:pt x="75" y="263"/>
                  </a:lnTo>
                  <a:lnTo>
                    <a:pt x="75" y="262"/>
                  </a:lnTo>
                  <a:lnTo>
                    <a:pt x="75" y="261"/>
                  </a:lnTo>
                  <a:lnTo>
                    <a:pt x="76" y="260"/>
                  </a:lnTo>
                  <a:lnTo>
                    <a:pt x="77" y="259"/>
                  </a:lnTo>
                  <a:lnTo>
                    <a:pt x="78" y="258"/>
                  </a:lnTo>
                  <a:lnTo>
                    <a:pt x="79" y="256"/>
                  </a:lnTo>
                  <a:lnTo>
                    <a:pt x="79" y="254"/>
                  </a:lnTo>
                  <a:lnTo>
                    <a:pt x="79" y="251"/>
                  </a:lnTo>
                  <a:lnTo>
                    <a:pt x="79" y="248"/>
                  </a:lnTo>
                  <a:lnTo>
                    <a:pt x="79" y="245"/>
                  </a:lnTo>
                  <a:lnTo>
                    <a:pt x="79" y="242"/>
                  </a:lnTo>
                  <a:lnTo>
                    <a:pt x="80" y="238"/>
                  </a:lnTo>
                  <a:lnTo>
                    <a:pt x="80" y="236"/>
                  </a:lnTo>
                  <a:lnTo>
                    <a:pt x="80" y="234"/>
                  </a:lnTo>
                  <a:lnTo>
                    <a:pt x="82" y="232"/>
                  </a:lnTo>
                  <a:lnTo>
                    <a:pt x="82" y="229"/>
                  </a:lnTo>
                  <a:lnTo>
                    <a:pt x="82" y="228"/>
                  </a:lnTo>
                  <a:lnTo>
                    <a:pt x="83" y="227"/>
                  </a:lnTo>
                  <a:lnTo>
                    <a:pt x="83" y="225"/>
                  </a:lnTo>
                  <a:lnTo>
                    <a:pt x="84" y="224"/>
                  </a:lnTo>
                  <a:lnTo>
                    <a:pt x="84" y="222"/>
                  </a:lnTo>
                  <a:lnTo>
                    <a:pt x="85" y="219"/>
                  </a:lnTo>
                  <a:lnTo>
                    <a:pt x="87" y="215"/>
                  </a:lnTo>
                  <a:lnTo>
                    <a:pt x="89" y="212"/>
                  </a:lnTo>
                  <a:lnTo>
                    <a:pt x="92" y="207"/>
                  </a:lnTo>
                  <a:lnTo>
                    <a:pt x="93" y="203"/>
                  </a:lnTo>
                  <a:lnTo>
                    <a:pt x="94" y="201"/>
                  </a:lnTo>
                  <a:lnTo>
                    <a:pt x="98" y="199"/>
                  </a:lnTo>
                  <a:lnTo>
                    <a:pt x="99" y="196"/>
                  </a:lnTo>
                  <a:lnTo>
                    <a:pt x="99" y="194"/>
                  </a:lnTo>
                  <a:lnTo>
                    <a:pt x="101" y="192"/>
                  </a:lnTo>
                  <a:lnTo>
                    <a:pt x="101" y="191"/>
                  </a:lnTo>
                  <a:lnTo>
                    <a:pt x="103" y="190"/>
                  </a:lnTo>
                  <a:lnTo>
                    <a:pt x="104" y="189"/>
                  </a:lnTo>
                  <a:lnTo>
                    <a:pt x="105" y="187"/>
                  </a:lnTo>
                  <a:lnTo>
                    <a:pt x="108" y="187"/>
                  </a:lnTo>
                  <a:lnTo>
                    <a:pt x="110" y="186"/>
                  </a:lnTo>
                  <a:lnTo>
                    <a:pt x="112" y="185"/>
                  </a:lnTo>
                  <a:lnTo>
                    <a:pt x="115" y="185"/>
                  </a:lnTo>
                  <a:lnTo>
                    <a:pt x="117" y="185"/>
                  </a:lnTo>
                  <a:lnTo>
                    <a:pt x="119" y="185"/>
                  </a:lnTo>
                  <a:lnTo>
                    <a:pt x="119" y="183"/>
                  </a:lnTo>
                  <a:lnTo>
                    <a:pt x="120" y="182"/>
                  </a:lnTo>
                  <a:lnTo>
                    <a:pt x="120" y="184"/>
                  </a:lnTo>
                  <a:lnTo>
                    <a:pt x="121" y="185"/>
                  </a:lnTo>
                  <a:lnTo>
                    <a:pt x="122" y="184"/>
                  </a:lnTo>
                  <a:lnTo>
                    <a:pt x="121" y="183"/>
                  </a:lnTo>
                  <a:lnTo>
                    <a:pt x="121" y="182"/>
                  </a:lnTo>
                  <a:lnTo>
                    <a:pt x="125" y="180"/>
                  </a:lnTo>
                  <a:lnTo>
                    <a:pt x="126" y="178"/>
                  </a:lnTo>
                  <a:lnTo>
                    <a:pt x="130" y="177"/>
                  </a:lnTo>
                  <a:lnTo>
                    <a:pt x="131" y="175"/>
                  </a:lnTo>
                  <a:lnTo>
                    <a:pt x="134" y="172"/>
                  </a:lnTo>
                  <a:lnTo>
                    <a:pt x="136" y="170"/>
                  </a:lnTo>
                  <a:lnTo>
                    <a:pt x="139" y="168"/>
                  </a:lnTo>
                  <a:lnTo>
                    <a:pt x="142" y="166"/>
                  </a:lnTo>
                  <a:lnTo>
                    <a:pt x="142" y="164"/>
                  </a:lnTo>
                  <a:lnTo>
                    <a:pt x="145" y="162"/>
                  </a:lnTo>
                  <a:lnTo>
                    <a:pt x="151" y="160"/>
                  </a:lnTo>
                  <a:lnTo>
                    <a:pt x="155" y="159"/>
                  </a:lnTo>
                  <a:lnTo>
                    <a:pt x="157" y="156"/>
                  </a:lnTo>
                  <a:lnTo>
                    <a:pt x="159" y="153"/>
                  </a:lnTo>
                  <a:lnTo>
                    <a:pt x="162" y="149"/>
                  </a:lnTo>
                  <a:lnTo>
                    <a:pt x="163" y="144"/>
                  </a:lnTo>
                  <a:lnTo>
                    <a:pt x="164" y="142"/>
                  </a:lnTo>
                  <a:lnTo>
                    <a:pt x="167" y="140"/>
                  </a:lnTo>
                  <a:lnTo>
                    <a:pt x="168" y="138"/>
                  </a:lnTo>
                  <a:lnTo>
                    <a:pt x="169" y="135"/>
                  </a:lnTo>
                  <a:lnTo>
                    <a:pt x="170" y="133"/>
                  </a:lnTo>
                  <a:lnTo>
                    <a:pt x="171" y="130"/>
                  </a:lnTo>
                  <a:lnTo>
                    <a:pt x="172" y="126"/>
                  </a:lnTo>
                  <a:lnTo>
                    <a:pt x="171" y="123"/>
                  </a:lnTo>
                  <a:lnTo>
                    <a:pt x="170" y="121"/>
                  </a:lnTo>
                  <a:lnTo>
                    <a:pt x="170" y="118"/>
                  </a:lnTo>
                  <a:lnTo>
                    <a:pt x="171" y="115"/>
                  </a:lnTo>
                  <a:lnTo>
                    <a:pt x="172" y="111"/>
                  </a:lnTo>
                  <a:lnTo>
                    <a:pt x="170" y="110"/>
                  </a:lnTo>
                  <a:lnTo>
                    <a:pt x="170" y="108"/>
                  </a:lnTo>
                  <a:lnTo>
                    <a:pt x="169" y="105"/>
                  </a:lnTo>
                  <a:lnTo>
                    <a:pt x="169" y="102"/>
                  </a:lnTo>
                  <a:lnTo>
                    <a:pt x="169" y="98"/>
                  </a:lnTo>
                  <a:lnTo>
                    <a:pt x="171" y="93"/>
                  </a:lnTo>
                  <a:lnTo>
                    <a:pt x="173" y="89"/>
                  </a:lnTo>
                  <a:lnTo>
                    <a:pt x="176" y="87"/>
                  </a:lnTo>
                  <a:lnTo>
                    <a:pt x="178" y="84"/>
                  </a:lnTo>
                  <a:lnTo>
                    <a:pt x="180" y="80"/>
                  </a:lnTo>
                  <a:lnTo>
                    <a:pt x="185" y="79"/>
                  </a:lnTo>
                  <a:lnTo>
                    <a:pt x="187" y="74"/>
                  </a:lnTo>
                  <a:lnTo>
                    <a:pt x="187" y="74"/>
                  </a:lnTo>
                  <a:lnTo>
                    <a:pt x="189" y="73"/>
                  </a:lnTo>
                  <a:lnTo>
                    <a:pt x="192" y="71"/>
                  </a:lnTo>
                  <a:lnTo>
                    <a:pt x="194" y="70"/>
                  </a:lnTo>
                  <a:lnTo>
                    <a:pt x="196" y="69"/>
                  </a:lnTo>
                  <a:lnTo>
                    <a:pt x="197" y="68"/>
                  </a:lnTo>
                  <a:lnTo>
                    <a:pt x="197" y="66"/>
                  </a:lnTo>
                  <a:lnTo>
                    <a:pt x="198" y="65"/>
                  </a:lnTo>
                  <a:lnTo>
                    <a:pt x="200" y="63"/>
                  </a:lnTo>
                  <a:lnTo>
                    <a:pt x="202" y="60"/>
                  </a:lnTo>
                  <a:lnTo>
                    <a:pt x="203" y="59"/>
                  </a:lnTo>
                  <a:lnTo>
                    <a:pt x="205" y="57"/>
                  </a:lnTo>
                  <a:lnTo>
                    <a:pt x="208" y="57"/>
                  </a:lnTo>
                  <a:lnTo>
                    <a:pt x="211" y="55"/>
                  </a:lnTo>
                  <a:lnTo>
                    <a:pt x="214" y="54"/>
                  </a:lnTo>
                  <a:lnTo>
                    <a:pt x="217" y="52"/>
                  </a:lnTo>
                  <a:lnTo>
                    <a:pt x="219" y="51"/>
                  </a:lnTo>
                  <a:lnTo>
                    <a:pt x="223" y="50"/>
                  </a:lnTo>
                  <a:lnTo>
                    <a:pt x="228" y="48"/>
                  </a:lnTo>
                  <a:lnTo>
                    <a:pt x="230" y="47"/>
                  </a:lnTo>
                  <a:lnTo>
                    <a:pt x="231" y="46"/>
                  </a:lnTo>
                  <a:lnTo>
                    <a:pt x="230" y="43"/>
                  </a:lnTo>
                  <a:lnTo>
                    <a:pt x="231" y="41"/>
                  </a:lnTo>
                  <a:lnTo>
                    <a:pt x="233" y="37"/>
                  </a:lnTo>
                  <a:lnTo>
                    <a:pt x="234" y="34"/>
                  </a:lnTo>
                  <a:lnTo>
                    <a:pt x="235" y="32"/>
                  </a:lnTo>
                  <a:lnTo>
                    <a:pt x="236" y="28"/>
                  </a:lnTo>
                  <a:lnTo>
                    <a:pt x="236" y="27"/>
                  </a:lnTo>
                  <a:lnTo>
                    <a:pt x="240" y="27"/>
                  </a:lnTo>
                  <a:lnTo>
                    <a:pt x="259" y="36"/>
                  </a:lnTo>
                  <a:lnTo>
                    <a:pt x="290" y="13"/>
                  </a:lnTo>
                  <a:lnTo>
                    <a:pt x="311" y="4"/>
                  </a:lnTo>
                  <a:lnTo>
                    <a:pt x="328" y="0"/>
                  </a:lnTo>
                  <a:lnTo>
                    <a:pt x="342" y="11"/>
                  </a:lnTo>
                  <a:close/>
                </a:path>
              </a:pathLst>
            </a:custGeom>
            <a:solidFill>
              <a:schemeClr val="bg1">
                <a:lumMod val="65000"/>
              </a:schemeClr>
            </a:solidFill>
            <a:ln w="9525">
              <a:noFill/>
              <a:round/>
              <a:headEnd/>
              <a:tailEnd/>
            </a:ln>
          </p:spPr>
          <p:txBody>
            <a:bodyPr/>
            <a:lstStyle/>
            <a:p>
              <a:endParaRPr lang="en-US"/>
            </a:p>
          </p:txBody>
        </p:sp>
        <p:sp>
          <p:nvSpPr>
            <p:cNvPr id="50" name="Freeform 11"/>
            <p:cNvSpPr>
              <a:spLocks/>
            </p:cNvSpPr>
            <p:nvPr/>
          </p:nvSpPr>
          <p:spPr bwMode="auto">
            <a:xfrm>
              <a:off x="6559550" y="2146300"/>
              <a:ext cx="1108075" cy="2479675"/>
            </a:xfrm>
            <a:custGeom>
              <a:avLst/>
              <a:gdLst/>
              <a:ahLst/>
              <a:cxnLst>
                <a:cxn ang="0">
                  <a:pos x="589" y="91"/>
                </a:cxn>
                <a:cxn ang="0">
                  <a:pos x="535" y="265"/>
                </a:cxn>
                <a:cxn ang="0">
                  <a:pos x="500" y="464"/>
                </a:cxn>
                <a:cxn ang="0">
                  <a:pos x="503" y="675"/>
                </a:cxn>
                <a:cxn ang="0">
                  <a:pos x="422" y="989"/>
                </a:cxn>
                <a:cxn ang="0">
                  <a:pos x="459" y="1190"/>
                </a:cxn>
                <a:cxn ang="0">
                  <a:pos x="292" y="1407"/>
                </a:cxn>
                <a:cxn ang="0">
                  <a:pos x="92" y="1526"/>
                </a:cxn>
                <a:cxn ang="0">
                  <a:pos x="1" y="1544"/>
                </a:cxn>
                <a:cxn ang="0">
                  <a:pos x="15" y="1526"/>
                </a:cxn>
                <a:cxn ang="0">
                  <a:pos x="33" y="1515"/>
                </a:cxn>
                <a:cxn ang="0">
                  <a:pos x="43" y="1504"/>
                </a:cxn>
                <a:cxn ang="0">
                  <a:pos x="51" y="1467"/>
                </a:cxn>
                <a:cxn ang="0">
                  <a:pos x="58" y="1444"/>
                </a:cxn>
                <a:cxn ang="0">
                  <a:pos x="62" y="1417"/>
                </a:cxn>
                <a:cxn ang="0">
                  <a:pos x="67" y="1402"/>
                </a:cxn>
                <a:cxn ang="0">
                  <a:pos x="72" y="1394"/>
                </a:cxn>
                <a:cxn ang="0">
                  <a:pos x="83" y="1370"/>
                </a:cxn>
                <a:cxn ang="0">
                  <a:pos x="94" y="1351"/>
                </a:cxn>
                <a:cxn ang="0">
                  <a:pos x="104" y="1342"/>
                </a:cxn>
                <a:cxn ang="0">
                  <a:pos x="111" y="1317"/>
                </a:cxn>
                <a:cxn ang="0">
                  <a:pos x="122" y="1291"/>
                </a:cxn>
                <a:cxn ang="0">
                  <a:pos x="153" y="1267"/>
                </a:cxn>
                <a:cxn ang="0">
                  <a:pos x="192" y="1258"/>
                </a:cxn>
                <a:cxn ang="0">
                  <a:pos x="218" y="1236"/>
                </a:cxn>
                <a:cxn ang="0">
                  <a:pos x="243" y="1193"/>
                </a:cxn>
                <a:cxn ang="0">
                  <a:pos x="270" y="1144"/>
                </a:cxn>
                <a:cxn ang="0">
                  <a:pos x="291" y="1121"/>
                </a:cxn>
                <a:cxn ang="0">
                  <a:pos x="301" y="1086"/>
                </a:cxn>
                <a:cxn ang="0">
                  <a:pos x="325" y="1059"/>
                </a:cxn>
                <a:cxn ang="0">
                  <a:pos x="338" y="1047"/>
                </a:cxn>
                <a:cxn ang="0">
                  <a:pos x="357" y="1030"/>
                </a:cxn>
                <a:cxn ang="0">
                  <a:pos x="365" y="1014"/>
                </a:cxn>
                <a:cxn ang="0">
                  <a:pos x="377" y="995"/>
                </a:cxn>
                <a:cxn ang="0">
                  <a:pos x="384" y="958"/>
                </a:cxn>
                <a:cxn ang="0">
                  <a:pos x="391" y="937"/>
                </a:cxn>
                <a:cxn ang="0">
                  <a:pos x="407" y="912"/>
                </a:cxn>
                <a:cxn ang="0">
                  <a:pos x="402" y="888"/>
                </a:cxn>
                <a:cxn ang="0">
                  <a:pos x="402" y="850"/>
                </a:cxn>
                <a:cxn ang="0">
                  <a:pos x="421" y="834"/>
                </a:cxn>
                <a:cxn ang="0">
                  <a:pos x="438" y="803"/>
                </a:cxn>
                <a:cxn ang="0">
                  <a:pos x="445" y="765"/>
                </a:cxn>
                <a:cxn ang="0">
                  <a:pos x="447" y="717"/>
                </a:cxn>
                <a:cxn ang="0">
                  <a:pos x="463" y="647"/>
                </a:cxn>
                <a:cxn ang="0">
                  <a:pos x="447" y="620"/>
                </a:cxn>
                <a:cxn ang="0">
                  <a:pos x="440" y="574"/>
                </a:cxn>
                <a:cxn ang="0">
                  <a:pos x="440" y="522"/>
                </a:cxn>
                <a:cxn ang="0">
                  <a:pos x="431" y="484"/>
                </a:cxn>
                <a:cxn ang="0">
                  <a:pos x="438" y="458"/>
                </a:cxn>
                <a:cxn ang="0">
                  <a:pos x="436" y="423"/>
                </a:cxn>
                <a:cxn ang="0">
                  <a:pos x="440" y="395"/>
                </a:cxn>
                <a:cxn ang="0">
                  <a:pos x="451" y="360"/>
                </a:cxn>
                <a:cxn ang="0">
                  <a:pos x="441" y="336"/>
                </a:cxn>
                <a:cxn ang="0">
                  <a:pos x="419" y="297"/>
                </a:cxn>
                <a:cxn ang="0">
                  <a:pos x="395" y="270"/>
                </a:cxn>
                <a:cxn ang="0">
                  <a:pos x="379" y="214"/>
                </a:cxn>
                <a:cxn ang="0">
                  <a:pos x="383" y="172"/>
                </a:cxn>
                <a:cxn ang="0">
                  <a:pos x="391" y="125"/>
                </a:cxn>
                <a:cxn ang="0">
                  <a:pos x="387" y="90"/>
                </a:cxn>
                <a:cxn ang="0">
                  <a:pos x="398" y="60"/>
                </a:cxn>
                <a:cxn ang="0">
                  <a:pos x="412" y="20"/>
                </a:cxn>
              </a:cxnLst>
              <a:rect l="0" t="0" r="r" b="b"/>
              <a:pathLst>
                <a:path w="698" h="1562">
                  <a:moveTo>
                    <a:pt x="698" y="0"/>
                  </a:moveTo>
                  <a:lnTo>
                    <a:pt x="694" y="22"/>
                  </a:lnTo>
                  <a:lnTo>
                    <a:pt x="671" y="39"/>
                  </a:lnTo>
                  <a:lnTo>
                    <a:pt x="647" y="51"/>
                  </a:lnTo>
                  <a:lnTo>
                    <a:pt x="623" y="53"/>
                  </a:lnTo>
                  <a:lnTo>
                    <a:pt x="609" y="56"/>
                  </a:lnTo>
                  <a:lnTo>
                    <a:pt x="601" y="67"/>
                  </a:lnTo>
                  <a:lnTo>
                    <a:pt x="589" y="91"/>
                  </a:lnTo>
                  <a:lnTo>
                    <a:pt x="584" y="119"/>
                  </a:lnTo>
                  <a:lnTo>
                    <a:pt x="574" y="138"/>
                  </a:lnTo>
                  <a:lnTo>
                    <a:pt x="564" y="147"/>
                  </a:lnTo>
                  <a:lnTo>
                    <a:pt x="554" y="156"/>
                  </a:lnTo>
                  <a:lnTo>
                    <a:pt x="547" y="182"/>
                  </a:lnTo>
                  <a:lnTo>
                    <a:pt x="550" y="201"/>
                  </a:lnTo>
                  <a:lnTo>
                    <a:pt x="546" y="233"/>
                  </a:lnTo>
                  <a:lnTo>
                    <a:pt x="535" y="265"/>
                  </a:lnTo>
                  <a:lnTo>
                    <a:pt x="525" y="286"/>
                  </a:lnTo>
                  <a:lnTo>
                    <a:pt x="523" y="305"/>
                  </a:lnTo>
                  <a:lnTo>
                    <a:pt x="528" y="338"/>
                  </a:lnTo>
                  <a:lnTo>
                    <a:pt x="534" y="361"/>
                  </a:lnTo>
                  <a:lnTo>
                    <a:pt x="527" y="400"/>
                  </a:lnTo>
                  <a:lnTo>
                    <a:pt x="525" y="409"/>
                  </a:lnTo>
                  <a:lnTo>
                    <a:pt x="518" y="432"/>
                  </a:lnTo>
                  <a:lnTo>
                    <a:pt x="500" y="464"/>
                  </a:lnTo>
                  <a:lnTo>
                    <a:pt x="500" y="482"/>
                  </a:lnTo>
                  <a:lnTo>
                    <a:pt x="506" y="504"/>
                  </a:lnTo>
                  <a:lnTo>
                    <a:pt x="533" y="544"/>
                  </a:lnTo>
                  <a:lnTo>
                    <a:pt x="525" y="573"/>
                  </a:lnTo>
                  <a:lnTo>
                    <a:pt x="520" y="604"/>
                  </a:lnTo>
                  <a:lnTo>
                    <a:pt x="506" y="636"/>
                  </a:lnTo>
                  <a:lnTo>
                    <a:pt x="502" y="648"/>
                  </a:lnTo>
                  <a:lnTo>
                    <a:pt x="503" y="675"/>
                  </a:lnTo>
                  <a:lnTo>
                    <a:pt x="502" y="700"/>
                  </a:lnTo>
                  <a:lnTo>
                    <a:pt x="495" y="761"/>
                  </a:lnTo>
                  <a:lnTo>
                    <a:pt x="491" y="830"/>
                  </a:lnTo>
                  <a:lnTo>
                    <a:pt x="484" y="869"/>
                  </a:lnTo>
                  <a:lnTo>
                    <a:pt x="471" y="904"/>
                  </a:lnTo>
                  <a:lnTo>
                    <a:pt x="454" y="931"/>
                  </a:lnTo>
                  <a:lnTo>
                    <a:pt x="435" y="963"/>
                  </a:lnTo>
                  <a:lnTo>
                    <a:pt x="422" y="989"/>
                  </a:lnTo>
                  <a:lnTo>
                    <a:pt x="421" y="1009"/>
                  </a:lnTo>
                  <a:lnTo>
                    <a:pt x="436" y="1033"/>
                  </a:lnTo>
                  <a:lnTo>
                    <a:pt x="468" y="1049"/>
                  </a:lnTo>
                  <a:lnTo>
                    <a:pt x="480" y="1061"/>
                  </a:lnTo>
                  <a:lnTo>
                    <a:pt x="483" y="1080"/>
                  </a:lnTo>
                  <a:lnTo>
                    <a:pt x="473" y="1117"/>
                  </a:lnTo>
                  <a:lnTo>
                    <a:pt x="468" y="1154"/>
                  </a:lnTo>
                  <a:lnTo>
                    <a:pt x="459" y="1190"/>
                  </a:lnTo>
                  <a:lnTo>
                    <a:pt x="462" y="1206"/>
                  </a:lnTo>
                  <a:lnTo>
                    <a:pt x="445" y="1239"/>
                  </a:lnTo>
                  <a:lnTo>
                    <a:pt x="422" y="1268"/>
                  </a:lnTo>
                  <a:lnTo>
                    <a:pt x="407" y="1284"/>
                  </a:lnTo>
                  <a:lnTo>
                    <a:pt x="373" y="1327"/>
                  </a:lnTo>
                  <a:lnTo>
                    <a:pt x="351" y="1355"/>
                  </a:lnTo>
                  <a:lnTo>
                    <a:pt x="316" y="1382"/>
                  </a:lnTo>
                  <a:lnTo>
                    <a:pt x="292" y="1407"/>
                  </a:lnTo>
                  <a:lnTo>
                    <a:pt x="268" y="1421"/>
                  </a:lnTo>
                  <a:lnTo>
                    <a:pt x="243" y="1452"/>
                  </a:lnTo>
                  <a:lnTo>
                    <a:pt x="229" y="1464"/>
                  </a:lnTo>
                  <a:lnTo>
                    <a:pt x="208" y="1487"/>
                  </a:lnTo>
                  <a:lnTo>
                    <a:pt x="172" y="1513"/>
                  </a:lnTo>
                  <a:lnTo>
                    <a:pt x="140" y="1529"/>
                  </a:lnTo>
                  <a:lnTo>
                    <a:pt x="106" y="1537"/>
                  </a:lnTo>
                  <a:lnTo>
                    <a:pt x="92" y="1526"/>
                  </a:lnTo>
                  <a:lnTo>
                    <a:pt x="75" y="1530"/>
                  </a:lnTo>
                  <a:lnTo>
                    <a:pt x="54" y="1539"/>
                  </a:lnTo>
                  <a:lnTo>
                    <a:pt x="23" y="1562"/>
                  </a:lnTo>
                  <a:lnTo>
                    <a:pt x="4" y="1553"/>
                  </a:lnTo>
                  <a:lnTo>
                    <a:pt x="0" y="1553"/>
                  </a:lnTo>
                  <a:lnTo>
                    <a:pt x="0" y="1552"/>
                  </a:lnTo>
                  <a:lnTo>
                    <a:pt x="0" y="1549"/>
                  </a:lnTo>
                  <a:lnTo>
                    <a:pt x="1" y="1544"/>
                  </a:lnTo>
                  <a:lnTo>
                    <a:pt x="1" y="1540"/>
                  </a:lnTo>
                  <a:lnTo>
                    <a:pt x="2" y="1538"/>
                  </a:lnTo>
                  <a:lnTo>
                    <a:pt x="4" y="1539"/>
                  </a:lnTo>
                  <a:lnTo>
                    <a:pt x="8" y="1537"/>
                  </a:lnTo>
                  <a:lnTo>
                    <a:pt x="9" y="1535"/>
                  </a:lnTo>
                  <a:lnTo>
                    <a:pt x="12" y="1532"/>
                  </a:lnTo>
                  <a:lnTo>
                    <a:pt x="13" y="1529"/>
                  </a:lnTo>
                  <a:lnTo>
                    <a:pt x="15" y="1526"/>
                  </a:lnTo>
                  <a:lnTo>
                    <a:pt x="17" y="1525"/>
                  </a:lnTo>
                  <a:lnTo>
                    <a:pt x="19" y="1522"/>
                  </a:lnTo>
                  <a:lnTo>
                    <a:pt x="20" y="1522"/>
                  </a:lnTo>
                  <a:lnTo>
                    <a:pt x="22" y="1519"/>
                  </a:lnTo>
                  <a:lnTo>
                    <a:pt x="23" y="1517"/>
                  </a:lnTo>
                  <a:lnTo>
                    <a:pt x="26" y="1516"/>
                  </a:lnTo>
                  <a:lnTo>
                    <a:pt x="30" y="1515"/>
                  </a:lnTo>
                  <a:lnTo>
                    <a:pt x="33" y="1515"/>
                  </a:lnTo>
                  <a:lnTo>
                    <a:pt x="36" y="1515"/>
                  </a:lnTo>
                  <a:lnTo>
                    <a:pt x="40" y="1515"/>
                  </a:lnTo>
                  <a:lnTo>
                    <a:pt x="42" y="1513"/>
                  </a:lnTo>
                  <a:lnTo>
                    <a:pt x="42" y="1511"/>
                  </a:lnTo>
                  <a:lnTo>
                    <a:pt x="44" y="1510"/>
                  </a:lnTo>
                  <a:lnTo>
                    <a:pt x="44" y="1508"/>
                  </a:lnTo>
                  <a:lnTo>
                    <a:pt x="42" y="1507"/>
                  </a:lnTo>
                  <a:lnTo>
                    <a:pt x="43" y="1504"/>
                  </a:lnTo>
                  <a:lnTo>
                    <a:pt x="43" y="1500"/>
                  </a:lnTo>
                  <a:lnTo>
                    <a:pt x="45" y="1496"/>
                  </a:lnTo>
                  <a:lnTo>
                    <a:pt x="45" y="1492"/>
                  </a:lnTo>
                  <a:lnTo>
                    <a:pt x="48" y="1487"/>
                  </a:lnTo>
                  <a:lnTo>
                    <a:pt x="49" y="1482"/>
                  </a:lnTo>
                  <a:lnTo>
                    <a:pt x="50" y="1478"/>
                  </a:lnTo>
                  <a:lnTo>
                    <a:pt x="50" y="1472"/>
                  </a:lnTo>
                  <a:lnTo>
                    <a:pt x="51" y="1467"/>
                  </a:lnTo>
                  <a:lnTo>
                    <a:pt x="50" y="1462"/>
                  </a:lnTo>
                  <a:lnTo>
                    <a:pt x="50" y="1458"/>
                  </a:lnTo>
                  <a:lnTo>
                    <a:pt x="49" y="1455"/>
                  </a:lnTo>
                  <a:lnTo>
                    <a:pt x="50" y="1451"/>
                  </a:lnTo>
                  <a:lnTo>
                    <a:pt x="50" y="1448"/>
                  </a:lnTo>
                  <a:lnTo>
                    <a:pt x="52" y="1445"/>
                  </a:lnTo>
                  <a:lnTo>
                    <a:pt x="55" y="1445"/>
                  </a:lnTo>
                  <a:lnTo>
                    <a:pt x="58" y="1444"/>
                  </a:lnTo>
                  <a:lnTo>
                    <a:pt x="59" y="1441"/>
                  </a:lnTo>
                  <a:lnTo>
                    <a:pt x="59" y="1439"/>
                  </a:lnTo>
                  <a:lnTo>
                    <a:pt x="60" y="1437"/>
                  </a:lnTo>
                  <a:lnTo>
                    <a:pt x="60" y="1435"/>
                  </a:lnTo>
                  <a:lnTo>
                    <a:pt x="60" y="1433"/>
                  </a:lnTo>
                  <a:lnTo>
                    <a:pt x="61" y="1429"/>
                  </a:lnTo>
                  <a:lnTo>
                    <a:pt x="62" y="1421"/>
                  </a:lnTo>
                  <a:lnTo>
                    <a:pt x="62" y="1417"/>
                  </a:lnTo>
                  <a:lnTo>
                    <a:pt x="62" y="1415"/>
                  </a:lnTo>
                  <a:lnTo>
                    <a:pt x="63" y="1413"/>
                  </a:lnTo>
                  <a:lnTo>
                    <a:pt x="63" y="1409"/>
                  </a:lnTo>
                  <a:lnTo>
                    <a:pt x="64" y="1407"/>
                  </a:lnTo>
                  <a:lnTo>
                    <a:pt x="64" y="1405"/>
                  </a:lnTo>
                  <a:lnTo>
                    <a:pt x="65" y="1403"/>
                  </a:lnTo>
                  <a:lnTo>
                    <a:pt x="66" y="1403"/>
                  </a:lnTo>
                  <a:lnTo>
                    <a:pt x="67" y="1402"/>
                  </a:lnTo>
                  <a:lnTo>
                    <a:pt x="69" y="1400"/>
                  </a:lnTo>
                  <a:lnTo>
                    <a:pt x="69" y="1399"/>
                  </a:lnTo>
                  <a:lnTo>
                    <a:pt x="69" y="1399"/>
                  </a:lnTo>
                  <a:lnTo>
                    <a:pt x="70" y="1398"/>
                  </a:lnTo>
                  <a:lnTo>
                    <a:pt x="70" y="1396"/>
                  </a:lnTo>
                  <a:lnTo>
                    <a:pt x="71" y="1396"/>
                  </a:lnTo>
                  <a:lnTo>
                    <a:pt x="71" y="1395"/>
                  </a:lnTo>
                  <a:lnTo>
                    <a:pt x="72" y="1394"/>
                  </a:lnTo>
                  <a:lnTo>
                    <a:pt x="72" y="1393"/>
                  </a:lnTo>
                  <a:lnTo>
                    <a:pt x="73" y="1392"/>
                  </a:lnTo>
                  <a:lnTo>
                    <a:pt x="74" y="1388"/>
                  </a:lnTo>
                  <a:lnTo>
                    <a:pt x="75" y="1383"/>
                  </a:lnTo>
                  <a:lnTo>
                    <a:pt x="76" y="1381"/>
                  </a:lnTo>
                  <a:lnTo>
                    <a:pt x="78" y="1376"/>
                  </a:lnTo>
                  <a:lnTo>
                    <a:pt x="81" y="1373"/>
                  </a:lnTo>
                  <a:lnTo>
                    <a:pt x="83" y="1370"/>
                  </a:lnTo>
                  <a:lnTo>
                    <a:pt x="83" y="1366"/>
                  </a:lnTo>
                  <a:lnTo>
                    <a:pt x="84" y="1365"/>
                  </a:lnTo>
                  <a:lnTo>
                    <a:pt x="88" y="1361"/>
                  </a:lnTo>
                  <a:lnTo>
                    <a:pt x="89" y="1360"/>
                  </a:lnTo>
                  <a:lnTo>
                    <a:pt x="90" y="1357"/>
                  </a:lnTo>
                  <a:lnTo>
                    <a:pt x="91" y="1355"/>
                  </a:lnTo>
                  <a:lnTo>
                    <a:pt x="92" y="1352"/>
                  </a:lnTo>
                  <a:lnTo>
                    <a:pt x="94" y="1351"/>
                  </a:lnTo>
                  <a:lnTo>
                    <a:pt x="95" y="1350"/>
                  </a:lnTo>
                  <a:lnTo>
                    <a:pt x="96" y="1348"/>
                  </a:lnTo>
                  <a:lnTo>
                    <a:pt x="98" y="1347"/>
                  </a:lnTo>
                  <a:lnTo>
                    <a:pt x="100" y="1346"/>
                  </a:lnTo>
                  <a:lnTo>
                    <a:pt x="101" y="1345"/>
                  </a:lnTo>
                  <a:lnTo>
                    <a:pt x="102" y="1343"/>
                  </a:lnTo>
                  <a:lnTo>
                    <a:pt x="103" y="1342"/>
                  </a:lnTo>
                  <a:lnTo>
                    <a:pt x="104" y="1342"/>
                  </a:lnTo>
                  <a:lnTo>
                    <a:pt x="105" y="1338"/>
                  </a:lnTo>
                  <a:lnTo>
                    <a:pt x="106" y="1336"/>
                  </a:lnTo>
                  <a:lnTo>
                    <a:pt x="106" y="1334"/>
                  </a:lnTo>
                  <a:lnTo>
                    <a:pt x="107" y="1333"/>
                  </a:lnTo>
                  <a:lnTo>
                    <a:pt x="107" y="1331"/>
                  </a:lnTo>
                  <a:lnTo>
                    <a:pt x="106" y="1328"/>
                  </a:lnTo>
                  <a:lnTo>
                    <a:pt x="107" y="1322"/>
                  </a:lnTo>
                  <a:lnTo>
                    <a:pt x="111" y="1317"/>
                  </a:lnTo>
                  <a:lnTo>
                    <a:pt x="111" y="1313"/>
                  </a:lnTo>
                  <a:lnTo>
                    <a:pt x="112" y="1310"/>
                  </a:lnTo>
                  <a:lnTo>
                    <a:pt x="114" y="1307"/>
                  </a:lnTo>
                  <a:lnTo>
                    <a:pt x="116" y="1304"/>
                  </a:lnTo>
                  <a:lnTo>
                    <a:pt x="116" y="1299"/>
                  </a:lnTo>
                  <a:lnTo>
                    <a:pt x="118" y="1295"/>
                  </a:lnTo>
                  <a:lnTo>
                    <a:pt x="121" y="1293"/>
                  </a:lnTo>
                  <a:lnTo>
                    <a:pt x="122" y="1291"/>
                  </a:lnTo>
                  <a:lnTo>
                    <a:pt x="124" y="1288"/>
                  </a:lnTo>
                  <a:lnTo>
                    <a:pt x="132" y="1284"/>
                  </a:lnTo>
                  <a:lnTo>
                    <a:pt x="136" y="1282"/>
                  </a:lnTo>
                  <a:lnTo>
                    <a:pt x="139" y="1280"/>
                  </a:lnTo>
                  <a:lnTo>
                    <a:pt x="142" y="1278"/>
                  </a:lnTo>
                  <a:lnTo>
                    <a:pt x="145" y="1276"/>
                  </a:lnTo>
                  <a:lnTo>
                    <a:pt x="149" y="1272"/>
                  </a:lnTo>
                  <a:lnTo>
                    <a:pt x="153" y="1267"/>
                  </a:lnTo>
                  <a:lnTo>
                    <a:pt x="158" y="1263"/>
                  </a:lnTo>
                  <a:lnTo>
                    <a:pt x="164" y="1263"/>
                  </a:lnTo>
                  <a:lnTo>
                    <a:pt x="171" y="1263"/>
                  </a:lnTo>
                  <a:lnTo>
                    <a:pt x="177" y="1262"/>
                  </a:lnTo>
                  <a:lnTo>
                    <a:pt x="182" y="1260"/>
                  </a:lnTo>
                  <a:lnTo>
                    <a:pt x="186" y="1260"/>
                  </a:lnTo>
                  <a:lnTo>
                    <a:pt x="189" y="1259"/>
                  </a:lnTo>
                  <a:lnTo>
                    <a:pt x="192" y="1258"/>
                  </a:lnTo>
                  <a:lnTo>
                    <a:pt x="196" y="1255"/>
                  </a:lnTo>
                  <a:lnTo>
                    <a:pt x="199" y="1253"/>
                  </a:lnTo>
                  <a:lnTo>
                    <a:pt x="201" y="1252"/>
                  </a:lnTo>
                  <a:lnTo>
                    <a:pt x="205" y="1249"/>
                  </a:lnTo>
                  <a:lnTo>
                    <a:pt x="207" y="1248"/>
                  </a:lnTo>
                  <a:lnTo>
                    <a:pt x="210" y="1244"/>
                  </a:lnTo>
                  <a:lnTo>
                    <a:pt x="214" y="1241"/>
                  </a:lnTo>
                  <a:lnTo>
                    <a:pt x="218" y="1236"/>
                  </a:lnTo>
                  <a:lnTo>
                    <a:pt x="221" y="1230"/>
                  </a:lnTo>
                  <a:lnTo>
                    <a:pt x="225" y="1225"/>
                  </a:lnTo>
                  <a:lnTo>
                    <a:pt x="229" y="1219"/>
                  </a:lnTo>
                  <a:lnTo>
                    <a:pt x="231" y="1212"/>
                  </a:lnTo>
                  <a:lnTo>
                    <a:pt x="233" y="1206"/>
                  </a:lnTo>
                  <a:lnTo>
                    <a:pt x="238" y="1199"/>
                  </a:lnTo>
                  <a:lnTo>
                    <a:pt x="240" y="1195"/>
                  </a:lnTo>
                  <a:lnTo>
                    <a:pt x="243" y="1193"/>
                  </a:lnTo>
                  <a:lnTo>
                    <a:pt x="244" y="1190"/>
                  </a:lnTo>
                  <a:lnTo>
                    <a:pt x="247" y="1183"/>
                  </a:lnTo>
                  <a:lnTo>
                    <a:pt x="251" y="1178"/>
                  </a:lnTo>
                  <a:lnTo>
                    <a:pt x="255" y="1169"/>
                  </a:lnTo>
                  <a:lnTo>
                    <a:pt x="259" y="1161"/>
                  </a:lnTo>
                  <a:lnTo>
                    <a:pt x="262" y="1155"/>
                  </a:lnTo>
                  <a:lnTo>
                    <a:pt x="266" y="1149"/>
                  </a:lnTo>
                  <a:lnTo>
                    <a:pt x="270" y="1144"/>
                  </a:lnTo>
                  <a:lnTo>
                    <a:pt x="271" y="1140"/>
                  </a:lnTo>
                  <a:lnTo>
                    <a:pt x="272" y="1137"/>
                  </a:lnTo>
                  <a:lnTo>
                    <a:pt x="276" y="1132"/>
                  </a:lnTo>
                  <a:lnTo>
                    <a:pt x="278" y="1129"/>
                  </a:lnTo>
                  <a:lnTo>
                    <a:pt x="281" y="1126"/>
                  </a:lnTo>
                  <a:lnTo>
                    <a:pt x="285" y="1124"/>
                  </a:lnTo>
                  <a:lnTo>
                    <a:pt x="289" y="1123"/>
                  </a:lnTo>
                  <a:lnTo>
                    <a:pt x="291" y="1121"/>
                  </a:lnTo>
                  <a:lnTo>
                    <a:pt x="293" y="1119"/>
                  </a:lnTo>
                  <a:lnTo>
                    <a:pt x="296" y="1119"/>
                  </a:lnTo>
                  <a:lnTo>
                    <a:pt x="296" y="1115"/>
                  </a:lnTo>
                  <a:lnTo>
                    <a:pt x="296" y="1112"/>
                  </a:lnTo>
                  <a:lnTo>
                    <a:pt x="295" y="1103"/>
                  </a:lnTo>
                  <a:lnTo>
                    <a:pt x="298" y="1100"/>
                  </a:lnTo>
                  <a:lnTo>
                    <a:pt x="299" y="1094"/>
                  </a:lnTo>
                  <a:lnTo>
                    <a:pt x="301" y="1086"/>
                  </a:lnTo>
                  <a:lnTo>
                    <a:pt x="304" y="1082"/>
                  </a:lnTo>
                  <a:lnTo>
                    <a:pt x="305" y="1078"/>
                  </a:lnTo>
                  <a:lnTo>
                    <a:pt x="308" y="1074"/>
                  </a:lnTo>
                  <a:lnTo>
                    <a:pt x="310" y="1070"/>
                  </a:lnTo>
                  <a:lnTo>
                    <a:pt x="313" y="1066"/>
                  </a:lnTo>
                  <a:lnTo>
                    <a:pt x="317" y="1062"/>
                  </a:lnTo>
                  <a:lnTo>
                    <a:pt x="320" y="1061"/>
                  </a:lnTo>
                  <a:lnTo>
                    <a:pt x="325" y="1059"/>
                  </a:lnTo>
                  <a:lnTo>
                    <a:pt x="328" y="1056"/>
                  </a:lnTo>
                  <a:lnTo>
                    <a:pt x="331" y="1056"/>
                  </a:lnTo>
                  <a:lnTo>
                    <a:pt x="333" y="1056"/>
                  </a:lnTo>
                  <a:lnTo>
                    <a:pt x="334" y="1054"/>
                  </a:lnTo>
                  <a:lnTo>
                    <a:pt x="337" y="1053"/>
                  </a:lnTo>
                  <a:lnTo>
                    <a:pt x="337" y="1052"/>
                  </a:lnTo>
                  <a:lnTo>
                    <a:pt x="337" y="1050"/>
                  </a:lnTo>
                  <a:lnTo>
                    <a:pt x="338" y="1047"/>
                  </a:lnTo>
                  <a:lnTo>
                    <a:pt x="339" y="1045"/>
                  </a:lnTo>
                  <a:lnTo>
                    <a:pt x="341" y="1042"/>
                  </a:lnTo>
                  <a:lnTo>
                    <a:pt x="343" y="1041"/>
                  </a:lnTo>
                  <a:lnTo>
                    <a:pt x="346" y="1040"/>
                  </a:lnTo>
                  <a:lnTo>
                    <a:pt x="351" y="1038"/>
                  </a:lnTo>
                  <a:lnTo>
                    <a:pt x="353" y="1036"/>
                  </a:lnTo>
                  <a:lnTo>
                    <a:pt x="355" y="1033"/>
                  </a:lnTo>
                  <a:lnTo>
                    <a:pt x="357" y="1030"/>
                  </a:lnTo>
                  <a:lnTo>
                    <a:pt x="360" y="1028"/>
                  </a:lnTo>
                  <a:lnTo>
                    <a:pt x="361" y="1028"/>
                  </a:lnTo>
                  <a:lnTo>
                    <a:pt x="364" y="1026"/>
                  </a:lnTo>
                  <a:lnTo>
                    <a:pt x="364" y="1024"/>
                  </a:lnTo>
                  <a:lnTo>
                    <a:pt x="364" y="1023"/>
                  </a:lnTo>
                  <a:lnTo>
                    <a:pt x="364" y="1019"/>
                  </a:lnTo>
                  <a:lnTo>
                    <a:pt x="362" y="1016"/>
                  </a:lnTo>
                  <a:lnTo>
                    <a:pt x="365" y="1014"/>
                  </a:lnTo>
                  <a:lnTo>
                    <a:pt x="362" y="1014"/>
                  </a:lnTo>
                  <a:lnTo>
                    <a:pt x="364" y="1009"/>
                  </a:lnTo>
                  <a:lnTo>
                    <a:pt x="365" y="1006"/>
                  </a:lnTo>
                  <a:lnTo>
                    <a:pt x="366" y="1003"/>
                  </a:lnTo>
                  <a:lnTo>
                    <a:pt x="370" y="1000"/>
                  </a:lnTo>
                  <a:lnTo>
                    <a:pt x="371" y="997"/>
                  </a:lnTo>
                  <a:lnTo>
                    <a:pt x="373" y="994"/>
                  </a:lnTo>
                  <a:lnTo>
                    <a:pt x="377" y="995"/>
                  </a:lnTo>
                  <a:lnTo>
                    <a:pt x="379" y="994"/>
                  </a:lnTo>
                  <a:lnTo>
                    <a:pt x="381" y="991"/>
                  </a:lnTo>
                  <a:lnTo>
                    <a:pt x="384" y="989"/>
                  </a:lnTo>
                  <a:lnTo>
                    <a:pt x="386" y="985"/>
                  </a:lnTo>
                  <a:lnTo>
                    <a:pt x="387" y="982"/>
                  </a:lnTo>
                  <a:lnTo>
                    <a:pt x="382" y="967"/>
                  </a:lnTo>
                  <a:lnTo>
                    <a:pt x="383" y="961"/>
                  </a:lnTo>
                  <a:lnTo>
                    <a:pt x="384" y="958"/>
                  </a:lnTo>
                  <a:lnTo>
                    <a:pt x="385" y="954"/>
                  </a:lnTo>
                  <a:lnTo>
                    <a:pt x="384" y="953"/>
                  </a:lnTo>
                  <a:lnTo>
                    <a:pt x="385" y="949"/>
                  </a:lnTo>
                  <a:lnTo>
                    <a:pt x="384" y="944"/>
                  </a:lnTo>
                  <a:lnTo>
                    <a:pt x="384" y="939"/>
                  </a:lnTo>
                  <a:lnTo>
                    <a:pt x="385" y="937"/>
                  </a:lnTo>
                  <a:lnTo>
                    <a:pt x="388" y="937"/>
                  </a:lnTo>
                  <a:lnTo>
                    <a:pt x="391" y="937"/>
                  </a:lnTo>
                  <a:lnTo>
                    <a:pt x="399" y="935"/>
                  </a:lnTo>
                  <a:lnTo>
                    <a:pt x="402" y="931"/>
                  </a:lnTo>
                  <a:lnTo>
                    <a:pt x="405" y="929"/>
                  </a:lnTo>
                  <a:lnTo>
                    <a:pt x="406" y="924"/>
                  </a:lnTo>
                  <a:lnTo>
                    <a:pt x="407" y="920"/>
                  </a:lnTo>
                  <a:lnTo>
                    <a:pt x="404" y="918"/>
                  </a:lnTo>
                  <a:lnTo>
                    <a:pt x="404" y="916"/>
                  </a:lnTo>
                  <a:lnTo>
                    <a:pt x="407" y="912"/>
                  </a:lnTo>
                  <a:lnTo>
                    <a:pt x="410" y="911"/>
                  </a:lnTo>
                  <a:lnTo>
                    <a:pt x="412" y="906"/>
                  </a:lnTo>
                  <a:lnTo>
                    <a:pt x="410" y="905"/>
                  </a:lnTo>
                  <a:lnTo>
                    <a:pt x="408" y="903"/>
                  </a:lnTo>
                  <a:lnTo>
                    <a:pt x="407" y="901"/>
                  </a:lnTo>
                  <a:lnTo>
                    <a:pt x="407" y="895"/>
                  </a:lnTo>
                  <a:lnTo>
                    <a:pt x="404" y="892"/>
                  </a:lnTo>
                  <a:lnTo>
                    <a:pt x="402" y="888"/>
                  </a:lnTo>
                  <a:lnTo>
                    <a:pt x="404" y="886"/>
                  </a:lnTo>
                  <a:lnTo>
                    <a:pt x="404" y="884"/>
                  </a:lnTo>
                  <a:lnTo>
                    <a:pt x="404" y="878"/>
                  </a:lnTo>
                  <a:lnTo>
                    <a:pt x="405" y="873"/>
                  </a:lnTo>
                  <a:lnTo>
                    <a:pt x="403" y="866"/>
                  </a:lnTo>
                  <a:lnTo>
                    <a:pt x="402" y="858"/>
                  </a:lnTo>
                  <a:lnTo>
                    <a:pt x="402" y="853"/>
                  </a:lnTo>
                  <a:lnTo>
                    <a:pt x="402" y="850"/>
                  </a:lnTo>
                  <a:lnTo>
                    <a:pt x="406" y="846"/>
                  </a:lnTo>
                  <a:lnTo>
                    <a:pt x="407" y="846"/>
                  </a:lnTo>
                  <a:lnTo>
                    <a:pt x="408" y="843"/>
                  </a:lnTo>
                  <a:lnTo>
                    <a:pt x="411" y="841"/>
                  </a:lnTo>
                  <a:lnTo>
                    <a:pt x="412" y="842"/>
                  </a:lnTo>
                  <a:lnTo>
                    <a:pt x="414" y="841"/>
                  </a:lnTo>
                  <a:lnTo>
                    <a:pt x="420" y="837"/>
                  </a:lnTo>
                  <a:lnTo>
                    <a:pt x="421" y="834"/>
                  </a:lnTo>
                  <a:lnTo>
                    <a:pt x="420" y="831"/>
                  </a:lnTo>
                  <a:lnTo>
                    <a:pt x="421" y="828"/>
                  </a:lnTo>
                  <a:lnTo>
                    <a:pt x="425" y="827"/>
                  </a:lnTo>
                  <a:lnTo>
                    <a:pt x="428" y="822"/>
                  </a:lnTo>
                  <a:lnTo>
                    <a:pt x="431" y="818"/>
                  </a:lnTo>
                  <a:lnTo>
                    <a:pt x="433" y="813"/>
                  </a:lnTo>
                  <a:lnTo>
                    <a:pt x="435" y="811"/>
                  </a:lnTo>
                  <a:lnTo>
                    <a:pt x="438" y="803"/>
                  </a:lnTo>
                  <a:lnTo>
                    <a:pt x="440" y="798"/>
                  </a:lnTo>
                  <a:lnTo>
                    <a:pt x="440" y="792"/>
                  </a:lnTo>
                  <a:lnTo>
                    <a:pt x="439" y="785"/>
                  </a:lnTo>
                  <a:lnTo>
                    <a:pt x="442" y="782"/>
                  </a:lnTo>
                  <a:lnTo>
                    <a:pt x="444" y="779"/>
                  </a:lnTo>
                  <a:lnTo>
                    <a:pt x="446" y="775"/>
                  </a:lnTo>
                  <a:lnTo>
                    <a:pt x="446" y="772"/>
                  </a:lnTo>
                  <a:lnTo>
                    <a:pt x="445" y="765"/>
                  </a:lnTo>
                  <a:lnTo>
                    <a:pt x="444" y="759"/>
                  </a:lnTo>
                  <a:lnTo>
                    <a:pt x="445" y="751"/>
                  </a:lnTo>
                  <a:lnTo>
                    <a:pt x="445" y="743"/>
                  </a:lnTo>
                  <a:lnTo>
                    <a:pt x="445" y="739"/>
                  </a:lnTo>
                  <a:lnTo>
                    <a:pt x="445" y="732"/>
                  </a:lnTo>
                  <a:lnTo>
                    <a:pt x="446" y="728"/>
                  </a:lnTo>
                  <a:lnTo>
                    <a:pt x="447" y="723"/>
                  </a:lnTo>
                  <a:lnTo>
                    <a:pt x="447" y="717"/>
                  </a:lnTo>
                  <a:lnTo>
                    <a:pt x="448" y="712"/>
                  </a:lnTo>
                  <a:lnTo>
                    <a:pt x="449" y="707"/>
                  </a:lnTo>
                  <a:lnTo>
                    <a:pt x="447" y="694"/>
                  </a:lnTo>
                  <a:lnTo>
                    <a:pt x="446" y="673"/>
                  </a:lnTo>
                  <a:lnTo>
                    <a:pt x="452" y="665"/>
                  </a:lnTo>
                  <a:lnTo>
                    <a:pt x="454" y="653"/>
                  </a:lnTo>
                  <a:lnTo>
                    <a:pt x="457" y="649"/>
                  </a:lnTo>
                  <a:lnTo>
                    <a:pt x="463" y="647"/>
                  </a:lnTo>
                  <a:lnTo>
                    <a:pt x="464" y="642"/>
                  </a:lnTo>
                  <a:lnTo>
                    <a:pt x="463" y="638"/>
                  </a:lnTo>
                  <a:lnTo>
                    <a:pt x="459" y="636"/>
                  </a:lnTo>
                  <a:lnTo>
                    <a:pt x="457" y="634"/>
                  </a:lnTo>
                  <a:lnTo>
                    <a:pt x="454" y="630"/>
                  </a:lnTo>
                  <a:lnTo>
                    <a:pt x="452" y="631"/>
                  </a:lnTo>
                  <a:lnTo>
                    <a:pt x="449" y="630"/>
                  </a:lnTo>
                  <a:lnTo>
                    <a:pt x="447" y="620"/>
                  </a:lnTo>
                  <a:lnTo>
                    <a:pt x="449" y="614"/>
                  </a:lnTo>
                  <a:lnTo>
                    <a:pt x="447" y="606"/>
                  </a:lnTo>
                  <a:lnTo>
                    <a:pt x="444" y="598"/>
                  </a:lnTo>
                  <a:lnTo>
                    <a:pt x="442" y="592"/>
                  </a:lnTo>
                  <a:lnTo>
                    <a:pt x="443" y="585"/>
                  </a:lnTo>
                  <a:lnTo>
                    <a:pt x="445" y="583"/>
                  </a:lnTo>
                  <a:lnTo>
                    <a:pt x="443" y="579"/>
                  </a:lnTo>
                  <a:lnTo>
                    <a:pt x="440" y="574"/>
                  </a:lnTo>
                  <a:lnTo>
                    <a:pt x="440" y="569"/>
                  </a:lnTo>
                  <a:lnTo>
                    <a:pt x="441" y="562"/>
                  </a:lnTo>
                  <a:lnTo>
                    <a:pt x="441" y="556"/>
                  </a:lnTo>
                  <a:lnTo>
                    <a:pt x="439" y="547"/>
                  </a:lnTo>
                  <a:lnTo>
                    <a:pt x="438" y="541"/>
                  </a:lnTo>
                  <a:lnTo>
                    <a:pt x="440" y="533"/>
                  </a:lnTo>
                  <a:lnTo>
                    <a:pt x="440" y="526"/>
                  </a:lnTo>
                  <a:lnTo>
                    <a:pt x="440" y="522"/>
                  </a:lnTo>
                  <a:lnTo>
                    <a:pt x="439" y="515"/>
                  </a:lnTo>
                  <a:lnTo>
                    <a:pt x="437" y="514"/>
                  </a:lnTo>
                  <a:lnTo>
                    <a:pt x="436" y="509"/>
                  </a:lnTo>
                  <a:lnTo>
                    <a:pt x="435" y="503"/>
                  </a:lnTo>
                  <a:lnTo>
                    <a:pt x="434" y="496"/>
                  </a:lnTo>
                  <a:lnTo>
                    <a:pt x="433" y="489"/>
                  </a:lnTo>
                  <a:lnTo>
                    <a:pt x="431" y="487"/>
                  </a:lnTo>
                  <a:lnTo>
                    <a:pt x="431" y="484"/>
                  </a:lnTo>
                  <a:lnTo>
                    <a:pt x="433" y="480"/>
                  </a:lnTo>
                  <a:lnTo>
                    <a:pt x="431" y="479"/>
                  </a:lnTo>
                  <a:lnTo>
                    <a:pt x="429" y="476"/>
                  </a:lnTo>
                  <a:lnTo>
                    <a:pt x="429" y="473"/>
                  </a:lnTo>
                  <a:lnTo>
                    <a:pt x="433" y="471"/>
                  </a:lnTo>
                  <a:lnTo>
                    <a:pt x="436" y="468"/>
                  </a:lnTo>
                  <a:lnTo>
                    <a:pt x="438" y="464"/>
                  </a:lnTo>
                  <a:lnTo>
                    <a:pt x="438" y="458"/>
                  </a:lnTo>
                  <a:lnTo>
                    <a:pt x="438" y="454"/>
                  </a:lnTo>
                  <a:lnTo>
                    <a:pt x="438" y="450"/>
                  </a:lnTo>
                  <a:lnTo>
                    <a:pt x="437" y="447"/>
                  </a:lnTo>
                  <a:lnTo>
                    <a:pt x="437" y="441"/>
                  </a:lnTo>
                  <a:lnTo>
                    <a:pt x="438" y="435"/>
                  </a:lnTo>
                  <a:lnTo>
                    <a:pt x="440" y="433"/>
                  </a:lnTo>
                  <a:lnTo>
                    <a:pt x="440" y="425"/>
                  </a:lnTo>
                  <a:lnTo>
                    <a:pt x="436" y="423"/>
                  </a:lnTo>
                  <a:lnTo>
                    <a:pt x="434" y="421"/>
                  </a:lnTo>
                  <a:lnTo>
                    <a:pt x="434" y="417"/>
                  </a:lnTo>
                  <a:lnTo>
                    <a:pt x="434" y="413"/>
                  </a:lnTo>
                  <a:lnTo>
                    <a:pt x="436" y="409"/>
                  </a:lnTo>
                  <a:lnTo>
                    <a:pt x="438" y="407"/>
                  </a:lnTo>
                  <a:lnTo>
                    <a:pt x="439" y="401"/>
                  </a:lnTo>
                  <a:lnTo>
                    <a:pt x="440" y="398"/>
                  </a:lnTo>
                  <a:lnTo>
                    <a:pt x="440" y="395"/>
                  </a:lnTo>
                  <a:lnTo>
                    <a:pt x="439" y="390"/>
                  </a:lnTo>
                  <a:lnTo>
                    <a:pt x="440" y="387"/>
                  </a:lnTo>
                  <a:lnTo>
                    <a:pt x="439" y="386"/>
                  </a:lnTo>
                  <a:lnTo>
                    <a:pt x="439" y="379"/>
                  </a:lnTo>
                  <a:lnTo>
                    <a:pt x="442" y="375"/>
                  </a:lnTo>
                  <a:lnTo>
                    <a:pt x="445" y="370"/>
                  </a:lnTo>
                  <a:lnTo>
                    <a:pt x="448" y="366"/>
                  </a:lnTo>
                  <a:lnTo>
                    <a:pt x="451" y="360"/>
                  </a:lnTo>
                  <a:lnTo>
                    <a:pt x="452" y="353"/>
                  </a:lnTo>
                  <a:lnTo>
                    <a:pt x="450" y="349"/>
                  </a:lnTo>
                  <a:lnTo>
                    <a:pt x="447" y="347"/>
                  </a:lnTo>
                  <a:lnTo>
                    <a:pt x="444" y="346"/>
                  </a:lnTo>
                  <a:lnTo>
                    <a:pt x="441" y="348"/>
                  </a:lnTo>
                  <a:lnTo>
                    <a:pt x="440" y="345"/>
                  </a:lnTo>
                  <a:lnTo>
                    <a:pt x="441" y="340"/>
                  </a:lnTo>
                  <a:lnTo>
                    <a:pt x="441" y="336"/>
                  </a:lnTo>
                  <a:lnTo>
                    <a:pt x="438" y="331"/>
                  </a:lnTo>
                  <a:lnTo>
                    <a:pt x="434" y="323"/>
                  </a:lnTo>
                  <a:lnTo>
                    <a:pt x="435" y="320"/>
                  </a:lnTo>
                  <a:lnTo>
                    <a:pt x="434" y="317"/>
                  </a:lnTo>
                  <a:lnTo>
                    <a:pt x="431" y="310"/>
                  </a:lnTo>
                  <a:lnTo>
                    <a:pt x="430" y="305"/>
                  </a:lnTo>
                  <a:lnTo>
                    <a:pt x="423" y="301"/>
                  </a:lnTo>
                  <a:lnTo>
                    <a:pt x="419" y="297"/>
                  </a:lnTo>
                  <a:lnTo>
                    <a:pt x="416" y="294"/>
                  </a:lnTo>
                  <a:lnTo>
                    <a:pt x="412" y="289"/>
                  </a:lnTo>
                  <a:lnTo>
                    <a:pt x="412" y="287"/>
                  </a:lnTo>
                  <a:lnTo>
                    <a:pt x="412" y="285"/>
                  </a:lnTo>
                  <a:lnTo>
                    <a:pt x="407" y="283"/>
                  </a:lnTo>
                  <a:lnTo>
                    <a:pt x="404" y="279"/>
                  </a:lnTo>
                  <a:lnTo>
                    <a:pt x="399" y="273"/>
                  </a:lnTo>
                  <a:lnTo>
                    <a:pt x="395" y="270"/>
                  </a:lnTo>
                  <a:lnTo>
                    <a:pt x="391" y="264"/>
                  </a:lnTo>
                  <a:lnTo>
                    <a:pt x="391" y="255"/>
                  </a:lnTo>
                  <a:lnTo>
                    <a:pt x="389" y="248"/>
                  </a:lnTo>
                  <a:lnTo>
                    <a:pt x="387" y="241"/>
                  </a:lnTo>
                  <a:lnTo>
                    <a:pt x="384" y="232"/>
                  </a:lnTo>
                  <a:lnTo>
                    <a:pt x="383" y="225"/>
                  </a:lnTo>
                  <a:lnTo>
                    <a:pt x="380" y="220"/>
                  </a:lnTo>
                  <a:lnTo>
                    <a:pt x="379" y="214"/>
                  </a:lnTo>
                  <a:lnTo>
                    <a:pt x="379" y="207"/>
                  </a:lnTo>
                  <a:lnTo>
                    <a:pt x="375" y="200"/>
                  </a:lnTo>
                  <a:lnTo>
                    <a:pt x="374" y="196"/>
                  </a:lnTo>
                  <a:lnTo>
                    <a:pt x="374" y="189"/>
                  </a:lnTo>
                  <a:lnTo>
                    <a:pt x="375" y="184"/>
                  </a:lnTo>
                  <a:lnTo>
                    <a:pt x="379" y="181"/>
                  </a:lnTo>
                  <a:lnTo>
                    <a:pt x="379" y="176"/>
                  </a:lnTo>
                  <a:lnTo>
                    <a:pt x="383" y="172"/>
                  </a:lnTo>
                  <a:lnTo>
                    <a:pt x="385" y="166"/>
                  </a:lnTo>
                  <a:lnTo>
                    <a:pt x="388" y="160"/>
                  </a:lnTo>
                  <a:lnTo>
                    <a:pt x="390" y="153"/>
                  </a:lnTo>
                  <a:lnTo>
                    <a:pt x="392" y="149"/>
                  </a:lnTo>
                  <a:lnTo>
                    <a:pt x="393" y="145"/>
                  </a:lnTo>
                  <a:lnTo>
                    <a:pt x="393" y="137"/>
                  </a:lnTo>
                  <a:lnTo>
                    <a:pt x="393" y="133"/>
                  </a:lnTo>
                  <a:lnTo>
                    <a:pt x="391" y="125"/>
                  </a:lnTo>
                  <a:lnTo>
                    <a:pt x="389" y="123"/>
                  </a:lnTo>
                  <a:lnTo>
                    <a:pt x="388" y="116"/>
                  </a:lnTo>
                  <a:lnTo>
                    <a:pt x="386" y="112"/>
                  </a:lnTo>
                  <a:lnTo>
                    <a:pt x="384" y="107"/>
                  </a:lnTo>
                  <a:lnTo>
                    <a:pt x="384" y="103"/>
                  </a:lnTo>
                  <a:lnTo>
                    <a:pt x="386" y="100"/>
                  </a:lnTo>
                  <a:lnTo>
                    <a:pt x="387" y="96"/>
                  </a:lnTo>
                  <a:lnTo>
                    <a:pt x="387" y="90"/>
                  </a:lnTo>
                  <a:lnTo>
                    <a:pt x="388" y="86"/>
                  </a:lnTo>
                  <a:lnTo>
                    <a:pt x="388" y="82"/>
                  </a:lnTo>
                  <a:lnTo>
                    <a:pt x="390" y="79"/>
                  </a:lnTo>
                  <a:lnTo>
                    <a:pt x="392" y="75"/>
                  </a:lnTo>
                  <a:lnTo>
                    <a:pt x="393" y="72"/>
                  </a:lnTo>
                  <a:lnTo>
                    <a:pt x="394" y="68"/>
                  </a:lnTo>
                  <a:lnTo>
                    <a:pt x="397" y="63"/>
                  </a:lnTo>
                  <a:lnTo>
                    <a:pt x="398" y="60"/>
                  </a:lnTo>
                  <a:lnTo>
                    <a:pt x="402" y="57"/>
                  </a:lnTo>
                  <a:lnTo>
                    <a:pt x="404" y="53"/>
                  </a:lnTo>
                  <a:lnTo>
                    <a:pt x="407" y="48"/>
                  </a:lnTo>
                  <a:lnTo>
                    <a:pt x="409" y="44"/>
                  </a:lnTo>
                  <a:lnTo>
                    <a:pt x="409" y="35"/>
                  </a:lnTo>
                  <a:lnTo>
                    <a:pt x="412" y="30"/>
                  </a:lnTo>
                  <a:lnTo>
                    <a:pt x="412" y="24"/>
                  </a:lnTo>
                  <a:lnTo>
                    <a:pt x="412" y="20"/>
                  </a:lnTo>
                  <a:lnTo>
                    <a:pt x="413" y="18"/>
                  </a:lnTo>
                  <a:lnTo>
                    <a:pt x="413" y="10"/>
                  </a:lnTo>
                  <a:lnTo>
                    <a:pt x="413" y="7"/>
                  </a:lnTo>
                  <a:lnTo>
                    <a:pt x="412" y="4"/>
                  </a:lnTo>
                  <a:lnTo>
                    <a:pt x="412" y="1"/>
                  </a:lnTo>
                  <a:lnTo>
                    <a:pt x="412" y="0"/>
                  </a:lnTo>
                  <a:lnTo>
                    <a:pt x="698" y="0"/>
                  </a:lnTo>
                  <a:close/>
                </a:path>
              </a:pathLst>
            </a:custGeom>
            <a:solidFill>
              <a:schemeClr val="bg1">
                <a:lumMod val="65000"/>
              </a:schemeClr>
            </a:solidFill>
            <a:ln w="9525">
              <a:noFill/>
              <a:round/>
              <a:headEnd/>
              <a:tailEnd/>
            </a:ln>
          </p:spPr>
          <p:txBody>
            <a:bodyPr/>
            <a:lstStyle/>
            <a:p>
              <a:endParaRPr lang="en-US"/>
            </a:p>
          </p:txBody>
        </p:sp>
        <p:sp>
          <p:nvSpPr>
            <p:cNvPr id="51" name="Freeform 12"/>
            <p:cNvSpPr>
              <a:spLocks/>
            </p:cNvSpPr>
            <p:nvPr/>
          </p:nvSpPr>
          <p:spPr bwMode="auto">
            <a:xfrm>
              <a:off x="6286500" y="4506913"/>
              <a:ext cx="915987" cy="952500"/>
            </a:xfrm>
            <a:custGeom>
              <a:avLst/>
              <a:gdLst/>
              <a:ahLst/>
              <a:cxnLst>
                <a:cxn ang="0">
                  <a:pos x="571" y="60"/>
                </a:cxn>
                <a:cxn ang="0">
                  <a:pos x="496" y="132"/>
                </a:cxn>
                <a:cxn ang="0">
                  <a:pos x="433" y="197"/>
                </a:cxn>
                <a:cxn ang="0">
                  <a:pos x="438" y="246"/>
                </a:cxn>
                <a:cxn ang="0">
                  <a:pos x="450" y="297"/>
                </a:cxn>
                <a:cxn ang="0">
                  <a:pos x="418" y="336"/>
                </a:cxn>
                <a:cxn ang="0">
                  <a:pos x="394" y="363"/>
                </a:cxn>
                <a:cxn ang="0">
                  <a:pos x="393" y="404"/>
                </a:cxn>
                <a:cxn ang="0">
                  <a:pos x="392" y="455"/>
                </a:cxn>
                <a:cxn ang="0">
                  <a:pos x="305" y="501"/>
                </a:cxn>
                <a:cxn ang="0">
                  <a:pos x="297" y="519"/>
                </a:cxn>
                <a:cxn ang="0">
                  <a:pos x="346" y="554"/>
                </a:cxn>
                <a:cxn ang="0">
                  <a:pos x="443" y="568"/>
                </a:cxn>
                <a:cxn ang="0">
                  <a:pos x="465" y="600"/>
                </a:cxn>
                <a:cxn ang="0">
                  <a:pos x="0" y="595"/>
                </a:cxn>
                <a:cxn ang="0">
                  <a:pos x="13" y="560"/>
                </a:cxn>
                <a:cxn ang="0">
                  <a:pos x="34" y="483"/>
                </a:cxn>
                <a:cxn ang="0">
                  <a:pos x="39" y="415"/>
                </a:cxn>
                <a:cxn ang="0">
                  <a:pos x="71" y="366"/>
                </a:cxn>
                <a:cxn ang="0">
                  <a:pos x="92" y="339"/>
                </a:cxn>
                <a:cxn ang="0">
                  <a:pos x="116" y="305"/>
                </a:cxn>
                <a:cxn ang="0">
                  <a:pos x="167" y="243"/>
                </a:cxn>
                <a:cxn ang="0">
                  <a:pos x="217" y="168"/>
                </a:cxn>
                <a:cxn ang="0">
                  <a:pos x="231" y="123"/>
                </a:cxn>
                <a:cxn ang="0">
                  <a:pos x="249" y="72"/>
                </a:cxn>
                <a:cxn ang="0">
                  <a:pos x="278" y="50"/>
                </a:cxn>
                <a:cxn ang="0">
                  <a:pos x="344" y="26"/>
                </a:cxn>
                <a:cxn ang="0">
                  <a:pos x="391" y="6"/>
                </a:cxn>
                <a:cxn ang="0">
                  <a:pos x="430" y="43"/>
                </a:cxn>
                <a:cxn ang="0">
                  <a:pos x="479" y="43"/>
                </a:cxn>
                <a:cxn ang="0">
                  <a:pos x="527" y="43"/>
                </a:cxn>
                <a:cxn ang="0">
                  <a:pos x="577" y="57"/>
                </a:cxn>
              </a:cxnLst>
              <a:rect l="0" t="0" r="r" b="b"/>
              <a:pathLst>
                <a:path w="577" h="600">
                  <a:moveTo>
                    <a:pt x="577" y="57"/>
                  </a:moveTo>
                  <a:lnTo>
                    <a:pt x="571" y="60"/>
                  </a:lnTo>
                  <a:lnTo>
                    <a:pt x="537" y="77"/>
                  </a:lnTo>
                  <a:lnTo>
                    <a:pt x="496" y="132"/>
                  </a:lnTo>
                  <a:lnTo>
                    <a:pt x="443" y="179"/>
                  </a:lnTo>
                  <a:lnTo>
                    <a:pt x="433" y="197"/>
                  </a:lnTo>
                  <a:lnTo>
                    <a:pt x="428" y="222"/>
                  </a:lnTo>
                  <a:lnTo>
                    <a:pt x="438" y="246"/>
                  </a:lnTo>
                  <a:lnTo>
                    <a:pt x="449" y="269"/>
                  </a:lnTo>
                  <a:lnTo>
                    <a:pt x="450" y="297"/>
                  </a:lnTo>
                  <a:lnTo>
                    <a:pt x="443" y="322"/>
                  </a:lnTo>
                  <a:lnTo>
                    <a:pt x="418" y="336"/>
                  </a:lnTo>
                  <a:lnTo>
                    <a:pt x="407" y="344"/>
                  </a:lnTo>
                  <a:lnTo>
                    <a:pt x="394" y="363"/>
                  </a:lnTo>
                  <a:lnTo>
                    <a:pt x="392" y="376"/>
                  </a:lnTo>
                  <a:lnTo>
                    <a:pt x="393" y="404"/>
                  </a:lnTo>
                  <a:lnTo>
                    <a:pt x="401" y="427"/>
                  </a:lnTo>
                  <a:lnTo>
                    <a:pt x="392" y="455"/>
                  </a:lnTo>
                  <a:lnTo>
                    <a:pt x="334" y="488"/>
                  </a:lnTo>
                  <a:lnTo>
                    <a:pt x="305" y="501"/>
                  </a:lnTo>
                  <a:lnTo>
                    <a:pt x="298" y="510"/>
                  </a:lnTo>
                  <a:lnTo>
                    <a:pt x="297" y="519"/>
                  </a:lnTo>
                  <a:lnTo>
                    <a:pt x="311" y="540"/>
                  </a:lnTo>
                  <a:lnTo>
                    <a:pt x="346" y="554"/>
                  </a:lnTo>
                  <a:lnTo>
                    <a:pt x="412" y="559"/>
                  </a:lnTo>
                  <a:lnTo>
                    <a:pt x="443" y="568"/>
                  </a:lnTo>
                  <a:lnTo>
                    <a:pt x="458" y="583"/>
                  </a:lnTo>
                  <a:lnTo>
                    <a:pt x="465" y="600"/>
                  </a:lnTo>
                  <a:lnTo>
                    <a:pt x="316" y="599"/>
                  </a:lnTo>
                  <a:lnTo>
                    <a:pt x="0" y="595"/>
                  </a:lnTo>
                  <a:lnTo>
                    <a:pt x="0" y="594"/>
                  </a:lnTo>
                  <a:lnTo>
                    <a:pt x="13" y="560"/>
                  </a:lnTo>
                  <a:lnTo>
                    <a:pt x="32" y="516"/>
                  </a:lnTo>
                  <a:lnTo>
                    <a:pt x="34" y="483"/>
                  </a:lnTo>
                  <a:lnTo>
                    <a:pt x="33" y="450"/>
                  </a:lnTo>
                  <a:lnTo>
                    <a:pt x="39" y="415"/>
                  </a:lnTo>
                  <a:lnTo>
                    <a:pt x="44" y="394"/>
                  </a:lnTo>
                  <a:lnTo>
                    <a:pt x="71" y="366"/>
                  </a:lnTo>
                  <a:lnTo>
                    <a:pt x="73" y="363"/>
                  </a:lnTo>
                  <a:lnTo>
                    <a:pt x="92" y="339"/>
                  </a:lnTo>
                  <a:lnTo>
                    <a:pt x="100" y="328"/>
                  </a:lnTo>
                  <a:lnTo>
                    <a:pt x="116" y="305"/>
                  </a:lnTo>
                  <a:lnTo>
                    <a:pt x="137" y="278"/>
                  </a:lnTo>
                  <a:lnTo>
                    <a:pt x="167" y="243"/>
                  </a:lnTo>
                  <a:lnTo>
                    <a:pt x="182" y="212"/>
                  </a:lnTo>
                  <a:lnTo>
                    <a:pt x="217" y="168"/>
                  </a:lnTo>
                  <a:lnTo>
                    <a:pt x="231" y="137"/>
                  </a:lnTo>
                  <a:lnTo>
                    <a:pt x="231" y="123"/>
                  </a:lnTo>
                  <a:lnTo>
                    <a:pt x="236" y="102"/>
                  </a:lnTo>
                  <a:lnTo>
                    <a:pt x="249" y="72"/>
                  </a:lnTo>
                  <a:lnTo>
                    <a:pt x="274" y="51"/>
                  </a:lnTo>
                  <a:lnTo>
                    <a:pt x="278" y="50"/>
                  </a:lnTo>
                  <a:lnTo>
                    <a:pt x="312" y="42"/>
                  </a:lnTo>
                  <a:lnTo>
                    <a:pt x="344" y="26"/>
                  </a:lnTo>
                  <a:lnTo>
                    <a:pt x="380" y="0"/>
                  </a:lnTo>
                  <a:lnTo>
                    <a:pt x="391" y="6"/>
                  </a:lnTo>
                  <a:lnTo>
                    <a:pt x="406" y="33"/>
                  </a:lnTo>
                  <a:lnTo>
                    <a:pt x="430" y="43"/>
                  </a:lnTo>
                  <a:lnTo>
                    <a:pt x="457" y="42"/>
                  </a:lnTo>
                  <a:lnTo>
                    <a:pt x="479" y="43"/>
                  </a:lnTo>
                  <a:lnTo>
                    <a:pt x="501" y="41"/>
                  </a:lnTo>
                  <a:lnTo>
                    <a:pt x="527" y="43"/>
                  </a:lnTo>
                  <a:lnTo>
                    <a:pt x="556" y="52"/>
                  </a:lnTo>
                  <a:lnTo>
                    <a:pt x="577" y="57"/>
                  </a:lnTo>
                  <a:close/>
                </a:path>
              </a:pathLst>
            </a:custGeom>
            <a:solidFill>
              <a:srgbClr val="0070C0"/>
            </a:solidFill>
            <a:ln w="9525">
              <a:noFill/>
              <a:round/>
              <a:headEnd/>
              <a:tailEnd/>
            </a:ln>
          </p:spPr>
          <p:txBody>
            <a:bodyPr/>
            <a:lstStyle/>
            <a:p>
              <a:endParaRPr lang="en-US"/>
            </a:p>
          </p:txBody>
        </p:sp>
        <p:sp>
          <p:nvSpPr>
            <p:cNvPr id="52" name="Freeform 13"/>
            <p:cNvSpPr>
              <a:spLocks/>
            </p:cNvSpPr>
            <p:nvPr/>
          </p:nvSpPr>
          <p:spPr bwMode="auto">
            <a:xfrm>
              <a:off x="6889750" y="2146300"/>
              <a:ext cx="1000125" cy="2451100"/>
            </a:xfrm>
            <a:custGeom>
              <a:avLst/>
              <a:gdLst/>
              <a:ahLst/>
              <a:cxnLst>
                <a:cxn ang="0">
                  <a:pos x="402" y="1350"/>
                </a:cxn>
                <a:cxn ang="0">
                  <a:pos x="361" y="1305"/>
                </a:cxn>
                <a:cxn ang="0">
                  <a:pos x="287" y="1311"/>
                </a:cxn>
                <a:cxn ang="0">
                  <a:pos x="234" y="1381"/>
                </a:cxn>
                <a:cxn ang="0">
                  <a:pos x="229" y="1436"/>
                </a:cxn>
                <a:cxn ang="0">
                  <a:pos x="288" y="1428"/>
                </a:cxn>
                <a:cxn ang="0">
                  <a:pos x="342" y="1436"/>
                </a:cxn>
                <a:cxn ang="0">
                  <a:pos x="288" y="1496"/>
                </a:cxn>
                <a:cxn ang="0">
                  <a:pos x="176" y="1539"/>
                </a:cxn>
                <a:cxn ang="0">
                  <a:pos x="99" y="1530"/>
                </a:cxn>
                <a:cxn ang="0">
                  <a:pos x="26" y="1520"/>
                </a:cxn>
                <a:cxn ang="0">
                  <a:pos x="21" y="1464"/>
                </a:cxn>
                <a:cxn ang="0">
                  <a:pos x="84" y="1407"/>
                </a:cxn>
                <a:cxn ang="0">
                  <a:pos x="165" y="1327"/>
                </a:cxn>
                <a:cxn ang="0">
                  <a:pos x="237" y="1239"/>
                </a:cxn>
                <a:cxn ang="0">
                  <a:pos x="260" y="1154"/>
                </a:cxn>
                <a:cxn ang="0">
                  <a:pos x="272" y="1061"/>
                </a:cxn>
                <a:cxn ang="0">
                  <a:pos x="213" y="1009"/>
                </a:cxn>
                <a:cxn ang="0">
                  <a:pos x="246" y="931"/>
                </a:cxn>
                <a:cxn ang="0">
                  <a:pos x="283" y="830"/>
                </a:cxn>
                <a:cxn ang="0">
                  <a:pos x="295" y="675"/>
                </a:cxn>
                <a:cxn ang="0">
                  <a:pos x="312" y="604"/>
                </a:cxn>
                <a:cxn ang="0">
                  <a:pos x="298" y="504"/>
                </a:cxn>
                <a:cxn ang="0">
                  <a:pos x="310" y="432"/>
                </a:cxn>
                <a:cxn ang="0">
                  <a:pos x="326" y="361"/>
                </a:cxn>
                <a:cxn ang="0">
                  <a:pos x="317" y="286"/>
                </a:cxn>
                <a:cxn ang="0">
                  <a:pos x="342" y="201"/>
                </a:cxn>
                <a:cxn ang="0">
                  <a:pos x="356" y="147"/>
                </a:cxn>
                <a:cxn ang="0">
                  <a:pos x="381" y="91"/>
                </a:cxn>
                <a:cxn ang="0">
                  <a:pos x="415" y="53"/>
                </a:cxn>
                <a:cxn ang="0">
                  <a:pos x="486" y="22"/>
                </a:cxn>
                <a:cxn ang="0">
                  <a:pos x="612" y="15"/>
                </a:cxn>
                <a:cxn ang="0">
                  <a:pos x="608" y="76"/>
                </a:cxn>
                <a:cxn ang="0">
                  <a:pos x="486" y="136"/>
                </a:cxn>
                <a:cxn ang="0">
                  <a:pos x="443" y="223"/>
                </a:cxn>
                <a:cxn ang="0">
                  <a:pos x="410" y="425"/>
                </a:cxn>
                <a:cxn ang="0">
                  <a:pos x="373" y="566"/>
                </a:cxn>
                <a:cxn ang="0">
                  <a:pos x="372" y="645"/>
                </a:cxn>
                <a:cxn ang="0">
                  <a:pos x="383" y="734"/>
                </a:cxn>
                <a:cxn ang="0">
                  <a:pos x="401" y="795"/>
                </a:cxn>
                <a:cxn ang="0">
                  <a:pos x="367" y="888"/>
                </a:cxn>
                <a:cxn ang="0">
                  <a:pos x="331" y="974"/>
                </a:cxn>
                <a:cxn ang="0">
                  <a:pos x="430" y="1006"/>
                </a:cxn>
                <a:cxn ang="0">
                  <a:pos x="485" y="1036"/>
                </a:cxn>
                <a:cxn ang="0">
                  <a:pos x="495" y="1117"/>
                </a:cxn>
                <a:cxn ang="0">
                  <a:pos x="471" y="1221"/>
                </a:cxn>
                <a:cxn ang="0">
                  <a:pos x="461" y="1316"/>
                </a:cxn>
              </a:cxnLst>
              <a:rect l="0" t="0" r="r" b="b"/>
              <a:pathLst>
                <a:path w="630" h="1544">
                  <a:moveTo>
                    <a:pt x="439" y="1352"/>
                  </a:moveTo>
                  <a:lnTo>
                    <a:pt x="432" y="1356"/>
                  </a:lnTo>
                  <a:lnTo>
                    <a:pt x="402" y="1350"/>
                  </a:lnTo>
                  <a:lnTo>
                    <a:pt x="387" y="1346"/>
                  </a:lnTo>
                  <a:lnTo>
                    <a:pt x="370" y="1323"/>
                  </a:lnTo>
                  <a:lnTo>
                    <a:pt x="361" y="1305"/>
                  </a:lnTo>
                  <a:lnTo>
                    <a:pt x="343" y="1290"/>
                  </a:lnTo>
                  <a:lnTo>
                    <a:pt x="312" y="1292"/>
                  </a:lnTo>
                  <a:lnTo>
                    <a:pt x="287" y="1311"/>
                  </a:lnTo>
                  <a:lnTo>
                    <a:pt x="270" y="1334"/>
                  </a:lnTo>
                  <a:lnTo>
                    <a:pt x="260" y="1351"/>
                  </a:lnTo>
                  <a:lnTo>
                    <a:pt x="234" y="1381"/>
                  </a:lnTo>
                  <a:lnTo>
                    <a:pt x="211" y="1420"/>
                  </a:lnTo>
                  <a:lnTo>
                    <a:pt x="211" y="1427"/>
                  </a:lnTo>
                  <a:lnTo>
                    <a:pt x="229" y="1436"/>
                  </a:lnTo>
                  <a:lnTo>
                    <a:pt x="249" y="1435"/>
                  </a:lnTo>
                  <a:lnTo>
                    <a:pt x="269" y="1436"/>
                  </a:lnTo>
                  <a:lnTo>
                    <a:pt x="288" y="1428"/>
                  </a:lnTo>
                  <a:lnTo>
                    <a:pt x="313" y="1429"/>
                  </a:lnTo>
                  <a:lnTo>
                    <a:pt x="332" y="1431"/>
                  </a:lnTo>
                  <a:lnTo>
                    <a:pt x="342" y="1436"/>
                  </a:lnTo>
                  <a:lnTo>
                    <a:pt x="338" y="1443"/>
                  </a:lnTo>
                  <a:lnTo>
                    <a:pt x="331" y="1454"/>
                  </a:lnTo>
                  <a:lnTo>
                    <a:pt x="288" y="1496"/>
                  </a:lnTo>
                  <a:lnTo>
                    <a:pt x="253" y="1508"/>
                  </a:lnTo>
                  <a:lnTo>
                    <a:pt x="197" y="1544"/>
                  </a:lnTo>
                  <a:lnTo>
                    <a:pt x="176" y="1539"/>
                  </a:lnTo>
                  <a:lnTo>
                    <a:pt x="147" y="1530"/>
                  </a:lnTo>
                  <a:lnTo>
                    <a:pt x="121" y="1528"/>
                  </a:lnTo>
                  <a:lnTo>
                    <a:pt x="99" y="1530"/>
                  </a:lnTo>
                  <a:lnTo>
                    <a:pt x="77" y="1529"/>
                  </a:lnTo>
                  <a:lnTo>
                    <a:pt x="50" y="1530"/>
                  </a:lnTo>
                  <a:lnTo>
                    <a:pt x="26" y="1520"/>
                  </a:lnTo>
                  <a:lnTo>
                    <a:pt x="11" y="1493"/>
                  </a:lnTo>
                  <a:lnTo>
                    <a:pt x="0" y="1487"/>
                  </a:lnTo>
                  <a:lnTo>
                    <a:pt x="21" y="1464"/>
                  </a:lnTo>
                  <a:lnTo>
                    <a:pt x="35" y="1452"/>
                  </a:lnTo>
                  <a:lnTo>
                    <a:pt x="60" y="1421"/>
                  </a:lnTo>
                  <a:lnTo>
                    <a:pt x="84" y="1407"/>
                  </a:lnTo>
                  <a:lnTo>
                    <a:pt x="108" y="1382"/>
                  </a:lnTo>
                  <a:lnTo>
                    <a:pt x="143" y="1355"/>
                  </a:lnTo>
                  <a:lnTo>
                    <a:pt x="165" y="1327"/>
                  </a:lnTo>
                  <a:lnTo>
                    <a:pt x="199" y="1284"/>
                  </a:lnTo>
                  <a:lnTo>
                    <a:pt x="214" y="1268"/>
                  </a:lnTo>
                  <a:lnTo>
                    <a:pt x="237" y="1239"/>
                  </a:lnTo>
                  <a:lnTo>
                    <a:pt x="254" y="1206"/>
                  </a:lnTo>
                  <a:lnTo>
                    <a:pt x="251" y="1190"/>
                  </a:lnTo>
                  <a:lnTo>
                    <a:pt x="260" y="1154"/>
                  </a:lnTo>
                  <a:lnTo>
                    <a:pt x="265" y="1117"/>
                  </a:lnTo>
                  <a:lnTo>
                    <a:pt x="275" y="1080"/>
                  </a:lnTo>
                  <a:lnTo>
                    <a:pt x="272" y="1061"/>
                  </a:lnTo>
                  <a:lnTo>
                    <a:pt x="260" y="1049"/>
                  </a:lnTo>
                  <a:lnTo>
                    <a:pt x="228" y="1033"/>
                  </a:lnTo>
                  <a:lnTo>
                    <a:pt x="213" y="1009"/>
                  </a:lnTo>
                  <a:lnTo>
                    <a:pt x="214" y="989"/>
                  </a:lnTo>
                  <a:lnTo>
                    <a:pt x="227" y="963"/>
                  </a:lnTo>
                  <a:lnTo>
                    <a:pt x="246" y="931"/>
                  </a:lnTo>
                  <a:lnTo>
                    <a:pt x="263" y="904"/>
                  </a:lnTo>
                  <a:lnTo>
                    <a:pt x="276" y="869"/>
                  </a:lnTo>
                  <a:lnTo>
                    <a:pt x="283" y="830"/>
                  </a:lnTo>
                  <a:lnTo>
                    <a:pt x="287" y="761"/>
                  </a:lnTo>
                  <a:lnTo>
                    <a:pt x="294" y="700"/>
                  </a:lnTo>
                  <a:lnTo>
                    <a:pt x="295" y="675"/>
                  </a:lnTo>
                  <a:lnTo>
                    <a:pt x="294" y="648"/>
                  </a:lnTo>
                  <a:lnTo>
                    <a:pt x="298" y="636"/>
                  </a:lnTo>
                  <a:lnTo>
                    <a:pt x="312" y="604"/>
                  </a:lnTo>
                  <a:lnTo>
                    <a:pt x="317" y="573"/>
                  </a:lnTo>
                  <a:lnTo>
                    <a:pt x="325" y="544"/>
                  </a:lnTo>
                  <a:lnTo>
                    <a:pt x="298" y="504"/>
                  </a:lnTo>
                  <a:lnTo>
                    <a:pt x="292" y="482"/>
                  </a:lnTo>
                  <a:lnTo>
                    <a:pt x="292" y="464"/>
                  </a:lnTo>
                  <a:lnTo>
                    <a:pt x="310" y="432"/>
                  </a:lnTo>
                  <a:lnTo>
                    <a:pt x="317" y="409"/>
                  </a:lnTo>
                  <a:lnTo>
                    <a:pt x="319" y="400"/>
                  </a:lnTo>
                  <a:lnTo>
                    <a:pt x="326" y="361"/>
                  </a:lnTo>
                  <a:lnTo>
                    <a:pt x="320" y="338"/>
                  </a:lnTo>
                  <a:lnTo>
                    <a:pt x="315" y="305"/>
                  </a:lnTo>
                  <a:lnTo>
                    <a:pt x="317" y="286"/>
                  </a:lnTo>
                  <a:lnTo>
                    <a:pt x="327" y="265"/>
                  </a:lnTo>
                  <a:lnTo>
                    <a:pt x="338" y="233"/>
                  </a:lnTo>
                  <a:lnTo>
                    <a:pt x="342" y="201"/>
                  </a:lnTo>
                  <a:lnTo>
                    <a:pt x="339" y="182"/>
                  </a:lnTo>
                  <a:lnTo>
                    <a:pt x="346" y="156"/>
                  </a:lnTo>
                  <a:lnTo>
                    <a:pt x="356" y="147"/>
                  </a:lnTo>
                  <a:lnTo>
                    <a:pt x="366" y="138"/>
                  </a:lnTo>
                  <a:lnTo>
                    <a:pt x="376" y="119"/>
                  </a:lnTo>
                  <a:lnTo>
                    <a:pt x="381" y="91"/>
                  </a:lnTo>
                  <a:lnTo>
                    <a:pt x="393" y="67"/>
                  </a:lnTo>
                  <a:lnTo>
                    <a:pt x="401" y="56"/>
                  </a:lnTo>
                  <a:lnTo>
                    <a:pt x="415" y="53"/>
                  </a:lnTo>
                  <a:lnTo>
                    <a:pt x="439" y="51"/>
                  </a:lnTo>
                  <a:lnTo>
                    <a:pt x="463" y="39"/>
                  </a:lnTo>
                  <a:lnTo>
                    <a:pt x="486" y="22"/>
                  </a:lnTo>
                  <a:lnTo>
                    <a:pt x="490" y="0"/>
                  </a:lnTo>
                  <a:lnTo>
                    <a:pt x="598" y="0"/>
                  </a:lnTo>
                  <a:lnTo>
                    <a:pt x="612" y="15"/>
                  </a:lnTo>
                  <a:lnTo>
                    <a:pt x="630" y="36"/>
                  </a:lnTo>
                  <a:lnTo>
                    <a:pt x="630" y="53"/>
                  </a:lnTo>
                  <a:lnTo>
                    <a:pt x="608" y="76"/>
                  </a:lnTo>
                  <a:lnTo>
                    <a:pt x="524" y="122"/>
                  </a:lnTo>
                  <a:lnTo>
                    <a:pt x="516" y="126"/>
                  </a:lnTo>
                  <a:lnTo>
                    <a:pt x="486" y="136"/>
                  </a:lnTo>
                  <a:lnTo>
                    <a:pt x="461" y="162"/>
                  </a:lnTo>
                  <a:lnTo>
                    <a:pt x="444" y="208"/>
                  </a:lnTo>
                  <a:lnTo>
                    <a:pt x="443" y="223"/>
                  </a:lnTo>
                  <a:lnTo>
                    <a:pt x="444" y="238"/>
                  </a:lnTo>
                  <a:lnTo>
                    <a:pt x="434" y="332"/>
                  </a:lnTo>
                  <a:lnTo>
                    <a:pt x="410" y="425"/>
                  </a:lnTo>
                  <a:lnTo>
                    <a:pt x="401" y="464"/>
                  </a:lnTo>
                  <a:lnTo>
                    <a:pt x="384" y="519"/>
                  </a:lnTo>
                  <a:lnTo>
                    <a:pt x="373" y="566"/>
                  </a:lnTo>
                  <a:lnTo>
                    <a:pt x="371" y="577"/>
                  </a:lnTo>
                  <a:lnTo>
                    <a:pt x="365" y="606"/>
                  </a:lnTo>
                  <a:lnTo>
                    <a:pt x="372" y="645"/>
                  </a:lnTo>
                  <a:lnTo>
                    <a:pt x="382" y="662"/>
                  </a:lnTo>
                  <a:lnTo>
                    <a:pt x="389" y="692"/>
                  </a:lnTo>
                  <a:lnTo>
                    <a:pt x="383" y="734"/>
                  </a:lnTo>
                  <a:lnTo>
                    <a:pt x="382" y="767"/>
                  </a:lnTo>
                  <a:lnTo>
                    <a:pt x="387" y="784"/>
                  </a:lnTo>
                  <a:lnTo>
                    <a:pt x="401" y="795"/>
                  </a:lnTo>
                  <a:lnTo>
                    <a:pt x="417" y="813"/>
                  </a:lnTo>
                  <a:lnTo>
                    <a:pt x="406" y="836"/>
                  </a:lnTo>
                  <a:lnTo>
                    <a:pt x="367" y="888"/>
                  </a:lnTo>
                  <a:lnTo>
                    <a:pt x="348" y="921"/>
                  </a:lnTo>
                  <a:lnTo>
                    <a:pt x="329" y="958"/>
                  </a:lnTo>
                  <a:lnTo>
                    <a:pt x="331" y="974"/>
                  </a:lnTo>
                  <a:lnTo>
                    <a:pt x="347" y="980"/>
                  </a:lnTo>
                  <a:lnTo>
                    <a:pt x="416" y="1007"/>
                  </a:lnTo>
                  <a:lnTo>
                    <a:pt x="430" y="1006"/>
                  </a:lnTo>
                  <a:lnTo>
                    <a:pt x="453" y="1016"/>
                  </a:lnTo>
                  <a:lnTo>
                    <a:pt x="465" y="1022"/>
                  </a:lnTo>
                  <a:lnTo>
                    <a:pt x="485" y="1036"/>
                  </a:lnTo>
                  <a:lnTo>
                    <a:pt x="499" y="1052"/>
                  </a:lnTo>
                  <a:lnTo>
                    <a:pt x="504" y="1079"/>
                  </a:lnTo>
                  <a:lnTo>
                    <a:pt x="495" y="1117"/>
                  </a:lnTo>
                  <a:lnTo>
                    <a:pt x="490" y="1159"/>
                  </a:lnTo>
                  <a:lnTo>
                    <a:pt x="480" y="1207"/>
                  </a:lnTo>
                  <a:lnTo>
                    <a:pt x="471" y="1221"/>
                  </a:lnTo>
                  <a:lnTo>
                    <a:pt x="465" y="1247"/>
                  </a:lnTo>
                  <a:lnTo>
                    <a:pt x="468" y="1289"/>
                  </a:lnTo>
                  <a:lnTo>
                    <a:pt x="461" y="1316"/>
                  </a:lnTo>
                  <a:lnTo>
                    <a:pt x="450" y="1345"/>
                  </a:lnTo>
                  <a:lnTo>
                    <a:pt x="439" y="1352"/>
                  </a:lnTo>
                  <a:close/>
                </a:path>
              </a:pathLst>
            </a:custGeom>
            <a:solidFill>
              <a:srgbClr val="0070C0"/>
            </a:solidFill>
            <a:ln w="9525">
              <a:noFill/>
              <a:round/>
              <a:headEnd/>
              <a:tailEnd/>
            </a:ln>
          </p:spPr>
          <p:txBody>
            <a:bodyPr/>
            <a:lstStyle/>
            <a:p>
              <a:endParaRPr lang="en-US"/>
            </a:p>
          </p:txBody>
        </p:sp>
        <p:sp>
          <p:nvSpPr>
            <p:cNvPr id="53" name="Freeform 14"/>
            <p:cNvSpPr>
              <a:spLocks/>
            </p:cNvSpPr>
            <p:nvPr/>
          </p:nvSpPr>
          <p:spPr bwMode="auto">
            <a:xfrm>
              <a:off x="7412037" y="2136775"/>
              <a:ext cx="1198563" cy="2598738"/>
            </a:xfrm>
            <a:custGeom>
              <a:avLst/>
              <a:gdLst/>
              <a:ahLst/>
              <a:cxnLst>
                <a:cxn ang="0">
                  <a:pos x="578" y="1593"/>
                </a:cxn>
                <a:cxn ang="0">
                  <a:pos x="504" y="1592"/>
                </a:cxn>
                <a:cxn ang="0">
                  <a:pos x="421" y="1498"/>
                </a:cxn>
                <a:cxn ang="0">
                  <a:pos x="301" y="1400"/>
                </a:cxn>
                <a:cxn ang="0">
                  <a:pos x="199" y="1370"/>
                </a:cxn>
                <a:cxn ang="0">
                  <a:pos x="110" y="1358"/>
                </a:cxn>
                <a:cxn ang="0">
                  <a:pos x="136" y="1253"/>
                </a:cxn>
                <a:cxn ang="0">
                  <a:pos x="166" y="1123"/>
                </a:cxn>
                <a:cxn ang="0">
                  <a:pos x="136" y="1028"/>
                </a:cxn>
                <a:cxn ang="0">
                  <a:pos x="18" y="986"/>
                </a:cxn>
                <a:cxn ang="0">
                  <a:pos x="38" y="894"/>
                </a:cxn>
                <a:cxn ang="0">
                  <a:pos x="58" y="790"/>
                </a:cxn>
                <a:cxn ang="0">
                  <a:pos x="53" y="668"/>
                </a:cxn>
                <a:cxn ang="0">
                  <a:pos x="44" y="572"/>
                </a:cxn>
                <a:cxn ang="0">
                  <a:pos x="105" y="338"/>
                </a:cxn>
                <a:cxn ang="0">
                  <a:pos x="132" y="168"/>
                </a:cxn>
                <a:cxn ang="0">
                  <a:pos x="279" y="82"/>
                </a:cxn>
                <a:cxn ang="0">
                  <a:pos x="269" y="6"/>
                </a:cxn>
                <a:cxn ang="0">
                  <a:pos x="565" y="3"/>
                </a:cxn>
                <a:cxn ang="0">
                  <a:pos x="719" y="15"/>
                </a:cxn>
                <a:cxn ang="0">
                  <a:pos x="734" y="42"/>
                </a:cxn>
                <a:cxn ang="0">
                  <a:pos x="748" y="137"/>
                </a:cxn>
                <a:cxn ang="0">
                  <a:pos x="721" y="417"/>
                </a:cxn>
                <a:cxn ang="0">
                  <a:pos x="679" y="879"/>
                </a:cxn>
                <a:cxn ang="0">
                  <a:pos x="639" y="773"/>
                </a:cxn>
                <a:cxn ang="0">
                  <a:pos x="572" y="646"/>
                </a:cxn>
                <a:cxn ang="0">
                  <a:pos x="576" y="531"/>
                </a:cxn>
                <a:cxn ang="0">
                  <a:pos x="548" y="431"/>
                </a:cxn>
                <a:cxn ang="0">
                  <a:pos x="509" y="408"/>
                </a:cxn>
                <a:cxn ang="0">
                  <a:pos x="495" y="317"/>
                </a:cxn>
                <a:cxn ang="0">
                  <a:pos x="528" y="232"/>
                </a:cxn>
                <a:cxn ang="0">
                  <a:pos x="569" y="166"/>
                </a:cxn>
                <a:cxn ang="0">
                  <a:pos x="454" y="253"/>
                </a:cxn>
                <a:cxn ang="0">
                  <a:pos x="395" y="423"/>
                </a:cxn>
                <a:cxn ang="0">
                  <a:pos x="432" y="551"/>
                </a:cxn>
                <a:cxn ang="0">
                  <a:pos x="475" y="670"/>
                </a:cxn>
                <a:cxn ang="0">
                  <a:pos x="392" y="606"/>
                </a:cxn>
                <a:cxn ang="0">
                  <a:pos x="349" y="483"/>
                </a:cxn>
                <a:cxn ang="0">
                  <a:pos x="354" y="300"/>
                </a:cxn>
                <a:cxn ang="0">
                  <a:pos x="394" y="162"/>
                </a:cxn>
                <a:cxn ang="0">
                  <a:pos x="413" y="40"/>
                </a:cxn>
                <a:cxn ang="0">
                  <a:pos x="345" y="161"/>
                </a:cxn>
                <a:cxn ang="0">
                  <a:pos x="227" y="271"/>
                </a:cxn>
                <a:cxn ang="0">
                  <a:pos x="250" y="336"/>
                </a:cxn>
                <a:cxn ang="0">
                  <a:pos x="254" y="511"/>
                </a:cxn>
                <a:cxn ang="0">
                  <a:pos x="306" y="624"/>
                </a:cxn>
                <a:cxn ang="0">
                  <a:pos x="334" y="707"/>
                </a:cxn>
                <a:cxn ang="0">
                  <a:pos x="407" y="813"/>
                </a:cxn>
                <a:cxn ang="0">
                  <a:pos x="442" y="995"/>
                </a:cxn>
                <a:cxn ang="0">
                  <a:pos x="518" y="1082"/>
                </a:cxn>
                <a:cxn ang="0">
                  <a:pos x="567" y="1175"/>
                </a:cxn>
                <a:cxn ang="0">
                  <a:pos x="631" y="1175"/>
                </a:cxn>
                <a:cxn ang="0">
                  <a:pos x="650" y="1112"/>
                </a:cxn>
                <a:cxn ang="0">
                  <a:pos x="641" y="1313"/>
                </a:cxn>
              </a:cxnLst>
              <a:rect l="0" t="0" r="r" b="b"/>
              <a:pathLst>
                <a:path w="755" h="1637">
                  <a:moveTo>
                    <a:pt x="612" y="1621"/>
                  </a:moveTo>
                  <a:lnTo>
                    <a:pt x="584" y="1637"/>
                  </a:lnTo>
                  <a:lnTo>
                    <a:pt x="577" y="1617"/>
                  </a:lnTo>
                  <a:lnTo>
                    <a:pt x="578" y="1593"/>
                  </a:lnTo>
                  <a:lnTo>
                    <a:pt x="564" y="1581"/>
                  </a:lnTo>
                  <a:lnTo>
                    <a:pt x="542" y="1588"/>
                  </a:lnTo>
                  <a:lnTo>
                    <a:pt x="523" y="1597"/>
                  </a:lnTo>
                  <a:lnTo>
                    <a:pt x="504" y="1592"/>
                  </a:lnTo>
                  <a:lnTo>
                    <a:pt x="485" y="1575"/>
                  </a:lnTo>
                  <a:lnTo>
                    <a:pt x="470" y="1559"/>
                  </a:lnTo>
                  <a:lnTo>
                    <a:pt x="454" y="1537"/>
                  </a:lnTo>
                  <a:lnTo>
                    <a:pt x="421" y="1498"/>
                  </a:lnTo>
                  <a:lnTo>
                    <a:pt x="382" y="1467"/>
                  </a:lnTo>
                  <a:lnTo>
                    <a:pt x="356" y="1447"/>
                  </a:lnTo>
                  <a:lnTo>
                    <a:pt x="318" y="1419"/>
                  </a:lnTo>
                  <a:lnTo>
                    <a:pt x="301" y="1400"/>
                  </a:lnTo>
                  <a:lnTo>
                    <a:pt x="281" y="1388"/>
                  </a:lnTo>
                  <a:lnTo>
                    <a:pt x="260" y="1381"/>
                  </a:lnTo>
                  <a:lnTo>
                    <a:pt x="231" y="1373"/>
                  </a:lnTo>
                  <a:lnTo>
                    <a:pt x="199" y="1370"/>
                  </a:lnTo>
                  <a:lnTo>
                    <a:pt x="169" y="1372"/>
                  </a:lnTo>
                  <a:lnTo>
                    <a:pt x="136" y="1370"/>
                  </a:lnTo>
                  <a:lnTo>
                    <a:pt x="110" y="1358"/>
                  </a:lnTo>
                  <a:lnTo>
                    <a:pt x="110" y="1358"/>
                  </a:lnTo>
                  <a:lnTo>
                    <a:pt x="121" y="1351"/>
                  </a:lnTo>
                  <a:lnTo>
                    <a:pt x="132" y="1322"/>
                  </a:lnTo>
                  <a:lnTo>
                    <a:pt x="139" y="1295"/>
                  </a:lnTo>
                  <a:lnTo>
                    <a:pt x="136" y="1253"/>
                  </a:lnTo>
                  <a:lnTo>
                    <a:pt x="142" y="1227"/>
                  </a:lnTo>
                  <a:lnTo>
                    <a:pt x="151" y="1213"/>
                  </a:lnTo>
                  <a:lnTo>
                    <a:pt x="161" y="1165"/>
                  </a:lnTo>
                  <a:lnTo>
                    <a:pt x="166" y="1123"/>
                  </a:lnTo>
                  <a:lnTo>
                    <a:pt x="175" y="1085"/>
                  </a:lnTo>
                  <a:lnTo>
                    <a:pt x="170" y="1058"/>
                  </a:lnTo>
                  <a:lnTo>
                    <a:pt x="156" y="1042"/>
                  </a:lnTo>
                  <a:lnTo>
                    <a:pt x="136" y="1028"/>
                  </a:lnTo>
                  <a:lnTo>
                    <a:pt x="124" y="1022"/>
                  </a:lnTo>
                  <a:lnTo>
                    <a:pt x="101" y="1012"/>
                  </a:lnTo>
                  <a:lnTo>
                    <a:pt x="87" y="1013"/>
                  </a:lnTo>
                  <a:lnTo>
                    <a:pt x="18" y="986"/>
                  </a:lnTo>
                  <a:lnTo>
                    <a:pt x="2" y="980"/>
                  </a:lnTo>
                  <a:lnTo>
                    <a:pt x="0" y="964"/>
                  </a:lnTo>
                  <a:lnTo>
                    <a:pt x="19" y="927"/>
                  </a:lnTo>
                  <a:lnTo>
                    <a:pt x="38" y="894"/>
                  </a:lnTo>
                  <a:lnTo>
                    <a:pt x="77" y="842"/>
                  </a:lnTo>
                  <a:lnTo>
                    <a:pt x="88" y="819"/>
                  </a:lnTo>
                  <a:lnTo>
                    <a:pt x="72" y="801"/>
                  </a:lnTo>
                  <a:lnTo>
                    <a:pt x="58" y="790"/>
                  </a:lnTo>
                  <a:lnTo>
                    <a:pt x="53" y="773"/>
                  </a:lnTo>
                  <a:lnTo>
                    <a:pt x="54" y="740"/>
                  </a:lnTo>
                  <a:lnTo>
                    <a:pt x="60" y="698"/>
                  </a:lnTo>
                  <a:lnTo>
                    <a:pt x="53" y="668"/>
                  </a:lnTo>
                  <a:lnTo>
                    <a:pt x="43" y="651"/>
                  </a:lnTo>
                  <a:lnTo>
                    <a:pt x="36" y="612"/>
                  </a:lnTo>
                  <a:lnTo>
                    <a:pt x="42" y="583"/>
                  </a:lnTo>
                  <a:lnTo>
                    <a:pt x="44" y="572"/>
                  </a:lnTo>
                  <a:lnTo>
                    <a:pt x="55" y="525"/>
                  </a:lnTo>
                  <a:lnTo>
                    <a:pt x="72" y="470"/>
                  </a:lnTo>
                  <a:lnTo>
                    <a:pt x="81" y="431"/>
                  </a:lnTo>
                  <a:lnTo>
                    <a:pt x="105" y="338"/>
                  </a:lnTo>
                  <a:lnTo>
                    <a:pt x="115" y="244"/>
                  </a:lnTo>
                  <a:lnTo>
                    <a:pt x="114" y="229"/>
                  </a:lnTo>
                  <a:lnTo>
                    <a:pt x="115" y="214"/>
                  </a:lnTo>
                  <a:lnTo>
                    <a:pt x="132" y="168"/>
                  </a:lnTo>
                  <a:lnTo>
                    <a:pt x="157" y="142"/>
                  </a:lnTo>
                  <a:lnTo>
                    <a:pt x="187" y="132"/>
                  </a:lnTo>
                  <a:lnTo>
                    <a:pt x="195" y="128"/>
                  </a:lnTo>
                  <a:lnTo>
                    <a:pt x="279" y="82"/>
                  </a:lnTo>
                  <a:lnTo>
                    <a:pt x="301" y="59"/>
                  </a:lnTo>
                  <a:lnTo>
                    <a:pt x="301" y="42"/>
                  </a:lnTo>
                  <a:lnTo>
                    <a:pt x="283" y="21"/>
                  </a:lnTo>
                  <a:lnTo>
                    <a:pt x="269" y="6"/>
                  </a:lnTo>
                  <a:lnTo>
                    <a:pt x="271" y="6"/>
                  </a:lnTo>
                  <a:lnTo>
                    <a:pt x="283" y="6"/>
                  </a:lnTo>
                  <a:lnTo>
                    <a:pt x="504" y="3"/>
                  </a:lnTo>
                  <a:lnTo>
                    <a:pt x="565" y="3"/>
                  </a:lnTo>
                  <a:lnTo>
                    <a:pt x="710" y="0"/>
                  </a:lnTo>
                  <a:lnTo>
                    <a:pt x="711" y="5"/>
                  </a:lnTo>
                  <a:lnTo>
                    <a:pt x="716" y="12"/>
                  </a:lnTo>
                  <a:lnTo>
                    <a:pt x="719" y="15"/>
                  </a:lnTo>
                  <a:lnTo>
                    <a:pt x="722" y="20"/>
                  </a:lnTo>
                  <a:lnTo>
                    <a:pt x="725" y="29"/>
                  </a:lnTo>
                  <a:lnTo>
                    <a:pt x="730" y="39"/>
                  </a:lnTo>
                  <a:lnTo>
                    <a:pt x="734" y="42"/>
                  </a:lnTo>
                  <a:lnTo>
                    <a:pt x="740" y="47"/>
                  </a:lnTo>
                  <a:lnTo>
                    <a:pt x="748" y="50"/>
                  </a:lnTo>
                  <a:lnTo>
                    <a:pt x="755" y="54"/>
                  </a:lnTo>
                  <a:lnTo>
                    <a:pt x="748" y="137"/>
                  </a:lnTo>
                  <a:lnTo>
                    <a:pt x="746" y="156"/>
                  </a:lnTo>
                  <a:lnTo>
                    <a:pt x="735" y="260"/>
                  </a:lnTo>
                  <a:lnTo>
                    <a:pt x="722" y="406"/>
                  </a:lnTo>
                  <a:lnTo>
                    <a:pt x="721" y="417"/>
                  </a:lnTo>
                  <a:lnTo>
                    <a:pt x="714" y="505"/>
                  </a:lnTo>
                  <a:lnTo>
                    <a:pt x="702" y="624"/>
                  </a:lnTo>
                  <a:lnTo>
                    <a:pt x="689" y="761"/>
                  </a:lnTo>
                  <a:lnTo>
                    <a:pt x="679" y="879"/>
                  </a:lnTo>
                  <a:lnTo>
                    <a:pt x="672" y="876"/>
                  </a:lnTo>
                  <a:lnTo>
                    <a:pt x="647" y="840"/>
                  </a:lnTo>
                  <a:lnTo>
                    <a:pt x="647" y="804"/>
                  </a:lnTo>
                  <a:lnTo>
                    <a:pt x="639" y="773"/>
                  </a:lnTo>
                  <a:lnTo>
                    <a:pt x="615" y="744"/>
                  </a:lnTo>
                  <a:lnTo>
                    <a:pt x="594" y="715"/>
                  </a:lnTo>
                  <a:lnTo>
                    <a:pt x="578" y="683"/>
                  </a:lnTo>
                  <a:lnTo>
                    <a:pt x="572" y="646"/>
                  </a:lnTo>
                  <a:lnTo>
                    <a:pt x="569" y="622"/>
                  </a:lnTo>
                  <a:lnTo>
                    <a:pt x="569" y="578"/>
                  </a:lnTo>
                  <a:lnTo>
                    <a:pt x="575" y="551"/>
                  </a:lnTo>
                  <a:lnTo>
                    <a:pt x="576" y="531"/>
                  </a:lnTo>
                  <a:lnTo>
                    <a:pt x="561" y="513"/>
                  </a:lnTo>
                  <a:lnTo>
                    <a:pt x="527" y="498"/>
                  </a:lnTo>
                  <a:lnTo>
                    <a:pt x="523" y="482"/>
                  </a:lnTo>
                  <a:lnTo>
                    <a:pt x="548" y="431"/>
                  </a:lnTo>
                  <a:lnTo>
                    <a:pt x="556" y="406"/>
                  </a:lnTo>
                  <a:lnTo>
                    <a:pt x="560" y="387"/>
                  </a:lnTo>
                  <a:lnTo>
                    <a:pt x="529" y="395"/>
                  </a:lnTo>
                  <a:lnTo>
                    <a:pt x="509" y="408"/>
                  </a:lnTo>
                  <a:lnTo>
                    <a:pt x="484" y="407"/>
                  </a:lnTo>
                  <a:lnTo>
                    <a:pt x="477" y="385"/>
                  </a:lnTo>
                  <a:lnTo>
                    <a:pt x="492" y="324"/>
                  </a:lnTo>
                  <a:lnTo>
                    <a:pt x="495" y="317"/>
                  </a:lnTo>
                  <a:lnTo>
                    <a:pt x="504" y="287"/>
                  </a:lnTo>
                  <a:lnTo>
                    <a:pt x="511" y="265"/>
                  </a:lnTo>
                  <a:lnTo>
                    <a:pt x="520" y="243"/>
                  </a:lnTo>
                  <a:lnTo>
                    <a:pt x="528" y="232"/>
                  </a:lnTo>
                  <a:lnTo>
                    <a:pt x="539" y="228"/>
                  </a:lnTo>
                  <a:lnTo>
                    <a:pt x="563" y="207"/>
                  </a:lnTo>
                  <a:lnTo>
                    <a:pt x="572" y="187"/>
                  </a:lnTo>
                  <a:lnTo>
                    <a:pt x="569" y="166"/>
                  </a:lnTo>
                  <a:lnTo>
                    <a:pt x="549" y="158"/>
                  </a:lnTo>
                  <a:lnTo>
                    <a:pt x="512" y="180"/>
                  </a:lnTo>
                  <a:lnTo>
                    <a:pt x="474" y="214"/>
                  </a:lnTo>
                  <a:lnTo>
                    <a:pt x="454" y="253"/>
                  </a:lnTo>
                  <a:lnTo>
                    <a:pt x="434" y="286"/>
                  </a:lnTo>
                  <a:lnTo>
                    <a:pt x="412" y="337"/>
                  </a:lnTo>
                  <a:lnTo>
                    <a:pt x="401" y="375"/>
                  </a:lnTo>
                  <a:lnTo>
                    <a:pt x="395" y="423"/>
                  </a:lnTo>
                  <a:lnTo>
                    <a:pt x="395" y="459"/>
                  </a:lnTo>
                  <a:lnTo>
                    <a:pt x="414" y="512"/>
                  </a:lnTo>
                  <a:lnTo>
                    <a:pt x="420" y="528"/>
                  </a:lnTo>
                  <a:lnTo>
                    <a:pt x="432" y="551"/>
                  </a:lnTo>
                  <a:lnTo>
                    <a:pt x="438" y="570"/>
                  </a:lnTo>
                  <a:lnTo>
                    <a:pt x="468" y="613"/>
                  </a:lnTo>
                  <a:lnTo>
                    <a:pt x="477" y="653"/>
                  </a:lnTo>
                  <a:lnTo>
                    <a:pt x="475" y="670"/>
                  </a:lnTo>
                  <a:lnTo>
                    <a:pt x="466" y="687"/>
                  </a:lnTo>
                  <a:lnTo>
                    <a:pt x="446" y="662"/>
                  </a:lnTo>
                  <a:lnTo>
                    <a:pt x="420" y="637"/>
                  </a:lnTo>
                  <a:lnTo>
                    <a:pt x="392" y="606"/>
                  </a:lnTo>
                  <a:lnTo>
                    <a:pt x="373" y="561"/>
                  </a:lnTo>
                  <a:lnTo>
                    <a:pt x="365" y="541"/>
                  </a:lnTo>
                  <a:lnTo>
                    <a:pt x="359" y="507"/>
                  </a:lnTo>
                  <a:lnTo>
                    <a:pt x="349" y="483"/>
                  </a:lnTo>
                  <a:lnTo>
                    <a:pt x="339" y="438"/>
                  </a:lnTo>
                  <a:lnTo>
                    <a:pt x="342" y="358"/>
                  </a:lnTo>
                  <a:lnTo>
                    <a:pt x="349" y="317"/>
                  </a:lnTo>
                  <a:lnTo>
                    <a:pt x="354" y="300"/>
                  </a:lnTo>
                  <a:lnTo>
                    <a:pt x="364" y="264"/>
                  </a:lnTo>
                  <a:lnTo>
                    <a:pt x="370" y="234"/>
                  </a:lnTo>
                  <a:lnTo>
                    <a:pt x="387" y="188"/>
                  </a:lnTo>
                  <a:lnTo>
                    <a:pt x="394" y="162"/>
                  </a:lnTo>
                  <a:lnTo>
                    <a:pt x="406" y="127"/>
                  </a:lnTo>
                  <a:lnTo>
                    <a:pt x="415" y="84"/>
                  </a:lnTo>
                  <a:lnTo>
                    <a:pt x="419" y="51"/>
                  </a:lnTo>
                  <a:lnTo>
                    <a:pt x="413" y="40"/>
                  </a:lnTo>
                  <a:lnTo>
                    <a:pt x="405" y="48"/>
                  </a:lnTo>
                  <a:lnTo>
                    <a:pt x="389" y="78"/>
                  </a:lnTo>
                  <a:lnTo>
                    <a:pt x="372" y="108"/>
                  </a:lnTo>
                  <a:lnTo>
                    <a:pt x="345" y="161"/>
                  </a:lnTo>
                  <a:lnTo>
                    <a:pt x="304" y="217"/>
                  </a:lnTo>
                  <a:lnTo>
                    <a:pt x="288" y="244"/>
                  </a:lnTo>
                  <a:lnTo>
                    <a:pt x="269" y="258"/>
                  </a:lnTo>
                  <a:lnTo>
                    <a:pt x="227" y="271"/>
                  </a:lnTo>
                  <a:lnTo>
                    <a:pt x="212" y="292"/>
                  </a:lnTo>
                  <a:lnTo>
                    <a:pt x="216" y="301"/>
                  </a:lnTo>
                  <a:lnTo>
                    <a:pt x="234" y="313"/>
                  </a:lnTo>
                  <a:lnTo>
                    <a:pt x="250" y="336"/>
                  </a:lnTo>
                  <a:lnTo>
                    <a:pt x="289" y="395"/>
                  </a:lnTo>
                  <a:lnTo>
                    <a:pt x="293" y="416"/>
                  </a:lnTo>
                  <a:lnTo>
                    <a:pt x="274" y="475"/>
                  </a:lnTo>
                  <a:lnTo>
                    <a:pt x="254" y="511"/>
                  </a:lnTo>
                  <a:lnTo>
                    <a:pt x="238" y="532"/>
                  </a:lnTo>
                  <a:lnTo>
                    <a:pt x="252" y="575"/>
                  </a:lnTo>
                  <a:lnTo>
                    <a:pt x="280" y="606"/>
                  </a:lnTo>
                  <a:lnTo>
                    <a:pt x="306" y="624"/>
                  </a:lnTo>
                  <a:lnTo>
                    <a:pt x="314" y="635"/>
                  </a:lnTo>
                  <a:lnTo>
                    <a:pt x="320" y="650"/>
                  </a:lnTo>
                  <a:lnTo>
                    <a:pt x="320" y="664"/>
                  </a:lnTo>
                  <a:lnTo>
                    <a:pt x="334" y="707"/>
                  </a:lnTo>
                  <a:lnTo>
                    <a:pt x="375" y="731"/>
                  </a:lnTo>
                  <a:lnTo>
                    <a:pt x="387" y="745"/>
                  </a:lnTo>
                  <a:lnTo>
                    <a:pt x="400" y="767"/>
                  </a:lnTo>
                  <a:lnTo>
                    <a:pt x="407" y="813"/>
                  </a:lnTo>
                  <a:lnTo>
                    <a:pt x="409" y="875"/>
                  </a:lnTo>
                  <a:lnTo>
                    <a:pt x="413" y="955"/>
                  </a:lnTo>
                  <a:lnTo>
                    <a:pt x="425" y="978"/>
                  </a:lnTo>
                  <a:lnTo>
                    <a:pt x="442" y="995"/>
                  </a:lnTo>
                  <a:lnTo>
                    <a:pt x="457" y="1007"/>
                  </a:lnTo>
                  <a:lnTo>
                    <a:pt x="467" y="1020"/>
                  </a:lnTo>
                  <a:lnTo>
                    <a:pt x="500" y="1055"/>
                  </a:lnTo>
                  <a:lnTo>
                    <a:pt x="518" y="1082"/>
                  </a:lnTo>
                  <a:lnTo>
                    <a:pt x="535" y="1104"/>
                  </a:lnTo>
                  <a:lnTo>
                    <a:pt x="542" y="1116"/>
                  </a:lnTo>
                  <a:lnTo>
                    <a:pt x="556" y="1142"/>
                  </a:lnTo>
                  <a:lnTo>
                    <a:pt x="567" y="1175"/>
                  </a:lnTo>
                  <a:lnTo>
                    <a:pt x="581" y="1196"/>
                  </a:lnTo>
                  <a:lnTo>
                    <a:pt x="598" y="1204"/>
                  </a:lnTo>
                  <a:lnTo>
                    <a:pt x="611" y="1195"/>
                  </a:lnTo>
                  <a:lnTo>
                    <a:pt x="631" y="1175"/>
                  </a:lnTo>
                  <a:lnTo>
                    <a:pt x="640" y="1146"/>
                  </a:lnTo>
                  <a:lnTo>
                    <a:pt x="642" y="1127"/>
                  </a:lnTo>
                  <a:lnTo>
                    <a:pt x="645" y="1106"/>
                  </a:lnTo>
                  <a:lnTo>
                    <a:pt x="650" y="1112"/>
                  </a:lnTo>
                  <a:lnTo>
                    <a:pt x="659" y="1114"/>
                  </a:lnTo>
                  <a:lnTo>
                    <a:pt x="653" y="1185"/>
                  </a:lnTo>
                  <a:lnTo>
                    <a:pt x="646" y="1257"/>
                  </a:lnTo>
                  <a:lnTo>
                    <a:pt x="641" y="1313"/>
                  </a:lnTo>
                  <a:lnTo>
                    <a:pt x="631" y="1428"/>
                  </a:lnTo>
                  <a:lnTo>
                    <a:pt x="622" y="1523"/>
                  </a:lnTo>
                  <a:lnTo>
                    <a:pt x="612" y="1621"/>
                  </a:lnTo>
                  <a:close/>
                </a:path>
              </a:pathLst>
            </a:custGeom>
            <a:solidFill>
              <a:schemeClr val="bg1">
                <a:lumMod val="85000"/>
              </a:schemeClr>
            </a:solidFill>
            <a:ln w="9525">
              <a:noFill/>
              <a:round/>
              <a:headEnd/>
              <a:tailEnd/>
            </a:ln>
          </p:spPr>
          <p:txBody>
            <a:bodyPr/>
            <a:lstStyle/>
            <a:p>
              <a:endParaRPr lang="en-US"/>
            </a:p>
          </p:txBody>
        </p:sp>
        <p:sp>
          <p:nvSpPr>
            <p:cNvPr id="54" name="Freeform 15"/>
            <p:cNvSpPr>
              <a:spLocks/>
            </p:cNvSpPr>
            <p:nvPr/>
          </p:nvSpPr>
          <p:spPr bwMode="auto">
            <a:xfrm>
              <a:off x="7748587" y="2200275"/>
              <a:ext cx="687388" cy="1847850"/>
            </a:xfrm>
            <a:custGeom>
              <a:avLst/>
              <a:gdLst/>
              <a:ahLst/>
              <a:cxnLst>
                <a:cxn ang="0">
                  <a:pos x="250" y="655"/>
                </a:cxn>
                <a:cxn ang="0">
                  <a:pos x="259" y="696"/>
                </a:cxn>
                <a:cxn ang="0">
                  <a:pos x="258" y="747"/>
                </a:cxn>
                <a:cxn ang="0">
                  <a:pos x="259" y="807"/>
                </a:cxn>
                <a:cxn ang="0">
                  <a:pos x="277" y="868"/>
                </a:cxn>
                <a:cxn ang="0">
                  <a:pos x="316" y="925"/>
                </a:cxn>
                <a:cxn ang="0">
                  <a:pos x="374" y="981"/>
                </a:cxn>
                <a:cxn ang="0">
                  <a:pos x="411" y="1033"/>
                </a:cxn>
                <a:cxn ang="0">
                  <a:pos x="431" y="1062"/>
                </a:cxn>
                <a:cxn ang="0">
                  <a:pos x="430" y="1087"/>
                </a:cxn>
                <a:cxn ang="0">
                  <a:pos x="419" y="1135"/>
                </a:cxn>
                <a:cxn ang="0">
                  <a:pos x="386" y="1164"/>
                </a:cxn>
                <a:cxn ang="0">
                  <a:pos x="355" y="1135"/>
                </a:cxn>
                <a:cxn ang="0">
                  <a:pos x="330" y="1076"/>
                </a:cxn>
                <a:cxn ang="0">
                  <a:pos x="306" y="1042"/>
                </a:cxn>
                <a:cxn ang="0">
                  <a:pos x="255" y="980"/>
                </a:cxn>
                <a:cxn ang="0">
                  <a:pos x="230" y="955"/>
                </a:cxn>
                <a:cxn ang="0">
                  <a:pos x="201" y="915"/>
                </a:cxn>
                <a:cxn ang="0">
                  <a:pos x="195" y="773"/>
                </a:cxn>
                <a:cxn ang="0">
                  <a:pos x="175" y="705"/>
                </a:cxn>
                <a:cxn ang="0">
                  <a:pos x="122" y="667"/>
                </a:cxn>
                <a:cxn ang="0">
                  <a:pos x="108" y="610"/>
                </a:cxn>
                <a:cxn ang="0">
                  <a:pos x="94" y="584"/>
                </a:cxn>
                <a:cxn ang="0">
                  <a:pos x="40" y="535"/>
                </a:cxn>
                <a:cxn ang="0">
                  <a:pos x="42" y="471"/>
                </a:cxn>
                <a:cxn ang="0">
                  <a:pos x="81" y="376"/>
                </a:cxn>
                <a:cxn ang="0">
                  <a:pos x="38" y="296"/>
                </a:cxn>
                <a:cxn ang="0">
                  <a:pos x="4" y="261"/>
                </a:cxn>
                <a:cxn ang="0">
                  <a:pos x="15" y="231"/>
                </a:cxn>
                <a:cxn ang="0">
                  <a:pos x="76" y="204"/>
                </a:cxn>
                <a:cxn ang="0">
                  <a:pos x="133" y="121"/>
                </a:cxn>
                <a:cxn ang="0">
                  <a:pos x="177" y="38"/>
                </a:cxn>
                <a:cxn ang="0">
                  <a:pos x="201" y="0"/>
                </a:cxn>
                <a:cxn ang="0">
                  <a:pos x="203" y="44"/>
                </a:cxn>
                <a:cxn ang="0">
                  <a:pos x="182" y="122"/>
                </a:cxn>
                <a:cxn ang="0">
                  <a:pos x="158" y="194"/>
                </a:cxn>
                <a:cxn ang="0">
                  <a:pos x="142" y="260"/>
                </a:cxn>
                <a:cxn ang="0">
                  <a:pos x="130" y="318"/>
                </a:cxn>
                <a:cxn ang="0">
                  <a:pos x="137" y="443"/>
                </a:cxn>
                <a:cxn ang="0">
                  <a:pos x="153" y="501"/>
                </a:cxn>
                <a:cxn ang="0">
                  <a:pos x="180" y="566"/>
                </a:cxn>
                <a:cxn ang="0">
                  <a:pos x="234" y="622"/>
                </a:cxn>
              </a:cxnLst>
              <a:rect l="0" t="0" r="r" b="b"/>
              <a:pathLst>
                <a:path w="433" h="1164">
                  <a:moveTo>
                    <a:pt x="254" y="647"/>
                  </a:moveTo>
                  <a:lnTo>
                    <a:pt x="250" y="655"/>
                  </a:lnTo>
                  <a:lnTo>
                    <a:pt x="250" y="658"/>
                  </a:lnTo>
                  <a:lnTo>
                    <a:pt x="259" y="696"/>
                  </a:lnTo>
                  <a:lnTo>
                    <a:pt x="257" y="735"/>
                  </a:lnTo>
                  <a:lnTo>
                    <a:pt x="258" y="747"/>
                  </a:lnTo>
                  <a:lnTo>
                    <a:pt x="257" y="779"/>
                  </a:lnTo>
                  <a:lnTo>
                    <a:pt x="259" y="807"/>
                  </a:lnTo>
                  <a:lnTo>
                    <a:pt x="268" y="831"/>
                  </a:lnTo>
                  <a:lnTo>
                    <a:pt x="277" y="868"/>
                  </a:lnTo>
                  <a:lnTo>
                    <a:pt x="292" y="891"/>
                  </a:lnTo>
                  <a:lnTo>
                    <a:pt x="316" y="925"/>
                  </a:lnTo>
                  <a:lnTo>
                    <a:pt x="339" y="952"/>
                  </a:lnTo>
                  <a:lnTo>
                    <a:pt x="374" y="981"/>
                  </a:lnTo>
                  <a:lnTo>
                    <a:pt x="391" y="1007"/>
                  </a:lnTo>
                  <a:lnTo>
                    <a:pt x="411" y="1033"/>
                  </a:lnTo>
                  <a:lnTo>
                    <a:pt x="421" y="1045"/>
                  </a:lnTo>
                  <a:lnTo>
                    <a:pt x="431" y="1062"/>
                  </a:lnTo>
                  <a:lnTo>
                    <a:pt x="433" y="1066"/>
                  </a:lnTo>
                  <a:lnTo>
                    <a:pt x="430" y="1087"/>
                  </a:lnTo>
                  <a:lnTo>
                    <a:pt x="428" y="1106"/>
                  </a:lnTo>
                  <a:lnTo>
                    <a:pt x="419" y="1135"/>
                  </a:lnTo>
                  <a:lnTo>
                    <a:pt x="399" y="1155"/>
                  </a:lnTo>
                  <a:lnTo>
                    <a:pt x="386" y="1164"/>
                  </a:lnTo>
                  <a:lnTo>
                    <a:pt x="369" y="1156"/>
                  </a:lnTo>
                  <a:lnTo>
                    <a:pt x="355" y="1135"/>
                  </a:lnTo>
                  <a:lnTo>
                    <a:pt x="344" y="1102"/>
                  </a:lnTo>
                  <a:lnTo>
                    <a:pt x="330" y="1076"/>
                  </a:lnTo>
                  <a:lnTo>
                    <a:pt x="323" y="1064"/>
                  </a:lnTo>
                  <a:lnTo>
                    <a:pt x="306" y="1042"/>
                  </a:lnTo>
                  <a:lnTo>
                    <a:pt x="288" y="1015"/>
                  </a:lnTo>
                  <a:lnTo>
                    <a:pt x="255" y="980"/>
                  </a:lnTo>
                  <a:lnTo>
                    <a:pt x="245" y="967"/>
                  </a:lnTo>
                  <a:lnTo>
                    <a:pt x="230" y="955"/>
                  </a:lnTo>
                  <a:lnTo>
                    <a:pt x="213" y="938"/>
                  </a:lnTo>
                  <a:lnTo>
                    <a:pt x="201" y="915"/>
                  </a:lnTo>
                  <a:lnTo>
                    <a:pt x="197" y="835"/>
                  </a:lnTo>
                  <a:lnTo>
                    <a:pt x="195" y="773"/>
                  </a:lnTo>
                  <a:lnTo>
                    <a:pt x="188" y="727"/>
                  </a:lnTo>
                  <a:lnTo>
                    <a:pt x="175" y="705"/>
                  </a:lnTo>
                  <a:lnTo>
                    <a:pt x="163" y="691"/>
                  </a:lnTo>
                  <a:lnTo>
                    <a:pt x="122" y="667"/>
                  </a:lnTo>
                  <a:lnTo>
                    <a:pt x="108" y="624"/>
                  </a:lnTo>
                  <a:lnTo>
                    <a:pt x="108" y="610"/>
                  </a:lnTo>
                  <a:lnTo>
                    <a:pt x="102" y="595"/>
                  </a:lnTo>
                  <a:lnTo>
                    <a:pt x="94" y="584"/>
                  </a:lnTo>
                  <a:lnTo>
                    <a:pt x="68" y="566"/>
                  </a:lnTo>
                  <a:lnTo>
                    <a:pt x="40" y="535"/>
                  </a:lnTo>
                  <a:lnTo>
                    <a:pt x="26" y="492"/>
                  </a:lnTo>
                  <a:lnTo>
                    <a:pt x="42" y="471"/>
                  </a:lnTo>
                  <a:lnTo>
                    <a:pt x="62" y="435"/>
                  </a:lnTo>
                  <a:lnTo>
                    <a:pt x="81" y="376"/>
                  </a:lnTo>
                  <a:lnTo>
                    <a:pt x="77" y="355"/>
                  </a:lnTo>
                  <a:lnTo>
                    <a:pt x="38" y="296"/>
                  </a:lnTo>
                  <a:lnTo>
                    <a:pt x="22" y="273"/>
                  </a:lnTo>
                  <a:lnTo>
                    <a:pt x="4" y="261"/>
                  </a:lnTo>
                  <a:lnTo>
                    <a:pt x="0" y="252"/>
                  </a:lnTo>
                  <a:lnTo>
                    <a:pt x="15" y="231"/>
                  </a:lnTo>
                  <a:lnTo>
                    <a:pt x="57" y="218"/>
                  </a:lnTo>
                  <a:lnTo>
                    <a:pt x="76" y="204"/>
                  </a:lnTo>
                  <a:lnTo>
                    <a:pt x="92" y="177"/>
                  </a:lnTo>
                  <a:lnTo>
                    <a:pt x="133" y="121"/>
                  </a:lnTo>
                  <a:lnTo>
                    <a:pt x="160" y="68"/>
                  </a:lnTo>
                  <a:lnTo>
                    <a:pt x="177" y="38"/>
                  </a:lnTo>
                  <a:lnTo>
                    <a:pt x="193" y="8"/>
                  </a:lnTo>
                  <a:lnTo>
                    <a:pt x="201" y="0"/>
                  </a:lnTo>
                  <a:lnTo>
                    <a:pt x="207" y="11"/>
                  </a:lnTo>
                  <a:lnTo>
                    <a:pt x="203" y="44"/>
                  </a:lnTo>
                  <a:lnTo>
                    <a:pt x="194" y="87"/>
                  </a:lnTo>
                  <a:lnTo>
                    <a:pt x="182" y="122"/>
                  </a:lnTo>
                  <a:lnTo>
                    <a:pt x="175" y="148"/>
                  </a:lnTo>
                  <a:lnTo>
                    <a:pt x="158" y="194"/>
                  </a:lnTo>
                  <a:lnTo>
                    <a:pt x="152" y="224"/>
                  </a:lnTo>
                  <a:lnTo>
                    <a:pt x="142" y="260"/>
                  </a:lnTo>
                  <a:lnTo>
                    <a:pt x="137" y="277"/>
                  </a:lnTo>
                  <a:lnTo>
                    <a:pt x="130" y="318"/>
                  </a:lnTo>
                  <a:lnTo>
                    <a:pt x="127" y="398"/>
                  </a:lnTo>
                  <a:lnTo>
                    <a:pt x="137" y="443"/>
                  </a:lnTo>
                  <a:lnTo>
                    <a:pt x="147" y="467"/>
                  </a:lnTo>
                  <a:lnTo>
                    <a:pt x="153" y="501"/>
                  </a:lnTo>
                  <a:lnTo>
                    <a:pt x="161" y="521"/>
                  </a:lnTo>
                  <a:lnTo>
                    <a:pt x="180" y="566"/>
                  </a:lnTo>
                  <a:lnTo>
                    <a:pt x="208" y="597"/>
                  </a:lnTo>
                  <a:lnTo>
                    <a:pt x="234" y="622"/>
                  </a:lnTo>
                  <a:lnTo>
                    <a:pt x="254" y="647"/>
                  </a:lnTo>
                  <a:close/>
                </a:path>
              </a:pathLst>
            </a:custGeom>
            <a:solidFill>
              <a:schemeClr val="bg1">
                <a:lumMod val="75000"/>
              </a:schemeClr>
            </a:solidFill>
            <a:ln w="9525">
              <a:noFill/>
              <a:round/>
              <a:headEnd/>
              <a:tailEnd/>
            </a:ln>
          </p:spPr>
          <p:txBody>
            <a:bodyPr/>
            <a:lstStyle/>
            <a:p>
              <a:endParaRPr lang="en-US"/>
            </a:p>
          </p:txBody>
        </p:sp>
        <p:sp>
          <p:nvSpPr>
            <p:cNvPr id="55" name="Freeform 16"/>
            <p:cNvSpPr>
              <a:spLocks/>
            </p:cNvSpPr>
            <p:nvPr/>
          </p:nvSpPr>
          <p:spPr bwMode="auto">
            <a:xfrm>
              <a:off x="8039100" y="2387600"/>
              <a:ext cx="450850" cy="1517650"/>
            </a:xfrm>
            <a:custGeom>
              <a:avLst/>
              <a:gdLst/>
              <a:ahLst/>
              <a:cxnLst>
                <a:cxn ang="0">
                  <a:pos x="264" y="956"/>
                </a:cxn>
                <a:cxn ang="0">
                  <a:pos x="250" y="948"/>
                </a:cxn>
                <a:cxn ang="0">
                  <a:pos x="238" y="927"/>
                </a:cxn>
                <a:cxn ang="0">
                  <a:pos x="208" y="889"/>
                </a:cxn>
                <a:cxn ang="0">
                  <a:pos x="156" y="834"/>
                </a:cxn>
                <a:cxn ang="0">
                  <a:pos x="109" y="773"/>
                </a:cxn>
                <a:cxn ang="0">
                  <a:pos x="85" y="713"/>
                </a:cxn>
                <a:cxn ang="0">
                  <a:pos x="74" y="661"/>
                </a:cxn>
                <a:cxn ang="0">
                  <a:pos x="74" y="617"/>
                </a:cxn>
                <a:cxn ang="0">
                  <a:pos x="67" y="540"/>
                </a:cxn>
                <a:cxn ang="0">
                  <a:pos x="71" y="529"/>
                </a:cxn>
                <a:cxn ang="0">
                  <a:pos x="82" y="495"/>
                </a:cxn>
                <a:cxn ang="0">
                  <a:pos x="43" y="412"/>
                </a:cxn>
                <a:cxn ang="0">
                  <a:pos x="25" y="370"/>
                </a:cxn>
                <a:cxn ang="0">
                  <a:pos x="0" y="301"/>
                </a:cxn>
                <a:cxn ang="0">
                  <a:pos x="6" y="217"/>
                </a:cxn>
                <a:cxn ang="0">
                  <a:pos x="39" y="128"/>
                </a:cxn>
                <a:cxn ang="0">
                  <a:pos x="79" y="56"/>
                </a:cxn>
                <a:cxn ang="0">
                  <a:pos x="154" y="0"/>
                </a:cxn>
                <a:cxn ang="0">
                  <a:pos x="177" y="29"/>
                </a:cxn>
                <a:cxn ang="0">
                  <a:pos x="144" y="70"/>
                </a:cxn>
                <a:cxn ang="0">
                  <a:pos x="125" y="85"/>
                </a:cxn>
                <a:cxn ang="0">
                  <a:pos x="109" y="129"/>
                </a:cxn>
                <a:cxn ang="0">
                  <a:pos x="97" y="166"/>
                </a:cxn>
                <a:cxn ang="0">
                  <a:pos x="89" y="249"/>
                </a:cxn>
                <a:cxn ang="0">
                  <a:pos x="134" y="237"/>
                </a:cxn>
                <a:cxn ang="0">
                  <a:pos x="161" y="248"/>
                </a:cxn>
                <a:cxn ang="0">
                  <a:pos x="128" y="324"/>
                </a:cxn>
                <a:cxn ang="0">
                  <a:pos x="166" y="355"/>
                </a:cxn>
                <a:cxn ang="0">
                  <a:pos x="180" y="393"/>
                </a:cxn>
                <a:cxn ang="0">
                  <a:pos x="174" y="464"/>
                </a:cxn>
                <a:cxn ang="0">
                  <a:pos x="183" y="525"/>
                </a:cxn>
                <a:cxn ang="0">
                  <a:pos x="220" y="586"/>
                </a:cxn>
                <a:cxn ang="0">
                  <a:pos x="252" y="646"/>
                </a:cxn>
                <a:cxn ang="0">
                  <a:pos x="277" y="718"/>
                </a:cxn>
              </a:cxnLst>
              <a:rect l="0" t="0" r="r" b="b"/>
              <a:pathLst>
                <a:path w="284" h="956">
                  <a:moveTo>
                    <a:pt x="284" y="721"/>
                  </a:moveTo>
                  <a:lnTo>
                    <a:pt x="264" y="956"/>
                  </a:lnTo>
                  <a:lnTo>
                    <a:pt x="255" y="954"/>
                  </a:lnTo>
                  <a:lnTo>
                    <a:pt x="250" y="948"/>
                  </a:lnTo>
                  <a:lnTo>
                    <a:pt x="248" y="944"/>
                  </a:lnTo>
                  <a:lnTo>
                    <a:pt x="238" y="927"/>
                  </a:lnTo>
                  <a:lnTo>
                    <a:pt x="228" y="915"/>
                  </a:lnTo>
                  <a:lnTo>
                    <a:pt x="208" y="889"/>
                  </a:lnTo>
                  <a:lnTo>
                    <a:pt x="191" y="863"/>
                  </a:lnTo>
                  <a:lnTo>
                    <a:pt x="156" y="834"/>
                  </a:lnTo>
                  <a:lnTo>
                    <a:pt x="133" y="807"/>
                  </a:lnTo>
                  <a:lnTo>
                    <a:pt x="109" y="773"/>
                  </a:lnTo>
                  <a:lnTo>
                    <a:pt x="94" y="750"/>
                  </a:lnTo>
                  <a:lnTo>
                    <a:pt x="85" y="713"/>
                  </a:lnTo>
                  <a:lnTo>
                    <a:pt x="76" y="689"/>
                  </a:lnTo>
                  <a:lnTo>
                    <a:pt x="74" y="661"/>
                  </a:lnTo>
                  <a:lnTo>
                    <a:pt x="75" y="629"/>
                  </a:lnTo>
                  <a:lnTo>
                    <a:pt x="74" y="617"/>
                  </a:lnTo>
                  <a:lnTo>
                    <a:pt x="76" y="578"/>
                  </a:lnTo>
                  <a:lnTo>
                    <a:pt x="67" y="540"/>
                  </a:lnTo>
                  <a:lnTo>
                    <a:pt x="67" y="537"/>
                  </a:lnTo>
                  <a:lnTo>
                    <a:pt x="71" y="529"/>
                  </a:lnTo>
                  <a:lnTo>
                    <a:pt x="80" y="512"/>
                  </a:lnTo>
                  <a:lnTo>
                    <a:pt x="82" y="495"/>
                  </a:lnTo>
                  <a:lnTo>
                    <a:pt x="73" y="455"/>
                  </a:lnTo>
                  <a:lnTo>
                    <a:pt x="43" y="412"/>
                  </a:lnTo>
                  <a:lnTo>
                    <a:pt x="37" y="393"/>
                  </a:lnTo>
                  <a:lnTo>
                    <a:pt x="25" y="370"/>
                  </a:lnTo>
                  <a:lnTo>
                    <a:pt x="19" y="354"/>
                  </a:lnTo>
                  <a:lnTo>
                    <a:pt x="0" y="301"/>
                  </a:lnTo>
                  <a:lnTo>
                    <a:pt x="0" y="265"/>
                  </a:lnTo>
                  <a:lnTo>
                    <a:pt x="6" y="217"/>
                  </a:lnTo>
                  <a:lnTo>
                    <a:pt x="17" y="179"/>
                  </a:lnTo>
                  <a:lnTo>
                    <a:pt x="39" y="128"/>
                  </a:lnTo>
                  <a:lnTo>
                    <a:pt x="59" y="95"/>
                  </a:lnTo>
                  <a:lnTo>
                    <a:pt x="79" y="56"/>
                  </a:lnTo>
                  <a:lnTo>
                    <a:pt x="117" y="22"/>
                  </a:lnTo>
                  <a:lnTo>
                    <a:pt x="154" y="0"/>
                  </a:lnTo>
                  <a:lnTo>
                    <a:pt x="174" y="8"/>
                  </a:lnTo>
                  <a:lnTo>
                    <a:pt x="177" y="29"/>
                  </a:lnTo>
                  <a:lnTo>
                    <a:pt x="168" y="49"/>
                  </a:lnTo>
                  <a:lnTo>
                    <a:pt x="144" y="70"/>
                  </a:lnTo>
                  <a:lnTo>
                    <a:pt x="133" y="74"/>
                  </a:lnTo>
                  <a:lnTo>
                    <a:pt x="125" y="85"/>
                  </a:lnTo>
                  <a:lnTo>
                    <a:pt x="116" y="107"/>
                  </a:lnTo>
                  <a:lnTo>
                    <a:pt x="109" y="129"/>
                  </a:lnTo>
                  <a:lnTo>
                    <a:pt x="100" y="159"/>
                  </a:lnTo>
                  <a:lnTo>
                    <a:pt x="97" y="166"/>
                  </a:lnTo>
                  <a:lnTo>
                    <a:pt x="82" y="227"/>
                  </a:lnTo>
                  <a:lnTo>
                    <a:pt x="89" y="249"/>
                  </a:lnTo>
                  <a:lnTo>
                    <a:pt x="114" y="250"/>
                  </a:lnTo>
                  <a:lnTo>
                    <a:pt x="134" y="237"/>
                  </a:lnTo>
                  <a:lnTo>
                    <a:pt x="165" y="229"/>
                  </a:lnTo>
                  <a:lnTo>
                    <a:pt x="161" y="248"/>
                  </a:lnTo>
                  <a:lnTo>
                    <a:pt x="153" y="273"/>
                  </a:lnTo>
                  <a:lnTo>
                    <a:pt x="128" y="324"/>
                  </a:lnTo>
                  <a:lnTo>
                    <a:pt x="132" y="340"/>
                  </a:lnTo>
                  <a:lnTo>
                    <a:pt x="166" y="355"/>
                  </a:lnTo>
                  <a:lnTo>
                    <a:pt x="181" y="373"/>
                  </a:lnTo>
                  <a:lnTo>
                    <a:pt x="180" y="393"/>
                  </a:lnTo>
                  <a:lnTo>
                    <a:pt x="174" y="420"/>
                  </a:lnTo>
                  <a:lnTo>
                    <a:pt x="174" y="464"/>
                  </a:lnTo>
                  <a:lnTo>
                    <a:pt x="177" y="488"/>
                  </a:lnTo>
                  <a:lnTo>
                    <a:pt x="183" y="525"/>
                  </a:lnTo>
                  <a:lnTo>
                    <a:pt x="199" y="557"/>
                  </a:lnTo>
                  <a:lnTo>
                    <a:pt x="220" y="586"/>
                  </a:lnTo>
                  <a:lnTo>
                    <a:pt x="244" y="615"/>
                  </a:lnTo>
                  <a:lnTo>
                    <a:pt x="252" y="646"/>
                  </a:lnTo>
                  <a:lnTo>
                    <a:pt x="252" y="682"/>
                  </a:lnTo>
                  <a:lnTo>
                    <a:pt x="277" y="718"/>
                  </a:lnTo>
                  <a:lnTo>
                    <a:pt x="284" y="721"/>
                  </a:lnTo>
                  <a:close/>
                </a:path>
              </a:pathLst>
            </a:custGeom>
            <a:solidFill>
              <a:schemeClr val="bg1">
                <a:lumMod val="65000"/>
              </a:schemeClr>
            </a:solidFill>
            <a:ln w="9525">
              <a:noFill/>
              <a:round/>
              <a:headEnd/>
              <a:tailEnd/>
            </a:ln>
          </p:spPr>
          <p:txBody>
            <a:bodyPr/>
            <a:lstStyle/>
            <a:p>
              <a:endParaRPr lang="en-US"/>
            </a:p>
          </p:txBody>
        </p:sp>
        <p:sp>
          <p:nvSpPr>
            <p:cNvPr id="56" name="Freeform 17"/>
            <p:cNvSpPr>
              <a:spLocks/>
            </p:cNvSpPr>
            <p:nvPr/>
          </p:nvSpPr>
          <p:spPr bwMode="auto">
            <a:xfrm>
              <a:off x="7224712" y="4194175"/>
              <a:ext cx="1128713" cy="630238"/>
            </a:xfrm>
            <a:custGeom>
              <a:avLst/>
              <a:gdLst/>
              <a:ahLst/>
              <a:cxnLst>
                <a:cxn ang="0">
                  <a:pos x="228" y="62"/>
                </a:cxn>
                <a:cxn ang="0">
                  <a:pos x="287" y="76"/>
                </a:cxn>
                <a:cxn ang="0">
                  <a:pos x="349" y="77"/>
                </a:cxn>
                <a:cxn ang="0">
                  <a:pos x="399" y="92"/>
                </a:cxn>
                <a:cxn ang="0">
                  <a:pos x="436" y="123"/>
                </a:cxn>
                <a:cxn ang="0">
                  <a:pos x="500" y="171"/>
                </a:cxn>
                <a:cxn ang="0">
                  <a:pos x="572" y="241"/>
                </a:cxn>
                <a:cxn ang="0">
                  <a:pos x="603" y="279"/>
                </a:cxn>
                <a:cxn ang="0">
                  <a:pos x="641" y="301"/>
                </a:cxn>
                <a:cxn ang="0">
                  <a:pos x="682" y="285"/>
                </a:cxn>
                <a:cxn ang="0">
                  <a:pos x="695" y="321"/>
                </a:cxn>
                <a:cxn ang="0">
                  <a:pos x="711" y="352"/>
                </a:cxn>
                <a:cxn ang="0">
                  <a:pos x="685" y="389"/>
                </a:cxn>
                <a:cxn ang="0">
                  <a:pos x="648" y="388"/>
                </a:cxn>
                <a:cxn ang="0">
                  <a:pos x="613" y="344"/>
                </a:cxn>
                <a:cxn ang="0">
                  <a:pos x="569" y="307"/>
                </a:cxn>
                <a:cxn ang="0">
                  <a:pos x="544" y="275"/>
                </a:cxn>
                <a:cxn ang="0">
                  <a:pos x="482" y="222"/>
                </a:cxn>
                <a:cxn ang="0">
                  <a:pos x="475" y="270"/>
                </a:cxn>
                <a:cxn ang="0">
                  <a:pos x="427" y="273"/>
                </a:cxn>
                <a:cxn ang="0">
                  <a:pos x="367" y="231"/>
                </a:cxn>
                <a:cxn ang="0">
                  <a:pos x="312" y="198"/>
                </a:cxn>
                <a:cxn ang="0">
                  <a:pos x="274" y="140"/>
                </a:cxn>
                <a:cxn ang="0">
                  <a:pos x="203" y="130"/>
                </a:cxn>
                <a:cxn ang="0">
                  <a:pos x="143" y="151"/>
                </a:cxn>
                <a:cxn ang="0">
                  <a:pos x="127" y="153"/>
                </a:cxn>
                <a:cxn ang="0">
                  <a:pos x="121" y="141"/>
                </a:cxn>
                <a:cxn ang="0">
                  <a:pos x="77" y="138"/>
                </a:cxn>
                <a:cxn ang="0">
                  <a:pos x="38" y="145"/>
                </a:cxn>
                <a:cxn ang="0">
                  <a:pos x="0" y="137"/>
                </a:cxn>
                <a:cxn ang="0">
                  <a:pos x="23" y="91"/>
                </a:cxn>
                <a:cxn ang="0">
                  <a:pos x="59" y="44"/>
                </a:cxn>
                <a:cxn ang="0">
                  <a:pos x="101" y="2"/>
                </a:cxn>
                <a:cxn ang="0">
                  <a:pos x="150" y="15"/>
                </a:cxn>
                <a:cxn ang="0">
                  <a:pos x="176" y="56"/>
                </a:cxn>
                <a:cxn ang="0">
                  <a:pos x="221" y="66"/>
                </a:cxn>
              </a:cxnLst>
              <a:rect l="0" t="0" r="r" b="b"/>
              <a:pathLst>
                <a:path w="711" h="397">
                  <a:moveTo>
                    <a:pt x="228" y="62"/>
                  </a:moveTo>
                  <a:lnTo>
                    <a:pt x="228" y="62"/>
                  </a:lnTo>
                  <a:lnTo>
                    <a:pt x="254" y="74"/>
                  </a:lnTo>
                  <a:lnTo>
                    <a:pt x="287" y="76"/>
                  </a:lnTo>
                  <a:lnTo>
                    <a:pt x="317" y="74"/>
                  </a:lnTo>
                  <a:lnTo>
                    <a:pt x="349" y="77"/>
                  </a:lnTo>
                  <a:lnTo>
                    <a:pt x="378" y="85"/>
                  </a:lnTo>
                  <a:lnTo>
                    <a:pt x="399" y="92"/>
                  </a:lnTo>
                  <a:lnTo>
                    <a:pt x="419" y="104"/>
                  </a:lnTo>
                  <a:lnTo>
                    <a:pt x="436" y="123"/>
                  </a:lnTo>
                  <a:lnTo>
                    <a:pt x="474" y="151"/>
                  </a:lnTo>
                  <a:lnTo>
                    <a:pt x="500" y="171"/>
                  </a:lnTo>
                  <a:lnTo>
                    <a:pt x="539" y="202"/>
                  </a:lnTo>
                  <a:lnTo>
                    <a:pt x="572" y="241"/>
                  </a:lnTo>
                  <a:lnTo>
                    <a:pt x="588" y="263"/>
                  </a:lnTo>
                  <a:lnTo>
                    <a:pt x="603" y="279"/>
                  </a:lnTo>
                  <a:lnTo>
                    <a:pt x="622" y="296"/>
                  </a:lnTo>
                  <a:lnTo>
                    <a:pt x="641" y="301"/>
                  </a:lnTo>
                  <a:lnTo>
                    <a:pt x="660" y="292"/>
                  </a:lnTo>
                  <a:lnTo>
                    <a:pt x="682" y="285"/>
                  </a:lnTo>
                  <a:lnTo>
                    <a:pt x="696" y="297"/>
                  </a:lnTo>
                  <a:lnTo>
                    <a:pt x="695" y="321"/>
                  </a:lnTo>
                  <a:lnTo>
                    <a:pt x="702" y="341"/>
                  </a:lnTo>
                  <a:lnTo>
                    <a:pt x="711" y="352"/>
                  </a:lnTo>
                  <a:lnTo>
                    <a:pt x="707" y="379"/>
                  </a:lnTo>
                  <a:lnTo>
                    <a:pt x="685" y="389"/>
                  </a:lnTo>
                  <a:lnTo>
                    <a:pt x="668" y="397"/>
                  </a:lnTo>
                  <a:lnTo>
                    <a:pt x="648" y="388"/>
                  </a:lnTo>
                  <a:lnTo>
                    <a:pt x="626" y="371"/>
                  </a:lnTo>
                  <a:lnTo>
                    <a:pt x="613" y="344"/>
                  </a:lnTo>
                  <a:lnTo>
                    <a:pt x="599" y="328"/>
                  </a:lnTo>
                  <a:lnTo>
                    <a:pt x="569" y="307"/>
                  </a:lnTo>
                  <a:lnTo>
                    <a:pt x="555" y="287"/>
                  </a:lnTo>
                  <a:lnTo>
                    <a:pt x="544" y="275"/>
                  </a:lnTo>
                  <a:lnTo>
                    <a:pt x="503" y="231"/>
                  </a:lnTo>
                  <a:lnTo>
                    <a:pt x="482" y="222"/>
                  </a:lnTo>
                  <a:lnTo>
                    <a:pt x="480" y="254"/>
                  </a:lnTo>
                  <a:lnTo>
                    <a:pt x="475" y="270"/>
                  </a:lnTo>
                  <a:lnTo>
                    <a:pt x="457" y="281"/>
                  </a:lnTo>
                  <a:lnTo>
                    <a:pt x="427" y="273"/>
                  </a:lnTo>
                  <a:lnTo>
                    <a:pt x="391" y="255"/>
                  </a:lnTo>
                  <a:lnTo>
                    <a:pt x="367" y="231"/>
                  </a:lnTo>
                  <a:lnTo>
                    <a:pt x="333" y="213"/>
                  </a:lnTo>
                  <a:lnTo>
                    <a:pt x="312" y="198"/>
                  </a:lnTo>
                  <a:lnTo>
                    <a:pt x="289" y="160"/>
                  </a:lnTo>
                  <a:lnTo>
                    <a:pt x="274" y="140"/>
                  </a:lnTo>
                  <a:lnTo>
                    <a:pt x="219" y="126"/>
                  </a:lnTo>
                  <a:lnTo>
                    <a:pt x="203" y="130"/>
                  </a:lnTo>
                  <a:lnTo>
                    <a:pt x="179" y="137"/>
                  </a:lnTo>
                  <a:lnTo>
                    <a:pt x="143" y="151"/>
                  </a:lnTo>
                  <a:lnTo>
                    <a:pt x="127" y="153"/>
                  </a:lnTo>
                  <a:lnTo>
                    <a:pt x="127" y="153"/>
                  </a:lnTo>
                  <a:lnTo>
                    <a:pt x="131" y="146"/>
                  </a:lnTo>
                  <a:lnTo>
                    <a:pt x="121" y="141"/>
                  </a:lnTo>
                  <a:lnTo>
                    <a:pt x="102" y="139"/>
                  </a:lnTo>
                  <a:lnTo>
                    <a:pt x="77" y="138"/>
                  </a:lnTo>
                  <a:lnTo>
                    <a:pt x="58" y="146"/>
                  </a:lnTo>
                  <a:lnTo>
                    <a:pt x="38" y="145"/>
                  </a:lnTo>
                  <a:lnTo>
                    <a:pt x="18" y="146"/>
                  </a:lnTo>
                  <a:lnTo>
                    <a:pt x="0" y="137"/>
                  </a:lnTo>
                  <a:lnTo>
                    <a:pt x="0" y="130"/>
                  </a:lnTo>
                  <a:lnTo>
                    <a:pt x="23" y="91"/>
                  </a:lnTo>
                  <a:lnTo>
                    <a:pt x="49" y="61"/>
                  </a:lnTo>
                  <a:lnTo>
                    <a:pt x="59" y="44"/>
                  </a:lnTo>
                  <a:lnTo>
                    <a:pt x="76" y="21"/>
                  </a:lnTo>
                  <a:lnTo>
                    <a:pt x="101" y="2"/>
                  </a:lnTo>
                  <a:lnTo>
                    <a:pt x="132" y="0"/>
                  </a:lnTo>
                  <a:lnTo>
                    <a:pt x="150" y="15"/>
                  </a:lnTo>
                  <a:lnTo>
                    <a:pt x="159" y="33"/>
                  </a:lnTo>
                  <a:lnTo>
                    <a:pt x="176" y="56"/>
                  </a:lnTo>
                  <a:lnTo>
                    <a:pt x="191" y="60"/>
                  </a:lnTo>
                  <a:lnTo>
                    <a:pt x="221" y="66"/>
                  </a:lnTo>
                  <a:lnTo>
                    <a:pt x="228" y="62"/>
                  </a:lnTo>
                  <a:close/>
                </a:path>
              </a:pathLst>
            </a:custGeom>
            <a:solidFill>
              <a:srgbClr val="808080"/>
            </a:solidFill>
            <a:ln w="9525">
              <a:noFill/>
              <a:round/>
              <a:headEnd/>
              <a:tailEnd/>
            </a:ln>
          </p:spPr>
          <p:txBody>
            <a:bodyPr/>
            <a:lstStyle/>
            <a:p>
              <a:endParaRPr lang="en-US"/>
            </a:p>
          </p:txBody>
        </p:sp>
        <p:sp>
          <p:nvSpPr>
            <p:cNvPr id="57" name="Freeform 18"/>
            <p:cNvSpPr>
              <a:spLocks/>
            </p:cNvSpPr>
            <p:nvPr/>
          </p:nvSpPr>
          <p:spPr bwMode="auto">
            <a:xfrm>
              <a:off x="6757987" y="4394200"/>
              <a:ext cx="1685925" cy="1460500"/>
            </a:xfrm>
            <a:custGeom>
              <a:avLst/>
              <a:gdLst/>
              <a:ahLst/>
              <a:cxnLst>
                <a:cxn ang="0">
                  <a:pos x="1047" y="588"/>
                </a:cxn>
                <a:cxn ang="0">
                  <a:pos x="968" y="751"/>
                </a:cxn>
                <a:cxn ang="0">
                  <a:pos x="894" y="669"/>
                </a:cxn>
                <a:cxn ang="0">
                  <a:pos x="783" y="739"/>
                </a:cxn>
                <a:cxn ang="0">
                  <a:pos x="851" y="860"/>
                </a:cxn>
                <a:cxn ang="0">
                  <a:pos x="718" y="883"/>
                </a:cxn>
                <a:cxn ang="0">
                  <a:pos x="630" y="885"/>
                </a:cxn>
                <a:cxn ang="0">
                  <a:pos x="423" y="864"/>
                </a:cxn>
                <a:cxn ang="0">
                  <a:pos x="424" y="860"/>
                </a:cxn>
                <a:cxn ang="0">
                  <a:pos x="421" y="856"/>
                </a:cxn>
                <a:cxn ang="0">
                  <a:pos x="418" y="850"/>
                </a:cxn>
                <a:cxn ang="0">
                  <a:pos x="414" y="850"/>
                </a:cxn>
                <a:cxn ang="0">
                  <a:pos x="411" y="846"/>
                </a:cxn>
                <a:cxn ang="0">
                  <a:pos x="416" y="843"/>
                </a:cxn>
                <a:cxn ang="0">
                  <a:pos x="412" y="844"/>
                </a:cxn>
                <a:cxn ang="0">
                  <a:pos x="414" y="839"/>
                </a:cxn>
                <a:cxn ang="0">
                  <a:pos x="413" y="835"/>
                </a:cxn>
                <a:cxn ang="0">
                  <a:pos x="415" y="831"/>
                </a:cxn>
                <a:cxn ang="0">
                  <a:pos x="414" y="826"/>
                </a:cxn>
                <a:cxn ang="0">
                  <a:pos x="414" y="819"/>
                </a:cxn>
                <a:cxn ang="0">
                  <a:pos x="418" y="820"/>
                </a:cxn>
                <a:cxn ang="0">
                  <a:pos x="421" y="813"/>
                </a:cxn>
                <a:cxn ang="0">
                  <a:pos x="419" y="812"/>
                </a:cxn>
                <a:cxn ang="0">
                  <a:pos x="419" y="808"/>
                </a:cxn>
                <a:cxn ang="0">
                  <a:pos x="423" y="807"/>
                </a:cxn>
                <a:cxn ang="0">
                  <a:pos x="421" y="803"/>
                </a:cxn>
                <a:cxn ang="0">
                  <a:pos x="418" y="800"/>
                </a:cxn>
                <a:cxn ang="0">
                  <a:pos x="420" y="797"/>
                </a:cxn>
                <a:cxn ang="0">
                  <a:pos x="417" y="790"/>
                </a:cxn>
                <a:cxn ang="0">
                  <a:pos x="420" y="788"/>
                </a:cxn>
                <a:cxn ang="0">
                  <a:pos x="424" y="784"/>
                </a:cxn>
                <a:cxn ang="0">
                  <a:pos x="427" y="781"/>
                </a:cxn>
                <a:cxn ang="0">
                  <a:pos x="429" y="780"/>
                </a:cxn>
                <a:cxn ang="0">
                  <a:pos x="427" y="775"/>
                </a:cxn>
                <a:cxn ang="0">
                  <a:pos x="434" y="770"/>
                </a:cxn>
                <a:cxn ang="0">
                  <a:pos x="437" y="766"/>
                </a:cxn>
                <a:cxn ang="0">
                  <a:pos x="438" y="763"/>
                </a:cxn>
                <a:cxn ang="0">
                  <a:pos x="437" y="758"/>
                </a:cxn>
                <a:cxn ang="0">
                  <a:pos x="437" y="749"/>
                </a:cxn>
                <a:cxn ang="0">
                  <a:pos x="440" y="747"/>
                </a:cxn>
                <a:cxn ang="0">
                  <a:pos x="445" y="745"/>
                </a:cxn>
                <a:cxn ang="0">
                  <a:pos x="442" y="736"/>
                </a:cxn>
                <a:cxn ang="0">
                  <a:pos x="445" y="732"/>
                </a:cxn>
                <a:cxn ang="0">
                  <a:pos x="447" y="725"/>
                </a:cxn>
                <a:cxn ang="0">
                  <a:pos x="449" y="719"/>
                </a:cxn>
                <a:cxn ang="0">
                  <a:pos x="456" y="715"/>
                </a:cxn>
                <a:cxn ang="0">
                  <a:pos x="456" y="706"/>
                </a:cxn>
                <a:cxn ang="0">
                  <a:pos x="458" y="693"/>
                </a:cxn>
                <a:cxn ang="0">
                  <a:pos x="461" y="685"/>
                </a:cxn>
                <a:cxn ang="0">
                  <a:pos x="465" y="674"/>
                </a:cxn>
                <a:cxn ang="0">
                  <a:pos x="463" y="669"/>
                </a:cxn>
                <a:cxn ang="0">
                  <a:pos x="455" y="671"/>
                </a:cxn>
                <a:cxn ang="0">
                  <a:pos x="8" y="572"/>
                </a:cxn>
                <a:cxn ang="0">
                  <a:pos x="153" y="368"/>
                </a:cxn>
                <a:cxn ang="0">
                  <a:pos x="336" y="92"/>
                </a:cxn>
                <a:cxn ang="0">
                  <a:pos x="606" y="72"/>
                </a:cxn>
                <a:cxn ang="0">
                  <a:pos x="838" y="149"/>
                </a:cxn>
                <a:cxn ang="0">
                  <a:pos x="1005" y="226"/>
                </a:cxn>
              </a:cxnLst>
              <a:rect l="0" t="0" r="r" b="b"/>
              <a:pathLst>
                <a:path w="1062" h="920">
                  <a:moveTo>
                    <a:pt x="996" y="215"/>
                  </a:moveTo>
                  <a:lnTo>
                    <a:pt x="1024" y="199"/>
                  </a:lnTo>
                  <a:lnTo>
                    <a:pt x="1025" y="221"/>
                  </a:lnTo>
                  <a:lnTo>
                    <a:pt x="1027" y="239"/>
                  </a:lnTo>
                  <a:lnTo>
                    <a:pt x="1028" y="265"/>
                  </a:lnTo>
                  <a:lnTo>
                    <a:pt x="1029" y="301"/>
                  </a:lnTo>
                  <a:lnTo>
                    <a:pt x="1032" y="331"/>
                  </a:lnTo>
                  <a:lnTo>
                    <a:pt x="1037" y="416"/>
                  </a:lnTo>
                  <a:lnTo>
                    <a:pt x="1041" y="494"/>
                  </a:lnTo>
                  <a:lnTo>
                    <a:pt x="1047" y="588"/>
                  </a:lnTo>
                  <a:lnTo>
                    <a:pt x="1056" y="738"/>
                  </a:lnTo>
                  <a:lnTo>
                    <a:pt x="1058" y="796"/>
                  </a:lnTo>
                  <a:lnTo>
                    <a:pt x="1062" y="869"/>
                  </a:lnTo>
                  <a:lnTo>
                    <a:pt x="1055" y="869"/>
                  </a:lnTo>
                  <a:lnTo>
                    <a:pt x="1037" y="859"/>
                  </a:lnTo>
                  <a:lnTo>
                    <a:pt x="1015" y="832"/>
                  </a:lnTo>
                  <a:lnTo>
                    <a:pt x="1005" y="808"/>
                  </a:lnTo>
                  <a:lnTo>
                    <a:pt x="1010" y="785"/>
                  </a:lnTo>
                  <a:lnTo>
                    <a:pt x="997" y="766"/>
                  </a:lnTo>
                  <a:lnTo>
                    <a:pt x="968" y="751"/>
                  </a:lnTo>
                  <a:lnTo>
                    <a:pt x="953" y="739"/>
                  </a:lnTo>
                  <a:lnTo>
                    <a:pt x="929" y="725"/>
                  </a:lnTo>
                  <a:lnTo>
                    <a:pt x="925" y="704"/>
                  </a:lnTo>
                  <a:lnTo>
                    <a:pt x="933" y="677"/>
                  </a:lnTo>
                  <a:lnTo>
                    <a:pt x="963" y="636"/>
                  </a:lnTo>
                  <a:lnTo>
                    <a:pt x="959" y="612"/>
                  </a:lnTo>
                  <a:lnTo>
                    <a:pt x="943" y="606"/>
                  </a:lnTo>
                  <a:lnTo>
                    <a:pt x="926" y="615"/>
                  </a:lnTo>
                  <a:lnTo>
                    <a:pt x="904" y="644"/>
                  </a:lnTo>
                  <a:lnTo>
                    <a:pt x="894" y="669"/>
                  </a:lnTo>
                  <a:lnTo>
                    <a:pt x="887" y="715"/>
                  </a:lnTo>
                  <a:lnTo>
                    <a:pt x="879" y="725"/>
                  </a:lnTo>
                  <a:lnTo>
                    <a:pt x="865" y="723"/>
                  </a:lnTo>
                  <a:lnTo>
                    <a:pt x="847" y="709"/>
                  </a:lnTo>
                  <a:lnTo>
                    <a:pt x="825" y="679"/>
                  </a:lnTo>
                  <a:lnTo>
                    <a:pt x="802" y="668"/>
                  </a:lnTo>
                  <a:lnTo>
                    <a:pt x="794" y="681"/>
                  </a:lnTo>
                  <a:lnTo>
                    <a:pt x="794" y="700"/>
                  </a:lnTo>
                  <a:lnTo>
                    <a:pt x="789" y="727"/>
                  </a:lnTo>
                  <a:lnTo>
                    <a:pt x="783" y="739"/>
                  </a:lnTo>
                  <a:lnTo>
                    <a:pt x="775" y="781"/>
                  </a:lnTo>
                  <a:lnTo>
                    <a:pt x="788" y="795"/>
                  </a:lnTo>
                  <a:lnTo>
                    <a:pt x="879" y="795"/>
                  </a:lnTo>
                  <a:lnTo>
                    <a:pt x="916" y="807"/>
                  </a:lnTo>
                  <a:lnTo>
                    <a:pt x="920" y="822"/>
                  </a:lnTo>
                  <a:lnTo>
                    <a:pt x="919" y="842"/>
                  </a:lnTo>
                  <a:lnTo>
                    <a:pt x="910" y="855"/>
                  </a:lnTo>
                  <a:lnTo>
                    <a:pt x="900" y="858"/>
                  </a:lnTo>
                  <a:lnTo>
                    <a:pt x="875" y="869"/>
                  </a:lnTo>
                  <a:lnTo>
                    <a:pt x="851" y="860"/>
                  </a:lnTo>
                  <a:lnTo>
                    <a:pt x="823" y="854"/>
                  </a:lnTo>
                  <a:lnTo>
                    <a:pt x="813" y="859"/>
                  </a:lnTo>
                  <a:lnTo>
                    <a:pt x="803" y="873"/>
                  </a:lnTo>
                  <a:lnTo>
                    <a:pt x="792" y="878"/>
                  </a:lnTo>
                  <a:lnTo>
                    <a:pt x="780" y="870"/>
                  </a:lnTo>
                  <a:lnTo>
                    <a:pt x="765" y="854"/>
                  </a:lnTo>
                  <a:lnTo>
                    <a:pt x="748" y="842"/>
                  </a:lnTo>
                  <a:lnTo>
                    <a:pt x="726" y="850"/>
                  </a:lnTo>
                  <a:lnTo>
                    <a:pt x="719" y="875"/>
                  </a:lnTo>
                  <a:lnTo>
                    <a:pt x="718" y="883"/>
                  </a:lnTo>
                  <a:lnTo>
                    <a:pt x="716" y="920"/>
                  </a:lnTo>
                  <a:lnTo>
                    <a:pt x="705" y="917"/>
                  </a:lnTo>
                  <a:lnTo>
                    <a:pt x="698" y="906"/>
                  </a:lnTo>
                  <a:lnTo>
                    <a:pt x="693" y="899"/>
                  </a:lnTo>
                  <a:lnTo>
                    <a:pt x="673" y="873"/>
                  </a:lnTo>
                  <a:lnTo>
                    <a:pt x="665" y="862"/>
                  </a:lnTo>
                  <a:lnTo>
                    <a:pt x="660" y="854"/>
                  </a:lnTo>
                  <a:lnTo>
                    <a:pt x="625" y="846"/>
                  </a:lnTo>
                  <a:lnTo>
                    <a:pt x="618" y="870"/>
                  </a:lnTo>
                  <a:lnTo>
                    <a:pt x="630" y="885"/>
                  </a:lnTo>
                  <a:lnTo>
                    <a:pt x="648" y="898"/>
                  </a:lnTo>
                  <a:lnTo>
                    <a:pt x="639" y="914"/>
                  </a:lnTo>
                  <a:lnTo>
                    <a:pt x="620" y="908"/>
                  </a:lnTo>
                  <a:lnTo>
                    <a:pt x="575" y="879"/>
                  </a:lnTo>
                  <a:lnTo>
                    <a:pt x="548" y="864"/>
                  </a:lnTo>
                  <a:lnTo>
                    <a:pt x="520" y="859"/>
                  </a:lnTo>
                  <a:lnTo>
                    <a:pt x="488" y="861"/>
                  </a:lnTo>
                  <a:lnTo>
                    <a:pt x="445" y="861"/>
                  </a:lnTo>
                  <a:lnTo>
                    <a:pt x="430" y="864"/>
                  </a:lnTo>
                  <a:lnTo>
                    <a:pt x="423" y="864"/>
                  </a:lnTo>
                  <a:lnTo>
                    <a:pt x="423" y="864"/>
                  </a:lnTo>
                  <a:lnTo>
                    <a:pt x="424" y="863"/>
                  </a:lnTo>
                  <a:lnTo>
                    <a:pt x="425" y="862"/>
                  </a:lnTo>
                  <a:lnTo>
                    <a:pt x="426" y="862"/>
                  </a:lnTo>
                  <a:lnTo>
                    <a:pt x="426" y="861"/>
                  </a:lnTo>
                  <a:lnTo>
                    <a:pt x="427" y="861"/>
                  </a:lnTo>
                  <a:lnTo>
                    <a:pt x="427" y="860"/>
                  </a:lnTo>
                  <a:lnTo>
                    <a:pt x="426" y="859"/>
                  </a:lnTo>
                  <a:lnTo>
                    <a:pt x="425" y="859"/>
                  </a:lnTo>
                  <a:lnTo>
                    <a:pt x="424" y="860"/>
                  </a:lnTo>
                  <a:lnTo>
                    <a:pt x="423" y="860"/>
                  </a:lnTo>
                  <a:lnTo>
                    <a:pt x="423" y="859"/>
                  </a:lnTo>
                  <a:lnTo>
                    <a:pt x="422" y="859"/>
                  </a:lnTo>
                  <a:lnTo>
                    <a:pt x="423" y="858"/>
                  </a:lnTo>
                  <a:lnTo>
                    <a:pt x="423" y="857"/>
                  </a:lnTo>
                  <a:lnTo>
                    <a:pt x="423" y="857"/>
                  </a:lnTo>
                  <a:lnTo>
                    <a:pt x="423" y="856"/>
                  </a:lnTo>
                  <a:lnTo>
                    <a:pt x="423" y="856"/>
                  </a:lnTo>
                  <a:lnTo>
                    <a:pt x="422" y="856"/>
                  </a:lnTo>
                  <a:lnTo>
                    <a:pt x="421" y="856"/>
                  </a:lnTo>
                  <a:lnTo>
                    <a:pt x="422" y="855"/>
                  </a:lnTo>
                  <a:lnTo>
                    <a:pt x="422" y="855"/>
                  </a:lnTo>
                  <a:lnTo>
                    <a:pt x="421" y="854"/>
                  </a:lnTo>
                  <a:lnTo>
                    <a:pt x="420" y="854"/>
                  </a:lnTo>
                  <a:lnTo>
                    <a:pt x="419" y="854"/>
                  </a:lnTo>
                  <a:lnTo>
                    <a:pt x="419" y="853"/>
                  </a:lnTo>
                  <a:lnTo>
                    <a:pt x="419" y="852"/>
                  </a:lnTo>
                  <a:lnTo>
                    <a:pt x="418" y="852"/>
                  </a:lnTo>
                  <a:lnTo>
                    <a:pt x="418" y="850"/>
                  </a:lnTo>
                  <a:lnTo>
                    <a:pt x="418" y="850"/>
                  </a:lnTo>
                  <a:lnTo>
                    <a:pt x="417" y="850"/>
                  </a:lnTo>
                  <a:lnTo>
                    <a:pt x="416" y="850"/>
                  </a:lnTo>
                  <a:lnTo>
                    <a:pt x="416" y="851"/>
                  </a:lnTo>
                  <a:lnTo>
                    <a:pt x="415" y="852"/>
                  </a:lnTo>
                  <a:lnTo>
                    <a:pt x="415" y="853"/>
                  </a:lnTo>
                  <a:lnTo>
                    <a:pt x="414" y="853"/>
                  </a:lnTo>
                  <a:lnTo>
                    <a:pt x="414" y="852"/>
                  </a:lnTo>
                  <a:lnTo>
                    <a:pt x="414" y="851"/>
                  </a:lnTo>
                  <a:lnTo>
                    <a:pt x="414" y="850"/>
                  </a:lnTo>
                  <a:lnTo>
                    <a:pt x="414" y="850"/>
                  </a:lnTo>
                  <a:lnTo>
                    <a:pt x="414" y="849"/>
                  </a:lnTo>
                  <a:lnTo>
                    <a:pt x="414" y="848"/>
                  </a:lnTo>
                  <a:lnTo>
                    <a:pt x="413" y="849"/>
                  </a:lnTo>
                  <a:lnTo>
                    <a:pt x="411" y="849"/>
                  </a:lnTo>
                  <a:lnTo>
                    <a:pt x="410" y="849"/>
                  </a:lnTo>
                  <a:lnTo>
                    <a:pt x="409" y="848"/>
                  </a:lnTo>
                  <a:lnTo>
                    <a:pt x="409" y="847"/>
                  </a:lnTo>
                  <a:lnTo>
                    <a:pt x="409" y="846"/>
                  </a:lnTo>
                  <a:lnTo>
                    <a:pt x="410" y="846"/>
                  </a:lnTo>
                  <a:lnTo>
                    <a:pt x="411" y="846"/>
                  </a:lnTo>
                  <a:lnTo>
                    <a:pt x="411" y="847"/>
                  </a:lnTo>
                  <a:lnTo>
                    <a:pt x="412" y="847"/>
                  </a:lnTo>
                  <a:lnTo>
                    <a:pt x="413" y="847"/>
                  </a:lnTo>
                  <a:lnTo>
                    <a:pt x="414" y="847"/>
                  </a:lnTo>
                  <a:lnTo>
                    <a:pt x="414" y="846"/>
                  </a:lnTo>
                  <a:lnTo>
                    <a:pt x="414" y="845"/>
                  </a:lnTo>
                  <a:lnTo>
                    <a:pt x="414" y="845"/>
                  </a:lnTo>
                  <a:lnTo>
                    <a:pt x="415" y="845"/>
                  </a:lnTo>
                  <a:lnTo>
                    <a:pt x="415" y="844"/>
                  </a:lnTo>
                  <a:lnTo>
                    <a:pt x="416" y="843"/>
                  </a:lnTo>
                  <a:lnTo>
                    <a:pt x="416" y="842"/>
                  </a:lnTo>
                  <a:lnTo>
                    <a:pt x="415" y="842"/>
                  </a:lnTo>
                  <a:lnTo>
                    <a:pt x="415" y="841"/>
                  </a:lnTo>
                  <a:lnTo>
                    <a:pt x="414" y="841"/>
                  </a:lnTo>
                  <a:lnTo>
                    <a:pt x="414" y="842"/>
                  </a:lnTo>
                  <a:lnTo>
                    <a:pt x="414" y="842"/>
                  </a:lnTo>
                  <a:lnTo>
                    <a:pt x="414" y="843"/>
                  </a:lnTo>
                  <a:lnTo>
                    <a:pt x="414" y="844"/>
                  </a:lnTo>
                  <a:lnTo>
                    <a:pt x="413" y="845"/>
                  </a:lnTo>
                  <a:lnTo>
                    <a:pt x="412" y="844"/>
                  </a:lnTo>
                  <a:lnTo>
                    <a:pt x="412" y="843"/>
                  </a:lnTo>
                  <a:lnTo>
                    <a:pt x="413" y="842"/>
                  </a:lnTo>
                  <a:lnTo>
                    <a:pt x="414" y="841"/>
                  </a:lnTo>
                  <a:lnTo>
                    <a:pt x="414" y="841"/>
                  </a:lnTo>
                  <a:lnTo>
                    <a:pt x="414" y="840"/>
                  </a:lnTo>
                  <a:lnTo>
                    <a:pt x="415" y="840"/>
                  </a:lnTo>
                  <a:lnTo>
                    <a:pt x="416" y="840"/>
                  </a:lnTo>
                  <a:lnTo>
                    <a:pt x="416" y="839"/>
                  </a:lnTo>
                  <a:lnTo>
                    <a:pt x="415" y="839"/>
                  </a:lnTo>
                  <a:lnTo>
                    <a:pt x="414" y="839"/>
                  </a:lnTo>
                  <a:lnTo>
                    <a:pt x="414" y="839"/>
                  </a:lnTo>
                  <a:lnTo>
                    <a:pt x="414" y="838"/>
                  </a:lnTo>
                  <a:lnTo>
                    <a:pt x="414" y="837"/>
                  </a:lnTo>
                  <a:lnTo>
                    <a:pt x="415" y="836"/>
                  </a:lnTo>
                  <a:lnTo>
                    <a:pt x="416" y="836"/>
                  </a:lnTo>
                  <a:lnTo>
                    <a:pt x="416" y="835"/>
                  </a:lnTo>
                  <a:lnTo>
                    <a:pt x="416" y="834"/>
                  </a:lnTo>
                  <a:lnTo>
                    <a:pt x="415" y="834"/>
                  </a:lnTo>
                  <a:lnTo>
                    <a:pt x="414" y="835"/>
                  </a:lnTo>
                  <a:lnTo>
                    <a:pt x="413" y="835"/>
                  </a:lnTo>
                  <a:lnTo>
                    <a:pt x="412" y="834"/>
                  </a:lnTo>
                  <a:lnTo>
                    <a:pt x="413" y="833"/>
                  </a:lnTo>
                  <a:lnTo>
                    <a:pt x="413" y="832"/>
                  </a:lnTo>
                  <a:lnTo>
                    <a:pt x="414" y="832"/>
                  </a:lnTo>
                  <a:lnTo>
                    <a:pt x="414" y="832"/>
                  </a:lnTo>
                  <a:lnTo>
                    <a:pt x="416" y="833"/>
                  </a:lnTo>
                  <a:lnTo>
                    <a:pt x="417" y="832"/>
                  </a:lnTo>
                  <a:lnTo>
                    <a:pt x="417" y="831"/>
                  </a:lnTo>
                  <a:lnTo>
                    <a:pt x="416" y="831"/>
                  </a:lnTo>
                  <a:lnTo>
                    <a:pt x="415" y="831"/>
                  </a:lnTo>
                  <a:lnTo>
                    <a:pt x="415" y="830"/>
                  </a:lnTo>
                  <a:lnTo>
                    <a:pt x="416" y="830"/>
                  </a:lnTo>
                  <a:lnTo>
                    <a:pt x="417" y="829"/>
                  </a:lnTo>
                  <a:lnTo>
                    <a:pt x="417" y="828"/>
                  </a:lnTo>
                  <a:lnTo>
                    <a:pt x="417" y="827"/>
                  </a:lnTo>
                  <a:lnTo>
                    <a:pt x="416" y="826"/>
                  </a:lnTo>
                  <a:lnTo>
                    <a:pt x="416" y="826"/>
                  </a:lnTo>
                  <a:lnTo>
                    <a:pt x="415" y="826"/>
                  </a:lnTo>
                  <a:lnTo>
                    <a:pt x="414" y="826"/>
                  </a:lnTo>
                  <a:lnTo>
                    <a:pt x="414" y="826"/>
                  </a:lnTo>
                  <a:lnTo>
                    <a:pt x="413" y="826"/>
                  </a:lnTo>
                  <a:lnTo>
                    <a:pt x="412" y="826"/>
                  </a:lnTo>
                  <a:lnTo>
                    <a:pt x="412" y="825"/>
                  </a:lnTo>
                  <a:lnTo>
                    <a:pt x="412" y="824"/>
                  </a:lnTo>
                  <a:lnTo>
                    <a:pt x="413" y="824"/>
                  </a:lnTo>
                  <a:lnTo>
                    <a:pt x="414" y="823"/>
                  </a:lnTo>
                  <a:lnTo>
                    <a:pt x="414" y="822"/>
                  </a:lnTo>
                  <a:lnTo>
                    <a:pt x="414" y="822"/>
                  </a:lnTo>
                  <a:lnTo>
                    <a:pt x="414" y="821"/>
                  </a:lnTo>
                  <a:lnTo>
                    <a:pt x="414" y="819"/>
                  </a:lnTo>
                  <a:lnTo>
                    <a:pt x="414" y="818"/>
                  </a:lnTo>
                  <a:lnTo>
                    <a:pt x="414" y="818"/>
                  </a:lnTo>
                  <a:lnTo>
                    <a:pt x="414" y="817"/>
                  </a:lnTo>
                  <a:lnTo>
                    <a:pt x="414" y="817"/>
                  </a:lnTo>
                  <a:lnTo>
                    <a:pt x="414" y="817"/>
                  </a:lnTo>
                  <a:lnTo>
                    <a:pt x="415" y="817"/>
                  </a:lnTo>
                  <a:lnTo>
                    <a:pt x="415" y="818"/>
                  </a:lnTo>
                  <a:lnTo>
                    <a:pt x="416" y="819"/>
                  </a:lnTo>
                  <a:lnTo>
                    <a:pt x="417" y="819"/>
                  </a:lnTo>
                  <a:lnTo>
                    <a:pt x="418" y="820"/>
                  </a:lnTo>
                  <a:lnTo>
                    <a:pt x="418" y="820"/>
                  </a:lnTo>
                  <a:lnTo>
                    <a:pt x="419" y="820"/>
                  </a:lnTo>
                  <a:lnTo>
                    <a:pt x="419" y="819"/>
                  </a:lnTo>
                  <a:lnTo>
                    <a:pt x="419" y="818"/>
                  </a:lnTo>
                  <a:lnTo>
                    <a:pt x="418" y="817"/>
                  </a:lnTo>
                  <a:lnTo>
                    <a:pt x="419" y="816"/>
                  </a:lnTo>
                  <a:lnTo>
                    <a:pt x="420" y="815"/>
                  </a:lnTo>
                  <a:lnTo>
                    <a:pt x="421" y="814"/>
                  </a:lnTo>
                  <a:lnTo>
                    <a:pt x="422" y="813"/>
                  </a:lnTo>
                  <a:lnTo>
                    <a:pt x="421" y="813"/>
                  </a:lnTo>
                  <a:lnTo>
                    <a:pt x="421" y="812"/>
                  </a:lnTo>
                  <a:lnTo>
                    <a:pt x="420" y="813"/>
                  </a:lnTo>
                  <a:lnTo>
                    <a:pt x="418" y="813"/>
                  </a:lnTo>
                  <a:lnTo>
                    <a:pt x="418" y="814"/>
                  </a:lnTo>
                  <a:lnTo>
                    <a:pt x="417" y="814"/>
                  </a:lnTo>
                  <a:lnTo>
                    <a:pt x="416" y="813"/>
                  </a:lnTo>
                  <a:lnTo>
                    <a:pt x="417" y="812"/>
                  </a:lnTo>
                  <a:lnTo>
                    <a:pt x="418" y="812"/>
                  </a:lnTo>
                  <a:lnTo>
                    <a:pt x="418" y="812"/>
                  </a:lnTo>
                  <a:lnTo>
                    <a:pt x="419" y="812"/>
                  </a:lnTo>
                  <a:lnTo>
                    <a:pt x="420" y="812"/>
                  </a:lnTo>
                  <a:lnTo>
                    <a:pt x="420" y="811"/>
                  </a:lnTo>
                  <a:lnTo>
                    <a:pt x="419" y="811"/>
                  </a:lnTo>
                  <a:lnTo>
                    <a:pt x="418" y="811"/>
                  </a:lnTo>
                  <a:lnTo>
                    <a:pt x="417" y="811"/>
                  </a:lnTo>
                  <a:lnTo>
                    <a:pt x="416" y="810"/>
                  </a:lnTo>
                  <a:lnTo>
                    <a:pt x="417" y="809"/>
                  </a:lnTo>
                  <a:lnTo>
                    <a:pt x="418" y="808"/>
                  </a:lnTo>
                  <a:lnTo>
                    <a:pt x="418" y="808"/>
                  </a:lnTo>
                  <a:lnTo>
                    <a:pt x="419" y="808"/>
                  </a:lnTo>
                  <a:lnTo>
                    <a:pt x="420" y="809"/>
                  </a:lnTo>
                  <a:lnTo>
                    <a:pt x="421" y="808"/>
                  </a:lnTo>
                  <a:lnTo>
                    <a:pt x="422" y="808"/>
                  </a:lnTo>
                  <a:lnTo>
                    <a:pt x="423" y="809"/>
                  </a:lnTo>
                  <a:lnTo>
                    <a:pt x="424" y="808"/>
                  </a:lnTo>
                  <a:lnTo>
                    <a:pt x="425" y="808"/>
                  </a:lnTo>
                  <a:lnTo>
                    <a:pt x="426" y="808"/>
                  </a:lnTo>
                  <a:lnTo>
                    <a:pt x="425" y="807"/>
                  </a:lnTo>
                  <a:lnTo>
                    <a:pt x="423" y="807"/>
                  </a:lnTo>
                  <a:lnTo>
                    <a:pt x="423" y="807"/>
                  </a:lnTo>
                  <a:lnTo>
                    <a:pt x="422" y="808"/>
                  </a:lnTo>
                  <a:lnTo>
                    <a:pt x="421" y="808"/>
                  </a:lnTo>
                  <a:lnTo>
                    <a:pt x="420" y="808"/>
                  </a:lnTo>
                  <a:lnTo>
                    <a:pt x="420" y="808"/>
                  </a:lnTo>
                  <a:lnTo>
                    <a:pt x="421" y="807"/>
                  </a:lnTo>
                  <a:lnTo>
                    <a:pt x="422" y="807"/>
                  </a:lnTo>
                  <a:lnTo>
                    <a:pt x="422" y="806"/>
                  </a:lnTo>
                  <a:lnTo>
                    <a:pt x="422" y="805"/>
                  </a:lnTo>
                  <a:lnTo>
                    <a:pt x="421" y="804"/>
                  </a:lnTo>
                  <a:lnTo>
                    <a:pt x="421" y="803"/>
                  </a:lnTo>
                  <a:lnTo>
                    <a:pt x="422" y="803"/>
                  </a:lnTo>
                  <a:lnTo>
                    <a:pt x="422" y="801"/>
                  </a:lnTo>
                  <a:lnTo>
                    <a:pt x="423" y="800"/>
                  </a:lnTo>
                  <a:lnTo>
                    <a:pt x="423" y="799"/>
                  </a:lnTo>
                  <a:lnTo>
                    <a:pt x="422" y="799"/>
                  </a:lnTo>
                  <a:lnTo>
                    <a:pt x="421" y="800"/>
                  </a:lnTo>
                  <a:lnTo>
                    <a:pt x="420" y="801"/>
                  </a:lnTo>
                  <a:lnTo>
                    <a:pt x="419" y="801"/>
                  </a:lnTo>
                  <a:lnTo>
                    <a:pt x="418" y="801"/>
                  </a:lnTo>
                  <a:lnTo>
                    <a:pt x="418" y="800"/>
                  </a:lnTo>
                  <a:lnTo>
                    <a:pt x="418" y="800"/>
                  </a:lnTo>
                  <a:lnTo>
                    <a:pt x="418" y="799"/>
                  </a:lnTo>
                  <a:lnTo>
                    <a:pt x="418" y="798"/>
                  </a:lnTo>
                  <a:lnTo>
                    <a:pt x="418" y="798"/>
                  </a:lnTo>
                  <a:lnTo>
                    <a:pt x="419" y="798"/>
                  </a:lnTo>
                  <a:lnTo>
                    <a:pt x="420" y="798"/>
                  </a:lnTo>
                  <a:lnTo>
                    <a:pt x="421" y="798"/>
                  </a:lnTo>
                  <a:lnTo>
                    <a:pt x="421" y="798"/>
                  </a:lnTo>
                  <a:lnTo>
                    <a:pt x="421" y="797"/>
                  </a:lnTo>
                  <a:lnTo>
                    <a:pt x="420" y="797"/>
                  </a:lnTo>
                  <a:lnTo>
                    <a:pt x="419" y="796"/>
                  </a:lnTo>
                  <a:lnTo>
                    <a:pt x="419" y="795"/>
                  </a:lnTo>
                  <a:lnTo>
                    <a:pt x="418" y="794"/>
                  </a:lnTo>
                  <a:lnTo>
                    <a:pt x="418" y="794"/>
                  </a:lnTo>
                  <a:lnTo>
                    <a:pt x="418" y="793"/>
                  </a:lnTo>
                  <a:lnTo>
                    <a:pt x="418" y="793"/>
                  </a:lnTo>
                  <a:lnTo>
                    <a:pt x="418" y="792"/>
                  </a:lnTo>
                  <a:lnTo>
                    <a:pt x="417" y="792"/>
                  </a:lnTo>
                  <a:lnTo>
                    <a:pt x="417" y="791"/>
                  </a:lnTo>
                  <a:lnTo>
                    <a:pt x="417" y="790"/>
                  </a:lnTo>
                  <a:lnTo>
                    <a:pt x="418" y="790"/>
                  </a:lnTo>
                  <a:lnTo>
                    <a:pt x="418" y="791"/>
                  </a:lnTo>
                  <a:lnTo>
                    <a:pt x="418" y="792"/>
                  </a:lnTo>
                  <a:lnTo>
                    <a:pt x="418" y="793"/>
                  </a:lnTo>
                  <a:lnTo>
                    <a:pt x="419" y="793"/>
                  </a:lnTo>
                  <a:lnTo>
                    <a:pt x="420" y="792"/>
                  </a:lnTo>
                  <a:lnTo>
                    <a:pt x="420" y="791"/>
                  </a:lnTo>
                  <a:lnTo>
                    <a:pt x="420" y="789"/>
                  </a:lnTo>
                  <a:lnTo>
                    <a:pt x="420" y="789"/>
                  </a:lnTo>
                  <a:lnTo>
                    <a:pt x="420" y="788"/>
                  </a:lnTo>
                  <a:lnTo>
                    <a:pt x="419" y="787"/>
                  </a:lnTo>
                  <a:lnTo>
                    <a:pt x="419" y="785"/>
                  </a:lnTo>
                  <a:lnTo>
                    <a:pt x="420" y="784"/>
                  </a:lnTo>
                  <a:lnTo>
                    <a:pt x="421" y="784"/>
                  </a:lnTo>
                  <a:lnTo>
                    <a:pt x="421" y="785"/>
                  </a:lnTo>
                  <a:lnTo>
                    <a:pt x="421" y="786"/>
                  </a:lnTo>
                  <a:lnTo>
                    <a:pt x="422" y="786"/>
                  </a:lnTo>
                  <a:lnTo>
                    <a:pt x="423" y="785"/>
                  </a:lnTo>
                  <a:lnTo>
                    <a:pt x="424" y="784"/>
                  </a:lnTo>
                  <a:lnTo>
                    <a:pt x="424" y="784"/>
                  </a:lnTo>
                  <a:lnTo>
                    <a:pt x="423" y="783"/>
                  </a:lnTo>
                  <a:lnTo>
                    <a:pt x="423" y="781"/>
                  </a:lnTo>
                  <a:lnTo>
                    <a:pt x="423" y="780"/>
                  </a:lnTo>
                  <a:lnTo>
                    <a:pt x="423" y="780"/>
                  </a:lnTo>
                  <a:lnTo>
                    <a:pt x="424" y="778"/>
                  </a:lnTo>
                  <a:lnTo>
                    <a:pt x="425" y="778"/>
                  </a:lnTo>
                  <a:lnTo>
                    <a:pt x="426" y="778"/>
                  </a:lnTo>
                  <a:lnTo>
                    <a:pt x="428" y="780"/>
                  </a:lnTo>
                  <a:lnTo>
                    <a:pt x="428" y="780"/>
                  </a:lnTo>
                  <a:lnTo>
                    <a:pt x="427" y="781"/>
                  </a:lnTo>
                  <a:lnTo>
                    <a:pt x="428" y="782"/>
                  </a:lnTo>
                  <a:lnTo>
                    <a:pt x="428" y="782"/>
                  </a:lnTo>
                  <a:lnTo>
                    <a:pt x="429" y="781"/>
                  </a:lnTo>
                  <a:lnTo>
                    <a:pt x="431" y="781"/>
                  </a:lnTo>
                  <a:lnTo>
                    <a:pt x="432" y="780"/>
                  </a:lnTo>
                  <a:lnTo>
                    <a:pt x="432" y="779"/>
                  </a:lnTo>
                  <a:lnTo>
                    <a:pt x="431" y="779"/>
                  </a:lnTo>
                  <a:lnTo>
                    <a:pt x="431" y="780"/>
                  </a:lnTo>
                  <a:lnTo>
                    <a:pt x="430" y="780"/>
                  </a:lnTo>
                  <a:lnTo>
                    <a:pt x="429" y="780"/>
                  </a:lnTo>
                  <a:lnTo>
                    <a:pt x="429" y="779"/>
                  </a:lnTo>
                  <a:lnTo>
                    <a:pt x="429" y="778"/>
                  </a:lnTo>
                  <a:lnTo>
                    <a:pt x="429" y="777"/>
                  </a:lnTo>
                  <a:lnTo>
                    <a:pt x="428" y="777"/>
                  </a:lnTo>
                  <a:lnTo>
                    <a:pt x="428" y="776"/>
                  </a:lnTo>
                  <a:lnTo>
                    <a:pt x="427" y="775"/>
                  </a:lnTo>
                  <a:lnTo>
                    <a:pt x="426" y="775"/>
                  </a:lnTo>
                  <a:lnTo>
                    <a:pt x="426" y="774"/>
                  </a:lnTo>
                  <a:lnTo>
                    <a:pt x="427" y="774"/>
                  </a:lnTo>
                  <a:lnTo>
                    <a:pt x="427" y="775"/>
                  </a:lnTo>
                  <a:lnTo>
                    <a:pt x="428" y="775"/>
                  </a:lnTo>
                  <a:lnTo>
                    <a:pt x="428" y="775"/>
                  </a:lnTo>
                  <a:lnTo>
                    <a:pt x="430" y="775"/>
                  </a:lnTo>
                  <a:lnTo>
                    <a:pt x="431" y="775"/>
                  </a:lnTo>
                  <a:lnTo>
                    <a:pt x="431" y="773"/>
                  </a:lnTo>
                  <a:lnTo>
                    <a:pt x="431" y="772"/>
                  </a:lnTo>
                  <a:lnTo>
                    <a:pt x="432" y="771"/>
                  </a:lnTo>
                  <a:lnTo>
                    <a:pt x="432" y="770"/>
                  </a:lnTo>
                  <a:lnTo>
                    <a:pt x="433" y="770"/>
                  </a:lnTo>
                  <a:lnTo>
                    <a:pt x="434" y="770"/>
                  </a:lnTo>
                  <a:lnTo>
                    <a:pt x="433" y="769"/>
                  </a:lnTo>
                  <a:lnTo>
                    <a:pt x="433" y="768"/>
                  </a:lnTo>
                  <a:lnTo>
                    <a:pt x="432" y="766"/>
                  </a:lnTo>
                  <a:lnTo>
                    <a:pt x="432" y="766"/>
                  </a:lnTo>
                  <a:lnTo>
                    <a:pt x="433" y="765"/>
                  </a:lnTo>
                  <a:lnTo>
                    <a:pt x="434" y="765"/>
                  </a:lnTo>
                  <a:lnTo>
                    <a:pt x="435" y="765"/>
                  </a:lnTo>
                  <a:lnTo>
                    <a:pt x="435" y="766"/>
                  </a:lnTo>
                  <a:lnTo>
                    <a:pt x="436" y="766"/>
                  </a:lnTo>
                  <a:lnTo>
                    <a:pt x="437" y="766"/>
                  </a:lnTo>
                  <a:lnTo>
                    <a:pt x="437" y="766"/>
                  </a:lnTo>
                  <a:lnTo>
                    <a:pt x="439" y="767"/>
                  </a:lnTo>
                  <a:lnTo>
                    <a:pt x="440" y="767"/>
                  </a:lnTo>
                  <a:lnTo>
                    <a:pt x="441" y="766"/>
                  </a:lnTo>
                  <a:lnTo>
                    <a:pt x="442" y="766"/>
                  </a:lnTo>
                  <a:lnTo>
                    <a:pt x="441" y="765"/>
                  </a:lnTo>
                  <a:lnTo>
                    <a:pt x="440" y="765"/>
                  </a:lnTo>
                  <a:lnTo>
                    <a:pt x="439" y="765"/>
                  </a:lnTo>
                  <a:lnTo>
                    <a:pt x="438" y="764"/>
                  </a:lnTo>
                  <a:lnTo>
                    <a:pt x="438" y="763"/>
                  </a:lnTo>
                  <a:lnTo>
                    <a:pt x="439" y="762"/>
                  </a:lnTo>
                  <a:lnTo>
                    <a:pt x="440" y="761"/>
                  </a:lnTo>
                  <a:lnTo>
                    <a:pt x="441" y="760"/>
                  </a:lnTo>
                  <a:lnTo>
                    <a:pt x="441" y="759"/>
                  </a:lnTo>
                  <a:lnTo>
                    <a:pt x="440" y="759"/>
                  </a:lnTo>
                  <a:lnTo>
                    <a:pt x="439" y="760"/>
                  </a:lnTo>
                  <a:lnTo>
                    <a:pt x="438" y="760"/>
                  </a:lnTo>
                  <a:lnTo>
                    <a:pt x="437" y="760"/>
                  </a:lnTo>
                  <a:lnTo>
                    <a:pt x="437" y="759"/>
                  </a:lnTo>
                  <a:lnTo>
                    <a:pt x="437" y="758"/>
                  </a:lnTo>
                  <a:lnTo>
                    <a:pt x="437" y="756"/>
                  </a:lnTo>
                  <a:lnTo>
                    <a:pt x="437" y="756"/>
                  </a:lnTo>
                  <a:lnTo>
                    <a:pt x="437" y="755"/>
                  </a:lnTo>
                  <a:lnTo>
                    <a:pt x="438" y="753"/>
                  </a:lnTo>
                  <a:lnTo>
                    <a:pt x="438" y="751"/>
                  </a:lnTo>
                  <a:lnTo>
                    <a:pt x="437" y="751"/>
                  </a:lnTo>
                  <a:lnTo>
                    <a:pt x="437" y="751"/>
                  </a:lnTo>
                  <a:lnTo>
                    <a:pt x="437" y="750"/>
                  </a:lnTo>
                  <a:lnTo>
                    <a:pt x="437" y="749"/>
                  </a:lnTo>
                  <a:lnTo>
                    <a:pt x="437" y="749"/>
                  </a:lnTo>
                  <a:lnTo>
                    <a:pt x="438" y="750"/>
                  </a:lnTo>
                  <a:lnTo>
                    <a:pt x="439" y="750"/>
                  </a:lnTo>
                  <a:lnTo>
                    <a:pt x="440" y="751"/>
                  </a:lnTo>
                  <a:lnTo>
                    <a:pt x="441" y="752"/>
                  </a:lnTo>
                  <a:lnTo>
                    <a:pt x="442" y="751"/>
                  </a:lnTo>
                  <a:lnTo>
                    <a:pt x="442" y="751"/>
                  </a:lnTo>
                  <a:lnTo>
                    <a:pt x="441" y="750"/>
                  </a:lnTo>
                  <a:lnTo>
                    <a:pt x="440" y="748"/>
                  </a:lnTo>
                  <a:lnTo>
                    <a:pt x="440" y="747"/>
                  </a:lnTo>
                  <a:lnTo>
                    <a:pt x="440" y="747"/>
                  </a:lnTo>
                  <a:lnTo>
                    <a:pt x="442" y="747"/>
                  </a:lnTo>
                  <a:lnTo>
                    <a:pt x="442" y="747"/>
                  </a:lnTo>
                  <a:lnTo>
                    <a:pt x="443" y="747"/>
                  </a:lnTo>
                  <a:lnTo>
                    <a:pt x="443" y="747"/>
                  </a:lnTo>
                  <a:lnTo>
                    <a:pt x="444" y="748"/>
                  </a:lnTo>
                  <a:lnTo>
                    <a:pt x="445" y="748"/>
                  </a:lnTo>
                  <a:lnTo>
                    <a:pt x="446" y="747"/>
                  </a:lnTo>
                  <a:lnTo>
                    <a:pt x="446" y="747"/>
                  </a:lnTo>
                  <a:lnTo>
                    <a:pt x="446" y="746"/>
                  </a:lnTo>
                  <a:lnTo>
                    <a:pt x="445" y="745"/>
                  </a:lnTo>
                  <a:lnTo>
                    <a:pt x="446" y="744"/>
                  </a:lnTo>
                  <a:lnTo>
                    <a:pt x="446" y="743"/>
                  </a:lnTo>
                  <a:lnTo>
                    <a:pt x="447" y="742"/>
                  </a:lnTo>
                  <a:lnTo>
                    <a:pt x="447" y="741"/>
                  </a:lnTo>
                  <a:lnTo>
                    <a:pt x="446" y="741"/>
                  </a:lnTo>
                  <a:lnTo>
                    <a:pt x="446" y="740"/>
                  </a:lnTo>
                  <a:lnTo>
                    <a:pt x="445" y="738"/>
                  </a:lnTo>
                  <a:lnTo>
                    <a:pt x="443" y="738"/>
                  </a:lnTo>
                  <a:lnTo>
                    <a:pt x="442" y="737"/>
                  </a:lnTo>
                  <a:lnTo>
                    <a:pt x="442" y="736"/>
                  </a:lnTo>
                  <a:lnTo>
                    <a:pt x="442" y="735"/>
                  </a:lnTo>
                  <a:lnTo>
                    <a:pt x="442" y="734"/>
                  </a:lnTo>
                  <a:lnTo>
                    <a:pt x="443" y="733"/>
                  </a:lnTo>
                  <a:lnTo>
                    <a:pt x="444" y="733"/>
                  </a:lnTo>
                  <a:lnTo>
                    <a:pt x="445" y="734"/>
                  </a:lnTo>
                  <a:lnTo>
                    <a:pt x="446" y="734"/>
                  </a:lnTo>
                  <a:lnTo>
                    <a:pt x="446" y="734"/>
                  </a:lnTo>
                  <a:lnTo>
                    <a:pt x="446" y="733"/>
                  </a:lnTo>
                  <a:lnTo>
                    <a:pt x="446" y="733"/>
                  </a:lnTo>
                  <a:lnTo>
                    <a:pt x="445" y="732"/>
                  </a:lnTo>
                  <a:lnTo>
                    <a:pt x="445" y="730"/>
                  </a:lnTo>
                  <a:lnTo>
                    <a:pt x="446" y="729"/>
                  </a:lnTo>
                  <a:lnTo>
                    <a:pt x="446" y="728"/>
                  </a:lnTo>
                  <a:lnTo>
                    <a:pt x="446" y="727"/>
                  </a:lnTo>
                  <a:lnTo>
                    <a:pt x="445" y="725"/>
                  </a:lnTo>
                  <a:lnTo>
                    <a:pt x="445" y="724"/>
                  </a:lnTo>
                  <a:lnTo>
                    <a:pt x="446" y="724"/>
                  </a:lnTo>
                  <a:lnTo>
                    <a:pt x="446" y="723"/>
                  </a:lnTo>
                  <a:lnTo>
                    <a:pt x="447" y="724"/>
                  </a:lnTo>
                  <a:lnTo>
                    <a:pt x="447" y="725"/>
                  </a:lnTo>
                  <a:lnTo>
                    <a:pt x="449" y="725"/>
                  </a:lnTo>
                  <a:lnTo>
                    <a:pt x="451" y="725"/>
                  </a:lnTo>
                  <a:lnTo>
                    <a:pt x="451" y="725"/>
                  </a:lnTo>
                  <a:lnTo>
                    <a:pt x="452" y="724"/>
                  </a:lnTo>
                  <a:lnTo>
                    <a:pt x="452" y="723"/>
                  </a:lnTo>
                  <a:lnTo>
                    <a:pt x="452" y="723"/>
                  </a:lnTo>
                  <a:lnTo>
                    <a:pt x="451" y="721"/>
                  </a:lnTo>
                  <a:lnTo>
                    <a:pt x="451" y="720"/>
                  </a:lnTo>
                  <a:lnTo>
                    <a:pt x="451" y="720"/>
                  </a:lnTo>
                  <a:lnTo>
                    <a:pt x="449" y="719"/>
                  </a:lnTo>
                  <a:lnTo>
                    <a:pt x="449" y="719"/>
                  </a:lnTo>
                  <a:lnTo>
                    <a:pt x="449" y="717"/>
                  </a:lnTo>
                  <a:lnTo>
                    <a:pt x="450" y="716"/>
                  </a:lnTo>
                  <a:lnTo>
                    <a:pt x="451" y="716"/>
                  </a:lnTo>
                  <a:lnTo>
                    <a:pt x="451" y="715"/>
                  </a:lnTo>
                  <a:lnTo>
                    <a:pt x="452" y="716"/>
                  </a:lnTo>
                  <a:lnTo>
                    <a:pt x="454" y="717"/>
                  </a:lnTo>
                  <a:lnTo>
                    <a:pt x="455" y="717"/>
                  </a:lnTo>
                  <a:lnTo>
                    <a:pt x="456" y="717"/>
                  </a:lnTo>
                  <a:lnTo>
                    <a:pt x="456" y="715"/>
                  </a:lnTo>
                  <a:lnTo>
                    <a:pt x="457" y="714"/>
                  </a:lnTo>
                  <a:lnTo>
                    <a:pt x="458" y="713"/>
                  </a:lnTo>
                  <a:lnTo>
                    <a:pt x="458" y="712"/>
                  </a:lnTo>
                  <a:lnTo>
                    <a:pt x="456" y="711"/>
                  </a:lnTo>
                  <a:lnTo>
                    <a:pt x="456" y="711"/>
                  </a:lnTo>
                  <a:lnTo>
                    <a:pt x="454" y="710"/>
                  </a:lnTo>
                  <a:lnTo>
                    <a:pt x="454" y="709"/>
                  </a:lnTo>
                  <a:lnTo>
                    <a:pt x="455" y="709"/>
                  </a:lnTo>
                  <a:lnTo>
                    <a:pt x="456" y="708"/>
                  </a:lnTo>
                  <a:lnTo>
                    <a:pt x="456" y="706"/>
                  </a:lnTo>
                  <a:lnTo>
                    <a:pt x="456" y="705"/>
                  </a:lnTo>
                  <a:lnTo>
                    <a:pt x="455" y="705"/>
                  </a:lnTo>
                  <a:lnTo>
                    <a:pt x="453" y="703"/>
                  </a:lnTo>
                  <a:lnTo>
                    <a:pt x="452" y="702"/>
                  </a:lnTo>
                  <a:lnTo>
                    <a:pt x="452" y="700"/>
                  </a:lnTo>
                  <a:lnTo>
                    <a:pt x="454" y="700"/>
                  </a:lnTo>
                  <a:lnTo>
                    <a:pt x="455" y="697"/>
                  </a:lnTo>
                  <a:lnTo>
                    <a:pt x="456" y="696"/>
                  </a:lnTo>
                  <a:lnTo>
                    <a:pt x="459" y="695"/>
                  </a:lnTo>
                  <a:lnTo>
                    <a:pt x="458" y="693"/>
                  </a:lnTo>
                  <a:lnTo>
                    <a:pt x="459" y="692"/>
                  </a:lnTo>
                  <a:lnTo>
                    <a:pt x="460" y="691"/>
                  </a:lnTo>
                  <a:lnTo>
                    <a:pt x="462" y="689"/>
                  </a:lnTo>
                  <a:lnTo>
                    <a:pt x="464" y="689"/>
                  </a:lnTo>
                  <a:lnTo>
                    <a:pt x="465" y="689"/>
                  </a:lnTo>
                  <a:lnTo>
                    <a:pt x="465" y="688"/>
                  </a:lnTo>
                  <a:lnTo>
                    <a:pt x="465" y="687"/>
                  </a:lnTo>
                  <a:lnTo>
                    <a:pt x="465" y="686"/>
                  </a:lnTo>
                  <a:lnTo>
                    <a:pt x="465" y="686"/>
                  </a:lnTo>
                  <a:lnTo>
                    <a:pt x="461" y="685"/>
                  </a:lnTo>
                  <a:lnTo>
                    <a:pt x="461" y="683"/>
                  </a:lnTo>
                  <a:lnTo>
                    <a:pt x="462" y="683"/>
                  </a:lnTo>
                  <a:lnTo>
                    <a:pt x="464" y="683"/>
                  </a:lnTo>
                  <a:lnTo>
                    <a:pt x="465" y="681"/>
                  </a:lnTo>
                  <a:lnTo>
                    <a:pt x="465" y="681"/>
                  </a:lnTo>
                  <a:lnTo>
                    <a:pt x="464" y="678"/>
                  </a:lnTo>
                  <a:lnTo>
                    <a:pt x="465" y="676"/>
                  </a:lnTo>
                  <a:lnTo>
                    <a:pt x="465" y="675"/>
                  </a:lnTo>
                  <a:lnTo>
                    <a:pt x="465" y="674"/>
                  </a:lnTo>
                  <a:lnTo>
                    <a:pt x="465" y="674"/>
                  </a:lnTo>
                  <a:lnTo>
                    <a:pt x="464" y="674"/>
                  </a:lnTo>
                  <a:lnTo>
                    <a:pt x="462" y="673"/>
                  </a:lnTo>
                  <a:lnTo>
                    <a:pt x="462" y="672"/>
                  </a:lnTo>
                  <a:lnTo>
                    <a:pt x="462" y="672"/>
                  </a:lnTo>
                  <a:lnTo>
                    <a:pt x="465" y="672"/>
                  </a:lnTo>
                  <a:lnTo>
                    <a:pt x="465" y="671"/>
                  </a:lnTo>
                  <a:lnTo>
                    <a:pt x="465" y="670"/>
                  </a:lnTo>
                  <a:lnTo>
                    <a:pt x="465" y="669"/>
                  </a:lnTo>
                  <a:lnTo>
                    <a:pt x="464" y="669"/>
                  </a:lnTo>
                  <a:lnTo>
                    <a:pt x="463" y="669"/>
                  </a:lnTo>
                  <a:lnTo>
                    <a:pt x="462" y="669"/>
                  </a:lnTo>
                  <a:lnTo>
                    <a:pt x="462" y="670"/>
                  </a:lnTo>
                  <a:lnTo>
                    <a:pt x="461" y="671"/>
                  </a:lnTo>
                  <a:lnTo>
                    <a:pt x="461" y="670"/>
                  </a:lnTo>
                  <a:lnTo>
                    <a:pt x="461" y="669"/>
                  </a:lnTo>
                  <a:lnTo>
                    <a:pt x="460" y="669"/>
                  </a:lnTo>
                  <a:lnTo>
                    <a:pt x="458" y="670"/>
                  </a:lnTo>
                  <a:lnTo>
                    <a:pt x="456" y="672"/>
                  </a:lnTo>
                  <a:lnTo>
                    <a:pt x="456" y="672"/>
                  </a:lnTo>
                  <a:lnTo>
                    <a:pt x="455" y="671"/>
                  </a:lnTo>
                  <a:lnTo>
                    <a:pt x="454" y="670"/>
                  </a:lnTo>
                  <a:lnTo>
                    <a:pt x="168" y="671"/>
                  </a:lnTo>
                  <a:lnTo>
                    <a:pt x="161" y="654"/>
                  </a:lnTo>
                  <a:lnTo>
                    <a:pt x="146" y="639"/>
                  </a:lnTo>
                  <a:lnTo>
                    <a:pt x="115" y="630"/>
                  </a:lnTo>
                  <a:lnTo>
                    <a:pt x="49" y="625"/>
                  </a:lnTo>
                  <a:lnTo>
                    <a:pt x="14" y="611"/>
                  </a:lnTo>
                  <a:lnTo>
                    <a:pt x="0" y="590"/>
                  </a:lnTo>
                  <a:lnTo>
                    <a:pt x="1" y="581"/>
                  </a:lnTo>
                  <a:lnTo>
                    <a:pt x="8" y="572"/>
                  </a:lnTo>
                  <a:lnTo>
                    <a:pt x="37" y="559"/>
                  </a:lnTo>
                  <a:lnTo>
                    <a:pt x="95" y="526"/>
                  </a:lnTo>
                  <a:lnTo>
                    <a:pt x="104" y="498"/>
                  </a:lnTo>
                  <a:lnTo>
                    <a:pt x="96" y="475"/>
                  </a:lnTo>
                  <a:lnTo>
                    <a:pt x="95" y="447"/>
                  </a:lnTo>
                  <a:lnTo>
                    <a:pt x="97" y="434"/>
                  </a:lnTo>
                  <a:lnTo>
                    <a:pt x="110" y="415"/>
                  </a:lnTo>
                  <a:lnTo>
                    <a:pt x="121" y="407"/>
                  </a:lnTo>
                  <a:lnTo>
                    <a:pt x="146" y="393"/>
                  </a:lnTo>
                  <a:lnTo>
                    <a:pt x="153" y="368"/>
                  </a:lnTo>
                  <a:lnTo>
                    <a:pt x="152" y="340"/>
                  </a:lnTo>
                  <a:lnTo>
                    <a:pt x="141" y="317"/>
                  </a:lnTo>
                  <a:lnTo>
                    <a:pt x="131" y="293"/>
                  </a:lnTo>
                  <a:lnTo>
                    <a:pt x="136" y="268"/>
                  </a:lnTo>
                  <a:lnTo>
                    <a:pt x="146" y="250"/>
                  </a:lnTo>
                  <a:lnTo>
                    <a:pt x="199" y="203"/>
                  </a:lnTo>
                  <a:lnTo>
                    <a:pt x="240" y="148"/>
                  </a:lnTo>
                  <a:lnTo>
                    <a:pt x="274" y="131"/>
                  </a:lnTo>
                  <a:lnTo>
                    <a:pt x="280" y="128"/>
                  </a:lnTo>
                  <a:lnTo>
                    <a:pt x="336" y="92"/>
                  </a:lnTo>
                  <a:lnTo>
                    <a:pt x="371" y="80"/>
                  </a:lnTo>
                  <a:lnTo>
                    <a:pt x="414" y="38"/>
                  </a:lnTo>
                  <a:lnTo>
                    <a:pt x="421" y="27"/>
                  </a:lnTo>
                  <a:lnTo>
                    <a:pt x="437" y="25"/>
                  </a:lnTo>
                  <a:lnTo>
                    <a:pt x="473" y="11"/>
                  </a:lnTo>
                  <a:lnTo>
                    <a:pt x="497" y="4"/>
                  </a:lnTo>
                  <a:lnTo>
                    <a:pt x="513" y="0"/>
                  </a:lnTo>
                  <a:lnTo>
                    <a:pt x="568" y="14"/>
                  </a:lnTo>
                  <a:lnTo>
                    <a:pt x="583" y="34"/>
                  </a:lnTo>
                  <a:lnTo>
                    <a:pt x="606" y="72"/>
                  </a:lnTo>
                  <a:lnTo>
                    <a:pt x="627" y="87"/>
                  </a:lnTo>
                  <a:lnTo>
                    <a:pt x="661" y="105"/>
                  </a:lnTo>
                  <a:lnTo>
                    <a:pt x="685" y="129"/>
                  </a:lnTo>
                  <a:lnTo>
                    <a:pt x="721" y="147"/>
                  </a:lnTo>
                  <a:lnTo>
                    <a:pt x="751" y="155"/>
                  </a:lnTo>
                  <a:lnTo>
                    <a:pt x="769" y="144"/>
                  </a:lnTo>
                  <a:lnTo>
                    <a:pt x="774" y="128"/>
                  </a:lnTo>
                  <a:lnTo>
                    <a:pt x="776" y="96"/>
                  </a:lnTo>
                  <a:lnTo>
                    <a:pt x="797" y="105"/>
                  </a:lnTo>
                  <a:lnTo>
                    <a:pt x="838" y="149"/>
                  </a:lnTo>
                  <a:lnTo>
                    <a:pt x="849" y="161"/>
                  </a:lnTo>
                  <a:lnTo>
                    <a:pt x="863" y="181"/>
                  </a:lnTo>
                  <a:lnTo>
                    <a:pt x="893" y="202"/>
                  </a:lnTo>
                  <a:lnTo>
                    <a:pt x="907" y="218"/>
                  </a:lnTo>
                  <a:lnTo>
                    <a:pt x="920" y="245"/>
                  </a:lnTo>
                  <a:lnTo>
                    <a:pt x="942" y="262"/>
                  </a:lnTo>
                  <a:lnTo>
                    <a:pt x="962" y="271"/>
                  </a:lnTo>
                  <a:lnTo>
                    <a:pt x="979" y="263"/>
                  </a:lnTo>
                  <a:lnTo>
                    <a:pt x="1001" y="253"/>
                  </a:lnTo>
                  <a:lnTo>
                    <a:pt x="1005" y="226"/>
                  </a:lnTo>
                  <a:lnTo>
                    <a:pt x="996" y="215"/>
                  </a:lnTo>
                  <a:close/>
                </a:path>
              </a:pathLst>
            </a:custGeom>
            <a:solidFill>
              <a:srgbClr val="FFC000"/>
            </a:solidFill>
            <a:ln w="9525">
              <a:solidFill>
                <a:srgbClr val="FFC000"/>
              </a:solidFill>
              <a:round/>
              <a:headEnd/>
              <a:tailEnd/>
            </a:ln>
          </p:spPr>
          <p:txBody>
            <a:bodyPr/>
            <a:lstStyle/>
            <a:p>
              <a:endParaRPr lang="en-US"/>
            </a:p>
          </p:txBody>
        </p:sp>
        <p:sp>
          <p:nvSpPr>
            <p:cNvPr id="58" name="Freeform 19"/>
            <p:cNvSpPr>
              <a:spLocks/>
            </p:cNvSpPr>
            <p:nvPr/>
          </p:nvSpPr>
          <p:spPr bwMode="auto">
            <a:xfrm>
              <a:off x="7423150" y="5356225"/>
              <a:ext cx="1033462" cy="788988"/>
            </a:xfrm>
            <a:custGeom>
              <a:avLst/>
              <a:gdLst/>
              <a:ahLst/>
              <a:cxnLst>
                <a:cxn ang="0">
                  <a:pos x="643" y="405"/>
                </a:cxn>
                <a:cxn ang="0">
                  <a:pos x="619" y="415"/>
                </a:cxn>
                <a:cxn ang="0">
                  <a:pos x="598" y="412"/>
                </a:cxn>
                <a:cxn ang="0">
                  <a:pos x="573" y="400"/>
                </a:cxn>
                <a:cxn ang="0">
                  <a:pos x="537" y="397"/>
                </a:cxn>
                <a:cxn ang="0">
                  <a:pos x="483" y="398"/>
                </a:cxn>
                <a:cxn ang="0">
                  <a:pos x="469" y="385"/>
                </a:cxn>
                <a:cxn ang="0">
                  <a:pos x="478" y="384"/>
                </a:cxn>
                <a:cxn ang="0">
                  <a:pos x="480" y="380"/>
                </a:cxn>
                <a:cxn ang="0">
                  <a:pos x="469" y="380"/>
                </a:cxn>
                <a:cxn ang="0">
                  <a:pos x="453" y="367"/>
                </a:cxn>
                <a:cxn ang="0">
                  <a:pos x="445" y="359"/>
                </a:cxn>
                <a:cxn ang="0">
                  <a:pos x="429" y="367"/>
                </a:cxn>
                <a:cxn ang="0">
                  <a:pos x="432" y="371"/>
                </a:cxn>
                <a:cxn ang="0">
                  <a:pos x="441" y="382"/>
                </a:cxn>
                <a:cxn ang="0">
                  <a:pos x="414" y="380"/>
                </a:cxn>
                <a:cxn ang="0">
                  <a:pos x="361" y="388"/>
                </a:cxn>
                <a:cxn ang="0">
                  <a:pos x="291" y="414"/>
                </a:cxn>
                <a:cxn ang="0">
                  <a:pos x="238" y="440"/>
                </a:cxn>
                <a:cxn ang="0">
                  <a:pos x="188" y="454"/>
                </a:cxn>
                <a:cxn ang="0">
                  <a:pos x="181" y="472"/>
                </a:cxn>
                <a:cxn ang="0">
                  <a:pos x="173" y="481"/>
                </a:cxn>
                <a:cxn ang="0">
                  <a:pos x="173" y="492"/>
                </a:cxn>
                <a:cxn ang="0">
                  <a:pos x="158" y="487"/>
                </a:cxn>
                <a:cxn ang="0">
                  <a:pos x="140" y="492"/>
                </a:cxn>
                <a:cxn ang="0">
                  <a:pos x="124" y="491"/>
                </a:cxn>
                <a:cxn ang="0">
                  <a:pos x="105" y="476"/>
                </a:cxn>
                <a:cxn ang="0">
                  <a:pos x="93" y="457"/>
                </a:cxn>
                <a:cxn ang="0">
                  <a:pos x="89" y="440"/>
                </a:cxn>
                <a:cxn ang="0">
                  <a:pos x="89" y="427"/>
                </a:cxn>
                <a:cxn ang="0">
                  <a:pos x="91" y="419"/>
                </a:cxn>
                <a:cxn ang="0">
                  <a:pos x="89" y="408"/>
                </a:cxn>
                <a:cxn ang="0">
                  <a:pos x="81" y="402"/>
                </a:cxn>
                <a:cxn ang="0">
                  <a:pos x="78" y="395"/>
                </a:cxn>
                <a:cxn ang="0">
                  <a:pos x="72" y="386"/>
                </a:cxn>
                <a:cxn ang="0">
                  <a:pos x="67" y="373"/>
                </a:cxn>
                <a:cxn ang="0">
                  <a:pos x="69" y="366"/>
                </a:cxn>
                <a:cxn ang="0">
                  <a:pos x="65" y="351"/>
                </a:cxn>
                <a:cxn ang="0">
                  <a:pos x="57" y="343"/>
                </a:cxn>
                <a:cxn ang="0">
                  <a:pos x="50" y="335"/>
                </a:cxn>
                <a:cxn ang="0">
                  <a:pos x="45" y="330"/>
                </a:cxn>
                <a:cxn ang="0">
                  <a:pos x="40" y="328"/>
                </a:cxn>
                <a:cxn ang="0">
                  <a:pos x="35" y="324"/>
                </a:cxn>
                <a:cxn ang="0">
                  <a:pos x="32" y="320"/>
                </a:cxn>
                <a:cxn ang="0">
                  <a:pos x="27" y="316"/>
                </a:cxn>
                <a:cxn ang="0">
                  <a:pos x="24" y="308"/>
                </a:cxn>
                <a:cxn ang="0">
                  <a:pos x="13" y="301"/>
                </a:cxn>
                <a:cxn ang="0">
                  <a:pos x="17" y="297"/>
                </a:cxn>
                <a:cxn ang="0">
                  <a:pos x="18" y="294"/>
                </a:cxn>
                <a:cxn ang="0">
                  <a:pos x="17" y="290"/>
                </a:cxn>
                <a:cxn ang="0">
                  <a:pos x="7" y="281"/>
                </a:cxn>
                <a:cxn ang="0">
                  <a:pos x="5" y="277"/>
                </a:cxn>
                <a:cxn ang="0">
                  <a:pos x="7" y="271"/>
                </a:cxn>
                <a:cxn ang="0">
                  <a:pos x="1" y="265"/>
                </a:cxn>
                <a:cxn ang="0">
                  <a:pos x="69" y="255"/>
                </a:cxn>
                <a:cxn ang="0">
                  <a:pos x="279" y="300"/>
                </a:cxn>
                <a:cxn ang="0">
                  <a:pos x="456" y="263"/>
                </a:cxn>
                <a:cxn ang="0">
                  <a:pos x="406" y="73"/>
                </a:cxn>
                <a:cxn ang="0">
                  <a:pos x="534" y="133"/>
                </a:cxn>
              </a:cxnLst>
              <a:rect l="0" t="0" r="r" b="b"/>
              <a:pathLst>
                <a:path w="651" h="497">
                  <a:moveTo>
                    <a:pt x="643" y="263"/>
                  </a:moveTo>
                  <a:lnTo>
                    <a:pt x="643" y="264"/>
                  </a:lnTo>
                  <a:lnTo>
                    <a:pt x="644" y="278"/>
                  </a:lnTo>
                  <a:lnTo>
                    <a:pt x="645" y="295"/>
                  </a:lnTo>
                  <a:lnTo>
                    <a:pt x="645" y="304"/>
                  </a:lnTo>
                  <a:lnTo>
                    <a:pt x="648" y="343"/>
                  </a:lnTo>
                  <a:lnTo>
                    <a:pt x="648" y="356"/>
                  </a:lnTo>
                  <a:lnTo>
                    <a:pt x="650" y="387"/>
                  </a:lnTo>
                  <a:lnTo>
                    <a:pt x="651" y="401"/>
                  </a:lnTo>
                  <a:lnTo>
                    <a:pt x="650" y="402"/>
                  </a:lnTo>
                  <a:lnTo>
                    <a:pt x="648" y="404"/>
                  </a:lnTo>
                  <a:lnTo>
                    <a:pt x="646" y="405"/>
                  </a:lnTo>
                  <a:lnTo>
                    <a:pt x="645" y="405"/>
                  </a:lnTo>
                  <a:lnTo>
                    <a:pt x="643" y="405"/>
                  </a:lnTo>
                  <a:lnTo>
                    <a:pt x="643" y="405"/>
                  </a:lnTo>
                  <a:lnTo>
                    <a:pt x="643" y="404"/>
                  </a:lnTo>
                  <a:lnTo>
                    <a:pt x="639" y="399"/>
                  </a:lnTo>
                  <a:lnTo>
                    <a:pt x="638" y="399"/>
                  </a:lnTo>
                  <a:lnTo>
                    <a:pt x="637" y="399"/>
                  </a:lnTo>
                  <a:lnTo>
                    <a:pt x="636" y="399"/>
                  </a:lnTo>
                  <a:lnTo>
                    <a:pt x="633" y="399"/>
                  </a:lnTo>
                  <a:lnTo>
                    <a:pt x="627" y="403"/>
                  </a:lnTo>
                  <a:lnTo>
                    <a:pt x="627" y="406"/>
                  </a:lnTo>
                  <a:lnTo>
                    <a:pt x="628" y="407"/>
                  </a:lnTo>
                  <a:lnTo>
                    <a:pt x="625" y="410"/>
                  </a:lnTo>
                  <a:lnTo>
                    <a:pt x="624" y="413"/>
                  </a:lnTo>
                  <a:lnTo>
                    <a:pt x="620" y="414"/>
                  </a:lnTo>
                  <a:lnTo>
                    <a:pt x="619" y="415"/>
                  </a:lnTo>
                  <a:lnTo>
                    <a:pt x="615" y="417"/>
                  </a:lnTo>
                  <a:lnTo>
                    <a:pt x="612" y="418"/>
                  </a:lnTo>
                  <a:lnTo>
                    <a:pt x="610" y="417"/>
                  </a:lnTo>
                  <a:lnTo>
                    <a:pt x="609" y="418"/>
                  </a:lnTo>
                  <a:lnTo>
                    <a:pt x="606" y="417"/>
                  </a:lnTo>
                  <a:lnTo>
                    <a:pt x="605" y="417"/>
                  </a:lnTo>
                  <a:lnTo>
                    <a:pt x="605" y="418"/>
                  </a:lnTo>
                  <a:lnTo>
                    <a:pt x="604" y="417"/>
                  </a:lnTo>
                  <a:lnTo>
                    <a:pt x="602" y="417"/>
                  </a:lnTo>
                  <a:lnTo>
                    <a:pt x="601" y="416"/>
                  </a:lnTo>
                  <a:lnTo>
                    <a:pt x="600" y="413"/>
                  </a:lnTo>
                  <a:lnTo>
                    <a:pt x="599" y="413"/>
                  </a:lnTo>
                  <a:lnTo>
                    <a:pt x="598" y="413"/>
                  </a:lnTo>
                  <a:lnTo>
                    <a:pt x="598" y="412"/>
                  </a:lnTo>
                  <a:lnTo>
                    <a:pt x="598" y="411"/>
                  </a:lnTo>
                  <a:lnTo>
                    <a:pt x="596" y="409"/>
                  </a:lnTo>
                  <a:lnTo>
                    <a:pt x="593" y="407"/>
                  </a:lnTo>
                  <a:lnTo>
                    <a:pt x="586" y="405"/>
                  </a:lnTo>
                  <a:lnTo>
                    <a:pt x="583" y="405"/>
                  </a:lnTo>
                  <a:lnTo>
                    <a:pt x="578" y="405"/>
                  </a:lnTo>
                  <a:lnTo>
                    <a:pt x="575" y="405"/>
                  </a:lnTo>
                  <a:lnTo>
                    <a:pt x="574" y="404"/>
                  </a:lnTo>
                  <a:lnTo>
                    <a:pt x="573" y="404"/>
                  </a:lnTo>
                  <a:lnTo>
                    <a:pt x="573" y="403"/>
                  </a:lnTo>
                  <a:lnTo>
                    <a:pt x="573" y="402"/>
                  </a:lnTo>
                  <a:lnTo>
                    <a:pt x="574" y="402"/>
                  </a:lnTo>
                  <a:lnTo>
                    <a:pt x="573" y="401"/>
                  </a:lnTo>
                  <a:lnTo>
                    <a:pt x="573" y="400"/>
                  </a:lnTo>
                  <a:lnTo>
                    <a:pt x="574" y="399"/>
                  </a:lnTo>
                  <a:lnTo>
                    <a:pt x="574" y="398"/>
                  </a:lnTo>
                  <a:lnTo>
                    <a:pt x="573" y="395"/>
                  </a:lnTo>
                  <a:lnTo>
                    <a:pt x="574" y="392"/>
                  </a:lnTo>
                  <a:lnTo>
                    <a:pt x="575" y="390"/>
                  </a:lnTo>
                  <a:lnTo>
                    <a:pt x="572" y="390"/>
                  </a:lnTo>
                  <a:lnTo>
                    <a:pt x="553" y="385"/>
                  </a:lnTo>
                  <a:lnTo>
                    <a:pt x="553" y="390"/>
                  </a:lnTo>
                  <a:lnTo>
                    <a:pt x="551" y="390"/>
                  </a:lnTo>
                  <a:lnTo>
                    <a:pt x="549" y="390"/>
                  </a:lnTo>
                  <a:lnTo>
                    <a:pt x="548" y="392"/>
                  </a:lnTo>
                  <a:lnTo>
                    <a:pt x="544" y="394"/>
                  </a:lnTo>
                  <a:lnTo>
                    <a:pt x="540" y="398"/>
                  </a:lnTo>
                  <a:lnTo>
                    <a:pt x="537" y="397"/>
                  </a:lnTo>
                  <a:lnTo>
                    <a:pt x="532" y="397"/>
                  </a:lnTo>
                  <a:lnTo>
                    <a:pt x="528" y="396"/>
                  </a:lnTo>
                  <a:lnTo>
                    <a:pt x="528" y="397"/>
                  </a:lnTo>
                  <a:lnTo>
                    <a:pt x="525" y="398"/>
                  </a:lnTo>
                  <a:lnTo>
                    <a:pt x="521" y="399"/>
                  </a:lnTo>
                  <a:lnTo>
                    <a:pt x="518" y="402"/>
                  </a:lnTo>
                  <a:lnTo>
                    <a:pt x="514" y="405"/>
                  </a:lnTo>
                  <a:lnTo>
                    <a:pt x="511" y="406"/>
                  </a:lnTo>
                  <a:lnTo>
                    <a:pt x="507" y="407"/>
                  </a:lnTo>
                  <a:lnTo>
                    <a:pt x="501" y="407"/>
                  </a:lnTo>
                  <a:lnTo>
                    <a:pt x="495" y="405"/>
                  </a:lnTo>
                  <a:lnTo>
                    <a:pt x="490" y="403"/>
                  </a:lnTo>
                  <a:lnTo>
                    <a:pt x="487" y="401"/>
                  </a:lnTo>
                  <a:lnTo>
                    <a:pt x="483" y="398"/>
                  </a:lnTo>
                  <a:lnTo>
                    <a:pt x="479" y="394"/>
                  </a:lnTo>
                  <a:lnTo>
                    <a:pt x="477" y="393"/>
                  </a:lnTo>
                  <a:lnTo>
                    <a:pt x="470" y="389"/>
                  </a:lnTo>
                  <a:lnTo>
                    <a:pt x="465" y="387"/>
                  </a:lnTo>
                  <a:lnTo>
                    <a:pt x="463" y="385"/>
                  </a:lnTo>
                  <a:lnTo>
                    <a:pt x="461" y="385"/>
                  </a:lnTo>
                  <a:lnTo>
                    <a:pt x="461" y="384"/>
                  </a:lnTo>
                  <a:lnTo>
                    <a:pt x="461" y="383"/>
                  </a:lnTo>
                  <a:lnTo>
                    <a:pt x="461" y="384"/>
                  </a:lnTo>
                  <a:lnTo>
                    <a:pt x="462" y="384"/>
                  </a:lnTo>
                  <a:lnTo>
                    <a:pt x="464" y="385"/>
                  </a:lnTo>
                  <a:lnTo>
                    <a:pt x="466" y="385"/>
                  </a:lnTo>
                  <a:lnTo>
                    <a:pt x="468" y="385"/>
                  </a:lnTo>
                  <a:lnTo>
                    <a:pt x="469" y="385"/>
                  </a:lnTo>
                  <a:lnTo>
                    <a:pt x="470" y="385"/>
                  </a:lnTo>
                  <a:lnTo>
                    <a:pt x="472" y="385"/>
                  </a:lnTo>
                  <a:lnTo>
                    <a:pt x="474" y="385"/>
                  </a:lnTo>
                  <a:lnTo>
                    <a:pt x="474" y="386"/>
                  </a:lnTo>
                  <a:lnTo>
                    <a:pt x="475" y="387"/>
                  </a:lnTo>
                  <a:lnTo>
                    <a:pt x="475" y="388"/>
                  </a:lnTo>
                  <a:lnTo>
                    <a:pt x="478" y="387"/>
                  </a:lnTo>
                  <a:lnTo>
                    <a:pt x="479" y="386"/>
                  </a:lnTo>
                  <a:lnTo>
                    <a:pt x="480" y="386"/>
                  </a:lnTo>
                  <a:lnTo>
                    <a:pt x="479" y="386"/>
                  </a:lnTo>
                  <a:lnTo>
                    <a:pt x="478" y="385"/>
                  </a:lnTo>
                  <a:lnTo>
                    <a:pt x="478" y="385"/>
                  </a:lnTo>
                  <a:lnTo>
                    <a:pt x="479" y="384"/>
                  </a:lnTo>
                  <a:lnTo>
                    <a:pt x="478" y="384"/>
                  </a:lnTo>
                  <a:lnTo>
                    <a:pt x="479" y="383"/>
                  </a:lnTo>
                  <a:lnTo>
                    <a:pt x="479" y="382"/>
                  </a:lnTo>
                  <a:lnTo>
                    <a:pt x="478" y="381"/>
                  </a:lnTo>
                  <a:lnTo>
                    <a:pt x="479" y="381"/>
                  </a:lnTo>
                  <a:lnTo>
                    <a:pt x="480" y="382"/>
                  </a:lnTo>
                  <a:lnTo>
                    <a:pt x="481" y="382"/>
                  </a:lnTo>
                  <a:lnTo>
                    <a:pt x="482" y="381"/>
                  </a:lnTo>
                  <a:lnTo>
                    <a:pt x="482" y="380"/>
                  </a:lnTo>
                  <a:lnTo>
                    <a:pt x="482" y="380"/>
                  </a:lnTo>
                  <a:lnTo>
                    <a:pt x="483" y="379"/>
                  </a:lnTo>
                  <a:lnTo>
                    <a:pt x="482" y="379"/>
                  </a:lnTo>
                  <a:lnTo>
                    <a:pt x="481" y="380"/>
                  </a:lnTo>
                  <a:lnTo>
                    <a:pt x="481" y="381"/>
                  </a:lnTo>
                  <a:lnTo>
                    <a:pt x="480" y="380"/>
                  </a:lnTo>
                  <a:lnTo>
                    <a:pt x="478" y="380"/>
                  </a:lnTo>
                  <a:lnTo>
                    <a:pt x="478" y="380"/>
                  </a:lnTo>
                  <a:lnTo>
                    <a:pt x="477" y="381"/>
                  </a:lnTo>
                  <a:lnTo>
                    <a:pt x="477" y="382"/>
                  </a:lnTo>
                  <a:lnTo>
                    <a:pt x="478" y="382"/>
                  </a:lnTo>
                  <a:lnTo>
                    <a:pt x="477" y="383"/>
                  </a:lnTo>
                  <a:lnTo>
                    <a:pt x="478" y="384"/>
                  </a:lnTo>
                  <a:lnTo>
                    <a:pt x="478" y="385"/>
                  </a:lnTo>
                  <a:lnTo>
                    <a:pt x="475" y="385"/>
                  </a:lnTo>
                  <a:lnTo>
                    <a:pt x="474" y="384"/>
                  </a:lnTo>
                  <a:lnTo>
                    <a:pt x="472" y="384"/>
                  </a:lnTo>
                  <a:lnTo>
                    <a:pt x="471" y="383"/>
                  </a:lnTo>
                  <a:lnTo>
                    <a:pt x="469" y="380"/>
                  </a:lnTo>
                  <a:lnTo>
                    <a:pt x="469" y="380"/>
                  </a:lnTo>
                  <a:lnTo>
                    <a:pt x="467" y="381"/>
                  </a:lnTo>
                  <a:lnTo>
                    <a:pt x="464" y="381"/>
                  </a:lnTo>
                  <a:lnTo>
                    <a:pt x="462" y="380"/>
                  </a:lnTo>
                  <a:lnTo>
                    <a:pt x="456" y="376"/>
                  </a:lnTo>
                  <a:lnTo>
                    <a:pt x="454" y="375"/>
                  </a:lnTo>
                  <a:lnTo>
                    <a:pt x="448" y="372"/>
                  </a:lnTo>
                  <a:lnTo>
                    <a:pt x="446" y="367"/>
                  </a:lnTo>
                  <a:lnTo>
                    <a:pt x="442" y="365"/>
                  </a:lnTo>
                  <a:lnTo>
                    <a:pt x="443" y="364"/>
                  </a:lnTo>
                  <a:lnTo>
                    <a:pt x="445" y="364"/>
                  </a:lnTo>
                  <a:lnTo>
                    <a:pt x="446" y="365"/>
                  </a:lnTo>
                  <a:lnTo>
                    <a:pt x="447" y="366"/>
                  </a:lnTo>
                  <a:lnTo>
                    <a:pt x="450" y="366"/>
                  </a:lnTo>
                  <a:lnTo>
                    <a:pt x="453" y="367"/>
                  </a:lnTo>
                  <a:lnTo>
                    <a:pt x="454" y="366"/>
                  </a:lnTo>
                  <a:lnTo>
                    <a:pt x="454" y="366"/>
                  </a:lnTo>
                  <a:lnTo>
                    <a:pt x="453" y="366"/>
                  </a:lnTo>
                  <a:lnTo>
                    <a:pt x="451" y="366"/>
                  </a:lnTo>
                  <a:lnTo>
                    <a:pt x="451" y="365"/>
                  </a:lnTo>
                  <a:lnTo>
                    <a:pt x="450" y="366"/>
                  </a:lnTo>
                  <a:lnTo>
                    <a:pt x="450" y="365"/>
                  </a:lnTo>
                  <a:lnTo>
                    <a:pt x="449" y="364"/>
                  </a:lnTo>
                  <a:lnTo>
                    <a:pt x="448" y="363"/>
                  </a:lnTo>
                  <a:lnTo>
                    <a:pt x="447" y="363"/>
                  </a:lnTo>
                  <a:lnTo>
                    <a:pt x="446" y="362"/>
                  </a:lnTo>
                  <a:lnTo>
                    <a:pt x="445" y="361"/>
                  </a:lnTo>
                  <a:lnTo>
                    <a:pt x="445" y="360"/>
                  </a:lnTo>
                  <a:lnTo>
                    <a:pt x="445" y="359"/>
                  </a:lnTo>
                  <a:lnTo>
                    <a:pt x="444" y="360"/>
                  </a:lnTo>
                  <a:lnTo>
                    <a:pt x="443" y="361"/>
                  </a:lnTo>
                  <a:lnTo>
                    <a:pt x="439" y="361"/>
                  </a:lnTo>
                  <a:lnTo>
                    <a:pt x="437" y="363"/>
                  </a:lnTo>
                  <a:lnTo>
                    <a:pt x="436" y="363"/>
                  </a:lnTo>
                  <a:lnTo>
                    <a:pt x="435" y="364"/>
                  </a:lnTo>
                  <a:lnTo>
                    <a:pt x="433" y="363"/>
                  </a:lnTo>
                  <a:lnTo>
                    <a:pt x="431" y="366"/>
                  </a:lnTo>
                  <a:lnTo>
                    <a:pt x="431" y="366"/>
                  </a:lnTo>
                  <a:lnTo>
                    <a:pt x="431" y="365"/>
                  </a:lnTo>
                  <a:lnTo>
                    <a:pt x="429" y="364"/>
                  </a:lnTo>
                  <a:lnTo>
                    <a:pt x="429" y="363"/>
                  </a:lnTo>
                  <a:lnTo>
                    <a:pt x="429" y="366"/>
                  </a:lnTo>
                  <a:lnTo>
                    <a:pt x="429" y="367"/>
                  </a:lnTo>
                  <a:lnTo>
                    <a:pt x="429" y="368"/>
                  </a:lnTo>
                  <a:lnTo>
                    <a:pt x="427" y="369"/>
                  </a:lnTo>
                  <a:lnTo>
                    <a:pt x="425" y="367"/>
                  </a:lnTo>
                  <a:lnTo>
                    <a:pt x="422" y="366"/>
                  </a:lnTo>
                  <a:lnTo>
                    <a:pt x="420" y="364"/>
                  </a:lnTo>
                  <a:lnTo>
                    <a:pt x="421" y="371"/>
                  </a:lnTo>
                  <a:lnTo>
                    <a:pt x="422" y="370"/>
                  </a:lnTo>
                  <a:lnTo>
                    <a:pt x="425" y="370"/>
                  </a:lnTo>
                  <a:lnTo>
                    <a:pt x="426" y="370"/>
                  </a:lnTo>
                  <a:lnTo>
                    <a:pt x="427" y="371"/>
                  </a:lnTo>
                  <a:lnTo>
                    <a:pt x="428" y="371"/>
                  </a:lnTo>
                  <a:lnTo>
                    <a:pt x="428" y="370"/>
                  </a:lnTo>
                  <a:lnTo>
                    <a:pt x="429" y="370"/>
                  </a:lnTo>
                  <a:lnTo>
                    <a:pt x="432" y="371"/>
                  </a:lnTo>
                  <a:lnTo>
                    <a:pt x="431" y="372"/>
                  </a:lnTo>
                  <a:lnTo>
                    <a:pt x="433" y="373"/>
                  </a:lnTo>
                  <a:lnTo>
                    <a:pt x="434" y="373"/>
                  </a:lnTo>
                  <a:lnTo>
                    <a:pt x="435" y="372"/>
                  </a:lnTo>
                  <a:lnTo>
                    <a:pt x="436" y="372"/>
                  </a:lnTo>
                  <a:lnTo>
                    <a:pt x="436" y="372"/>
                  </a:lnTo>
                  <a:lnTo>
                    <a:pt x="438" y="373"/>
                  </a:lnTo>
                  <a:lnTo>
                    <a:pt x="440" y="374"/>
                  </a:lnTo>
                  <a:lnTo>
                    <a:pt x="440" y="375"/>
                  </a:lnTo>
                  <a:lnTo>
                    <a:pt x="440" y="378"/>
                  </a:lnTo>
                  <a:lnTo>
                    <a:pt x="439" y="378"/>
                  </a:lnTo>
                  <a:lnTo>
                    <a:pt x="441" y="380"/>
                  </a:lnTo>
                  <a:lnTo>
                    <a:pt x="441" y="380"/>
                  </a:lnTo>
                  <a:lnTo>
                    <a:pt x="441" y="382"/>
                  </a:lnTo>
                  <a:lnTo>
                    <a:pt x="440" y="382"/>
                  </a:lnTo>
                  <a:lnTo>
                    <a:pt x="439" y="382"/>
                  </a:lnTo>
                  <a:lnTo>
                    <a:pt x="439" y="381"/>
                  </a:lnTo>
                  <a:lnTo>
                    <a:pt x="438" y="381"/>
                  </a:lnTo>
                  <a:lnTo>
                    <a:pt x="438" y="382"/>
                  </a:lnTo>
                  <a:lnTo>
                    <a:pt x="437" y="382"/>
                  </a:lnTo>
                  <a:lnTo>
                    <a:pt x="434" y="381"/>
                  </a:lnTo>
                  <a:lnTo>
                    <a:pt x="431" y="380"/>
                  </a:lnTo>
                  <a:lnTo>
                    <a:pt x="428" y="381"/>
                  </a:lnTo>
                  <a:lnTo>
                    <a:pt x="425" y="380"/>
                  </a:lnTo>
                  <a:lnTo>
                    <a:pt x="422" y="380"/>
                  </a:lnTo>
                  <a:lnTo>
                    <a:pt x="419" y="380"/>
                  </a:lnTo>
                  <a:lnTo>
                    <a:pt x="417" y="380"/>
                  </a:lnTo>
                  <a:lnTo>
                    <a:pt x="414" y="380"/>
                  </a:lnTo>
                  <a:lnTo>
                    <a:pt x="412" y="380"/>
                  </a:lnTo>
                  <a:lnTo>
                    <a:pt x="406" y="381"/>
                  </a:lnTo>
                  <a:lnTo>
                    <a:pt x="404" y="381"/>
                  </a:lnTo>
                  <a:lnTo>
                    <a:pt x="401" y="381"/>
                  </a:lnTo>
                  <a:lnTo>
                    <a:pt x="396" y="382"/>
                  </a:lnTo>
                  <a:lnTo>
                    <a:pt x="389" y="382"/>
                  </a:lnTo>
                  <a:lnTo>
                    <a:pt x="385" y="383"/>
                  </a:lnTo>
                  <a:lnTo>
                    <a:pt x="380" y="384"/>
                  </a:lnTo>
                  <a:lnTo>
                    <a:pt x="380" y="384"/>
                  </a:lnTo>
                  <a:lnTo>
                    <a:pt x="375" y="385"/>
                  </a:lnTo>
                  <a:lnTo>
                    <a:pt x="369" y="386"/>
                  </a:lnTo>
                  <a:lnTo>
                    <a:pt x="366" y="387"/>
                  </a:lnTo>
                  <a:lnTo>
                    <a:pt x="361" y="388"/>
                  </a:lnTo>
                  <a:lnTo>
                    <a:pt x="361" y="388"/>
                  </a:lnTo>
                  <a:lnTo>
                    <a:pt x="361" y="389"/>
                  </a:lnTo>
                  <a:lnTo>
                    <a:pt x="359" y="389"/>
                  </a:lnTo>
                  <a:lnTo>
                    <a:pt x="357" y="389"/>
                  </a:lnTo>
                  <a:lnTo>
                    <a:pt x="356" y="389"/>
                  </a:lnTo>
                  <a:lnTo>
                    <a:pt x="356" y="389"/>
                  </a:lnTo>
                  <a:lnTo>
                    <a:pt x="354" y="389"/>
                  </a:lnTo>
                  <a:lnTo>
                    <a:pt x="354" y="397"/>
                  </a:lnTo>
                  <a:lnTo>
                    <a:pt x="338" y="403"/>
                  </a:lnTo>
                  <a:lnTo>
                    <a:pt x="328" y="406"/>
                  </a:lnTo>
                  <a:lnTo>
                    <a:pt x="323" y="408"/>
                  </a:lnTo>
                  <a:lnTo>
                    <a:pt x="320" y="402"/>
                  </a:lnTo>
                  <a:lnTo>
                    <a:pt x="312" y="407"/>
                  </a:lnTo>
                  <a:lnTo>
                    <a:pt x="309" y="408"/>
                  </a:lnTo>
                  <a:lnTo>
                    <a:pt x="291" y="414"/>
                  </a:lnTo>
                  <a:lnTo>
                    <a:pt x="291" y="422"/>
                  </a:lnTo>
                  <a:lnTo>
                    <a:pt x="274" y="429"/>
                  </a:lnTo>
                  <a:lnTo>
                    <a:pt x="253" y="439"/>
                  </a:lnTo>
                  <a:lnTo>
                    <a:pt x="250" y="428"/>
                  </a:lnTo>
                  <a:lnTo>
                    <a:pt x="248" y="429"/>
                  </a:lnTo>
                  <a:lnTo>
                    <a:pt x="244" y="429"/>
                  </a:lnTo>
                  <a:lnTo>
                    <a:pt x="244" y="428"/>
                  </a:lnTo>
                  <a:lnTo>
                    <a:pt x="243" y="427"/>
                  </a:lnTo>
                  <a:lnTo>
                    <a:pt x="244" y="427"/>
                  </a:lnTo>
                  <a:lnTo>
                    <a:pt x="243" y="427"/>
                  </a:lnTo>
                  <a:lnTo>
                    <a:pt x="244" y="427"/>
                  </a:lnTo>
                  <a:lnTo>
                    <a:pt x="244" y="426"/>
                  </a:lnTo>
                  <a:lnTo>
                    <a:pt x="237" y="426"/>
                  </a:lnTo>
                  <a:lnTo>
                    <a:pt x="238" y="440"/>
                  </a:lnTo>
                  <a:lnTo>
                    <a:pt x="238" y="462"/>
                  </a:lnTo>
                  <a:lnTo>
                    <a:pt x="232" y="452"/>
                  </a:lnTo>
                  <a:lnTo>
                    <a:pt x="229" y="449"/>
                  </a:lnTo>
                  <a:lnTo>
                    <a:pt x="226" y="444"/>
                  </a:lnTo>
                  <a:lnTo>
                    <a:pt x="224" y="440"/>
                  </a:lnTo>
                  <a:lnTo>
                    <a:pt x="219" y="443"/>
                  </a:lnTo>
                  <a:lnTo>
                    <a:pt x="212" y="447"/>
                  </a:lnTo>
                  <a:lnTo>
                    <a:pt x="206" y="452"/>
                  </a:lnTo>
                  <a:lnTo>
                    <a:pt x="206" y="452"/>
                  </a:lnTo>
                  <a:lnTo>
                    <a:pt x="201" y="454"/>
                  </a:lnTo>
                  <a:lnTo>
                    <a:pt x="198" y="455"/>
                  </a:lnTo>
                  <a:lnTo>
                    <a:pt x="197" y="450"/>
                  </a:lnTo>
                  <a:lnTo>
                    <a:pt x="190" y="453"/>
                  </a:lnTo>
                  <a:lnTo>
                    <a:pt x="188" y="454"/>
                  </a:lnTo>
                  <a:lnTo>
                    <a:pt x="187" y="454"/>
                  </a:lnTo>
                  <a:lnTo>
                    <a:pt x="186" y="455"/>
                  </a:lnTo>
                  <a:lnTo>
                    <a:pt x="185" y="458"/>
                  </a:lnTo>
                  <a:lnTo>
                    <a:pt x="184" y="460"/>
                  </a:lnTo>
                  <a:lnTo>
                    <a:pt x="184" y="463"/>
                  </a:lnTo>
                  <a:lnTo>
                    <a:pt x="186" y="464"/>
                  </a:lnTo>
                  <a:lnTo>
                    <a:pt x="186" y="464"/>
                  </a:lnTo>
                  <a:lnTo>
                    <a:pt x="187" y="466"/>
                  </a:lnTo>
                  <a:lnTo>
                    <a:pt x="186" y="468"/>
                  </a:lnTo>
                  <a:lnTo>
                    <a:pt x="185" y="469"/>
                  </a:lnTo>
                  <a:lnTo>
                    <a:pt x="183" y="469"/>
                  </a:lnTo>
                  <a:lnTo>
                    <a:pt x="182" y="470"/>
                  </a:lnTo>
                  <a:lnTo>
                    <a:pt x="182" y="470"/>
                  </a:lnTo>
                  <a:lnTo>
                    <a:pt x="181" y="472"/>
                  </a:lnTo>
                  <a:lnTo>
                    <a:pt x="181" y="473"/>
                  </a:lnTo>
                  <a:lnTo>
                    <a:pt x="180" y="473"/>
                  </a:lnTo>
                  <a:lnTo>
                    <a:pt x="179" y="474"/>
                  </a:lnTo>
                  <a:lnTo>
                    <a:pt x="179" y="474"/>
                  </a:lnTo>
                  <a:lnTo>
                    <a:pt x="178" y="475"/>
                  </a:lnTo>
                  <a:lnTo>
                    <a:pt x="178" y="476"/>
                  </a:lnTo>
                  <a:lnTo>
                    <a:pt x="178" y="477"/>
                  </a:lnTo>
                  <a:lnTo>
                    <a:pt x="177" y="477"/>
                  </a:lnTo>
                  <a:lnTo>
                    <a:pt x="177" y="478"/>
                  </a:lnTo>
                  <a:lnTo>
                    <a:pt x="176" y="477"/>
                  </a:lnTo>
                  <a:lnTo>
                    <a:pt x="176" y="478"/>
                  </a:lnTo>
                  <a:lnTo>
                    <a:pt x="175" y="478"/>
                  </a:lnTo>
                  <a:lnTo>
                    <a:pt x="174" y="480"/>
                  </a:lnTo>
                  <a:lnTo>
                    <a:pt x="173" y="481"/>
                  </a:lnTo>
                  <a:lnTo>
                    <a:pt x="173" y="482"/>
                  </a:lnTo>
                  <a:lnTo>
                    <a:pt x="173" y="483"/>
                  </a:lnTo>
                  <a:lnTo>
                    <a:pt x="174" y="485"/>
                  </a:lnTo>
                  <a:lnTo>
                    <a:pt x="173" y="486"/>
                  </a:lnTo>
                  <a:lnTo>
                    <a:pt x="174" y="486"/>
                  </a:lnTo>
                  <a:lnTo>
                    <a:pt x="174" y="487"/>
                  </a:lnTo>
                  <a:lnTo>
                    <a:pt x="175" y="488"/>
                  </a:lnTo>
                  <a:lnTo>
                    <a:pt x="175" y="488"/>
                  </a:lnTo>
                  <a:lnTo>
                    <a:pt x="176" y="489"/>
                  </a:lnTo>
                  <a:lnTo>
                    <a:pt x="175" y="490"/>
                  </a:lnTo>
                  <a:lnTo>
                    <a:pt x="174" y="490"/>
                  </a:lnTo>
                  <a:lnTo>
                    <a:pt x="174" y="491"/>
                  </a:lnTo>
                  <a:lnTo>
                    <a:pt x="173" y="491"/>
                  </a:lnTo>
                  <a:lnTo>
                    <a:pt x="173" y="492"/>
                  </a:lnTo>
                  <a:lnTo>
                    <a:pt x="172" y="492"/>
                  </a:lnTo>
                  <a:lnTo>
                    <a:pt x="171" y="492"/>
                  </a:lnTo>
                  <a:lnTo>
                    <a:pt x="170" y="493"/>
                  </a:lnTo>
                  <a:lnTo>
                    <a:pt x="169" y="493"/>
                  </a:lnTo>
                  <a:lnTo>
                    <a:pt x="169" y="494"/>
                  </a:lnTo>
                  <a:lnTo>
                    <a:pt x="168" y="496"/>
                  </a:lnTo>
                  <a:lnTo>
                    <a:pt x="168" y="497"/>
                  </a:lnTo>
                  <a:lnTo>
                    <a:pt x="167" y="497"/>
                  </a:lnTo>
                  <a:lnTo>
                    <a:pt x="165" y="496"/>
                  </a:lnTo>
                  <a:lnTo>
                    <a:pt x="164" y="495"/>
                  </a:lnTo>
                  <a:lnTo>
                    <a:pt x="162" y="489"/>
                  </a:lnTo>
                  <a:lnTo>
                    <a:pt x="161" y="488"/>
                  </a:lnTo>
                  <a:lnTo>
                    <a:pt x="159" y="486"/>
                  </a:lnTo>
                  <a:lnTo>
                    <a:pt x="158" y="487"/>
                  </a:lnTo>
                  <a:lnTo>
                    <a:pt x="155" y="488"/>
                  </a:lnTo>
                  <a:lnTo>
                    <a:pt x="155" y="488"/>
                  </a:lnTo>
                  <a:lnTo>
                    <a:pt x="154" y="489"/>
                  </a:lnTo>
                  <a:lnTo>
                    <a:pt x="154" y="491"/>
                  </a:lnTo>
                  <a:lnTo>
                    <a:pt x="154" y="492"/>
                  </a:lnTo>
                  <a:lnTo>
                    <a:pt x="153" y="492"/>
                  </a:lnTo>
                  <a:lnTo>
                    <a:pt x="150" y="492"/>
                  </a:lnTo>
                  <a:lnTo>
                    <a:pt x="148" y="492"/>
                  </a:lnTo>
                  <a:lnTo>
                    <a:pt x="146" y="492"/>
                  </a:lnTo>
                  <a:lnTo>
                    <a:pt x="145" y="492"/>
                  </a:lnTo>
                  <a:lnTo>
                    <a:pt x="143" y="491"/>
                  </a:lnTo>
                  <a:lnTo>
                    <a:pt x="143" y="492"/>
                  </a:lnTo>
                  <a:lnTo>
                    <a:pt x="142" y="492"/>
                  </a:lnTo>
                  <a:lnTo>
                    <a:pt x="140" y="492"/>
                  </a:lnTo>
                  <a:lnTo>
                    <a:pt x="140" y="492"/>
                  </a:lnTo>
                  <a:lnTo>
                    <a:pt x="139" y="492"/>
                  </a:lnTo>
                  <a:lnTo>
                    <a:pt x="138" y="492"/>
                  </a:lnTo>
                  <a:lnTo>
                    <a:pt x="138" y="490"/>
                  </a:lnTo>
                  <a:lnTo>
                    <a:pt x="137" y="488"/>
                  </a:lnTo>
                  <a:lnTo>
                    <a:pt x="136" y="488"/>
                  </a:lnTo>
                  <a:lnTo>
                    <a:pt x="135" y="486"/>
                  </a:lnTo>
                  <a:lnTo>
                    <a:pt x="133" y="485"/>
                  </a:lnTo>
                  <a:lnTo>
                    <a:pt x="131" y="485"/>
                  </a:lnTo>
                  <a:lnTo>
                    <a:pt x="130" y="486"/>
                  </a:lnTo>
                  <a:lnTo>
                    <a:pt x="128" y="487"/>
                  </a:lnTo>
                  <a:lnTo>
                    <a:pt x="127" y="488"/>
                  </a:lnTo>
                  <a:lnTo>
                    <a:pt x="126" y="490"/>
                  </a:lnTo>
                  <a:lnTo>
                    <a:pt x="124" y="491"/>
                  </a:lnTo>
                  <a:lnTo>
                    <a:pt x="122" y="492"/>
                  </a:lnTo>
                  <a:lnTo>
                    <a:pt x="120" y="492"/>
                  </a:lnTo>
                  <a:lnTo>
                    <a:pt x="118" y="493"/>
                  </a:lnTo>
                  <a:lnTo>
                    <a:pt x="116" y="492"/>
                  </a:lnTo>
                  <a:lnTo>
                    <a:pt x="114" y="491"/>
                  </a:lnTo>
                  <a:lnTo>
                    <a:pt x="113" y="490"/>
                  </a:lnTo>
                  <a:lnTo>
                    <a:pt x="112" y="488"/>
                  </a:lnTo>
                  <a:lnTo>
                    <a:pt x="111" y="487"/>
                  </a:lnTo>
                  <a:lnTo>
                    <a:pt x="110" y="485"/>
                  </a:lnTo>
                  <a:lnTo>
                    <a:pt x="110" y="483"/>
                  </a:lnTo>
                  <a:lnTo>
                    <a:pt x="108" y="482"/>
                  </a:lnTo>
                  <a:lnTo>
                    <a:pt x="107" y="479"/>
                  </a:lnTo>
                  <a:lnTo>
                    <a:pt x="107" y="478"/>
                  </a:lnTo>
                  <a:lnTo>
                    <a:pt x="105" y="476"/>
                  </a:lnTo>
                  <a:lnTo>
                    <a:pt x="104" y="474"/>
                  </a:lnTo>
                  <a:lnTo>
                    <a:pt x="103" y="474"/>
                  </a:lnTo>
                  <a:lnTo>
                    <a:pt x="101" y="474"/>
                  </a:lnTo>
                  <a:lnTo>
                    <a:pt x="99" y="473"/>
                  </a:lnTo>
                  <a:lnTo>
                    <a:pt x="98" y="471"/>
                  </a:lnTo>
                  <a:lnTo>
                    <a:pt x="97" y="469"/>
                  </a:lnTo>
                  <a:lnTo>
                    <a:pt x="97" y="468"/>
                  </a:lnTo>
                  <a:lnTo>
                    <a:pt x="98" y="464"/>
                  </a:lnTo>
                  <a:lnTo>
                    <a:pt x="98" y="463"/>
                  </a:lnTo>
                  <a:lnTo>
                    <a:pt x="98" y="460"/>
                  </a:lnTo>
                  <a:lnTo>
                    <a:pt x="98" y="459"/>
                  </a:lnTo>
                  <a:lnTo>
                    <a:pt x="97" y="458"/>
                  </a:lnTo>
                  <a:lnTo>
                    <a:pt x="96" y="458"/>
                  </a:lnTo>
                  <a:lnTo>
                    <a:pt x="93" y="457"/>
                  </a:lnTo>
                  <a:lnTo>
                    <a:pt x="92" y="455"/>
                  </a:lnTo>
                  <a:lnTo>
                    <a:pt x="90" y="453"/>
                  </a:lnTo>
                  <a:lnTo>
                    <a:pt x="90" y="452"/>
                  </a:lnTo>
                  <a:lnTo>
                    <a:pt x="90" y="450"/>
                  </a:lnTo>
                  <a:lnTo>
                    <a:pt x="92" y="450"/>
                  </a:lnTo>
                  <a:lnTo>
                    <a:pt x="93" y="450"/>
                  </a:lnTo>
                  <a:lnTo>
                    <a:pt x="93" y="449"/>
                  </a:lnTo>
                  <a:lnTo>
                    <a:pt x="91" y="448"/>
                  </a:lnTo>
                  <a:lnTo>
                    <a:pt x="90" y="448"/>
                  </a:lnTo>
                  <a:lnTo>
                    <a:pt x="89" y="447"/>
                  </a:lnTo>
                  <a:lnTo>
                    <a:pt x="90" y="445"/>
                  </a:lnTo>
                  <a:lnTo>
                    <a:pt x="90" y="443"/>
                  </a:lnTo>
                  <a:lnTo>
                    <a:pt x="90" y="441"/>
                  </a:lnTo>
                  <a:lnTo>
                    <a:pt x="89" y="440"/>
                  </a:lnTo>
                  <a:lnTo>
                    <a:pt x="87" y="438"/>
                  </a:lnTo>
                  <a:lnTo>
                    <a:pt x="87" y="437"/>
                  </a:lnTo>
                  <a:lnTo>
                    <a:pt x="84" y="437"/>
                  </a:lnTo>
                  <a:lnTo>
                    <a:pt x="84" y="436"/>
                  </a:lnTo>
                  <a:lnTo>
                    <a:pt x="83" y="436"/>
                  </a:lnTo>
                  <a:lnTo>
                    <a:pt x="84" y="435"/>
                  </a:lnTo>
                  <a:lnTo>
                    <a:pt x="84" y="435"/>
                  </a:lnTo>
                  <a:lnTo>
                    <a:pt x="86" y="434"/>
                  </a:lnTo>
                  <a:lnTo>
                    <a:pt x="86" y="432"/>
                  </a:lnTo>
                  <a:lnTo>
                    <a:pt x="86" y="431"/>
                  </a:lnTo>
                  <a:lnTo>
                    <a:pt x="85" y="429"/>
                  </a:lnTo>
                  <a:lnTo>
                    <a:pt x="86" y="428"/>
                  </a:lnTo>
                  <a:lnTo>
                    <a:pt x="87" y="427"/>
                  </a:lnTo>
                  <a:lnTo>
                    <a:pt x="89" y="427"/>
                  </a:lnTo>
                  <a:lnTo>
                    <a:pt x="89" y="426"/>
                  </a:lnTo>
                  <a:lnTo>
                    <a:pt x="90" y="426"/>
                  </a:lnTo>
                  <a:lnTo>
                    <a:pt x="91" y="425"/>
                  </a:lnTo>
                  <a:lnTo>
                    <a:pt x="92" y="425"/>
                  </a:lnTo>
                  <a:lnTo>
                    <a:pt x="92" y="424"/>
                  </a:lnTo>
                  <a:lnTo>
                    <a:pt x="93" y="423"/>
                  </a:lnTo>
                  <a:lnTo>
                    <a:pt x="93" y="422"/>
                  </a:lnTo>
                  <a:lnTo>
                    <a:pt x="91" y="422"/>
                  </a:lnTo>
                  <a:lnTo>
                    <a:pt x="90" y="421"/>
                  </a:lnTo>
                  <a:lnTo>
                    <a:pt x="89" y="420"/>
                  </a:lnTo>
                  <a:lnTo>
                    <a:pt x="89" y="419"/>
                  </a:lnTo>
                  <a:lnTo>
                    <a:pt x="90" y="419"/>
                  </a:lnTo>
                  <a:lnTo>
                    <a:pt x="91" y="420"/>
                  </a:lnTo>
                  <a:lnTo>
                    <a:pt x="91" y="419"/>
                  </a:lnTo>
                  <a:lnTo>
                    <a:pt x="91" y="417"/>
                  </a:lnTo>
                  <a:lnTo>
                    <a:pt x="92" y="417"/>
                  </a:lnTo>
                  <a:lnTo>
                    <a:pt x="91" y="417"/>
                  </a:lnTo>
                  <a:lnTo>
                    <a:pt x="90" y="417"/>
                  </a:lnTo>
                  <a:lnTo>
                    <a:pt x="89" y="416"/>
                  </a:lnTo>
                  <a:lnTo>
                    <a:pt x="90" y="415"/>
                  </a:lnTo>
                  <a:lnTo>
                    <a:pt x="91" y="413"/>
                  </a:lnTo>
                  <a:lnTo>
                    <a:pt x="91" y="413"/>
                  </a:lnTo>
                  <a:lnTo>
                    <a:pt x="90" y="411"/>
                  </a:lnTo>
                  <a:lnTo>
                    <a:pt x="91" y="411"/>
                  </a:lnTo>
                  <a:lnTo>
                    <a:pt x="91" y="410"/>
                  </a:lnTo>
                  <a:lnTo>
                    <a:pt x="89" y="410"/>
                  </a:lnTo>
                  <a:lnTo>
                    <a:pt x="89" y="408"/>
                  </a:lnTo>
                  <a:lnTo>
                    <a:pt x="89" y="408"/>
                  </a:lnTo>
                  <a:lnTo>
                    <a:pt x="88" y="408"/>
                  </a:lnTo>
                  <a:lnTo>
                    <a:pt x="88" y="406"/>
                  </a:lnTo>
                  <a:lnTo>
                    <a:pt x="87" y="406"/>
                  </a:lnTo>
                  <a:lnTo>
                    <a:pt x="87" y="407"/>
                  </a:lnTo>
                  <a:lnTo>
                    <a:pt x="86" y="407"/>
                  </a:lnTo>
                  <a:lnTo>
                    <a:pt x="85" y="406"/>
                  </a:lnTo>
                  <a:lnTo>
                    <a:pt x="85" y="405"/>
                  </a:lnTo>
                  <a:lnTo>
                    <a:pt x="84" y="406"/>
                  </a:lnTo>
                  <a:lnTo>
                    <a:pt x="84" y="405"/>
                  </a:lnTo>
                  <a:lnTo>
                    <a:pt x="84" y="404"/>
                  </a:lnTo>
                  <a:lnTo>
                    <a:pt x="84" y="403"/>
                  </a:lnTo>
                  <a:lnTo>
                    <a:pt x="83" y="403"/>
                  </a:lnTo>
                  <a:lnTo>
                    <a:pt x="81" y="403"/>
                  </a:lnTo>
                  <a:lnTo>
                    <a:pt x="81" y="402"/>
                  </a:lnTo>
                  <a:lnTo>
                    <a:pt x="80" y="402"/>
                  </a:lnTo>
                  <a:lnTo>
                    <a:pt x="80" y="403"/>
                  </a:lnTo>
                  <a:lnTo>
                    <a:pt x="79" y="402"/>
                  </a:lnTo>
                  <a:lnTo>
                    <a:pt x="79" y="401"/>
                  </a:lnTo>
                  <a:lnTo>
                    <a:pt x="79" y="401"/>
                  </a:lnTo>
                  <a:lnTo>
                    <a:pt x="79" y="400"/>
                  </a:lnTo>
                  <a:lnTo>
                    <a:pt x="78" y="400"/>
                  </a:lnTo>
                  <a:lnTo>
                    <a:pt x="78" y="399"/>
                  </a:lnTo>
                  <a:lnTo>
                    <a:pt x="78" y="399"/>
                  </a:lnTo>
                  <a:lnTo>
                    <a:pt x="78" y="398"/>
                  </a:lnTo>
                  <a:lnTo>
                    <a:pt x="77" y="398"/>
                  </a:lnTo>
                  <a:lnTo>
                    <a:pt x="77" y="397"/>
                  </a:lnTo>
                  <a:lnTo>
                    <a:pt x="78" y="396"/>
                  </a:lnTo>
                  <a:lnTo>
                    <a:pt x="78" y="395"/>
                  </a:lnTo>
                  <a:lnTo>
                    <a:pt x="78" y="394"/>
                  </a:lnTo>
                  <a:lnTo>
                    <a:pt x="77" y="394"/>
                  </a:lnTo>
                  <a:lnTo>
                    <a:pt x="76" y="394"/>
                  </a:lnTo>
                  <a:lnTo>
                    <a:pt x="77" y="393"/>
                  </a:lnTo>
                  <a:lnTo>
                    <a:pt x="77" y="392"/>
                  </a:lnTo>
                  <a:lnTo>
                    <a:pt x="75" y="392"/>
                  </a:lnTo>
                  <a:lnTo>
                    <a:pt x="76" y="391"/>
                  </a:lnTo>
                  <a:lnTo>
                    <a:pt x="75" y="390"/>
                  </a:lnTo>
                  <a:lnTo>
                    <a:pt x="74" y="390"/>
                  </a:lnTo>
                  <a:lnTo>
                    <a:pt x="75" y="389"/>
                  </a:lnTo>
                  <a:lnTo>
                    <a:pt x="74" y="389"/>
                  </a:lnTo>
                  <a:lnTo>
                    <a:pt x="74" y="389"/>
                  </a:lnTo>
                  <a:lnTo>
                    <a:pt x="73" y="388"/>
                  </a:lnTo>
                  <a:lnTo>
                    <a:pt x="72" y="386"/>
                  </a:lnTo>
                  <a:lnTo>
                    <a:pt x="72" y="385"/>
                  </a:lnTo>
                  <a:lnTo>
                    <a:pt x="71" y="384"/>
                  </a:lnTo>
                  <a:lnTo>
                    <a:pt x="71" y="383"/>
                  </a:lnTo>
                  <a:lnTo>
                    <a:pt x="71" y="382"/>
                  </a:lnTo>
                  <a:lnTo>
                    <a:pt x="70" y="382"/>
                  </a:lnTo>
                  <a:lnTo>
                    <a:pt x="70" y="381"/>
                  </a:lnTo>
                  <a:lnTo>
                    <a:pt x="70" y="380"/>
                  </a:lnTo>
                  <a:lnTo>
                    <a:pt x="70" y="380"/>
                  </a:lnTo>
                  <a:lnTo>
                    <a:pt x="69" y="378"/>
                  </a:lnTo>
                  <a:lnTo>
                    <a:pt x="68" y="377"/>
                  </a:lnTo>
                  <a:lnTo>
                    <a:pt x="67" y="377"/>
                  </a:lnTo>
                  <a:lnTo>
                    <a:pt x="66" y="375"/>
                  </a:lnTo>
                  <a:lnTo>
                    <a:pt x="66" y="374"/>
                  </a:lnTo>
                  <a:lnTo>
                    <a:pt x="67" y="373"/>
                  </a:lnTo>
                  <a:lnTo>
                    <a:pt x="66" y="373"/>
                  </a:lnTo>
                  <a:lnTo>
                    <a:pt x="66" y="372"/>
                  </a:lnTo>
                  <a:lnTo>
                    <a:pt x="67" y="372"/>
                  </a:lnTo>
                  <a:lnTo>
                    <a:pt x="68" y="373"/>
                  </a:lnTo>
                  <a:lnTo>
                    <a:pt x="68" y="372"/>
                  </a:lnTo>
                  <a:lnTo>
                    <a:pt x="69" y="371"/>
                  </a:lnTo>
                  <a:lnTo>
                    <a:pt x="69" y="370"/>
                  </a:lnTo>
                  <a:lnTo>
                    <a:pt x="70" y="369"/>
                  </a:lnTo>
                  <a:lnTo>
                    <a:pt x="69" y="369"/>
                  </a:lnTo>
                  <a:lnTo>
                    <a:pt x="69" y="368"/>
                  </a:lnTo>
                  <a:lnTo>
                    <a:pt x="68" y="367"/>
                  </a:lnTo>
                  <a:lnTo>
                    <a:pt x="68" y="366"/>
                  </a:lnTo>
                  <a:lnTo>
                    <a:pt x="68" y="366"/>
                  </a:lnTo>
                  <a:lnTo>
                    <a:pt x="69" y="366"/>
                  </a:lnTo>
                  <a:lnTo>
                    <a:pt x="69" y="365"/>
                  </a:lnTo>
                  <a:lnTo>
                    <a:pt x="68" y="364"/>
                  </a:lnTo>
                  <a:lnTo>
                    <a:pt x="68" y="361"/>
                  </a:lnTo>
                  <a:lnTo>
                    <a:pt x="67" y="361"/>
                  </a:lnTo>
                  <a:lnTo>
                    <a:pt x="66" y="361"/>
                  </a:lnTo>
                  <a:lnTo>
                    <a:pt x="66" y="360"/>
                  </a:lnTo>
                  <a:lnTo>
                    <a:pt x="66" y="357"/>
                  </a:lnTo>
                  <a:lnTo>
                    <a:pt x="67" y="356"/>
                  </a:lnTo>
                  <a:lnTo>
                    <a:pt x="67" y="355"/>
                  </a:lnTo>
                  <a:lnTo>
                    <a:pt x="66" y="354"/>
                  </a:lnTo>
                  <a:lnTo>
                    <a:pt x="66" y="353"/>
                  </a:lnTo>
                  <a:lnTo>
                    <a:pt x="66" y="352"/>
                  </a:lnTo>
                  <a:lnTo>
                    <a:pt x="66" y="352"/>
                  </a:lnTo>
                  <a:lnTo>
                    <a:pt x="65" y="351"/>
                  </a:lnTo>
                  <a:lnTo>
                    <a:pt x="65" y="350"/>
                  </a:lnTo>
                  <a:lnTo>
                    <a:pt x="65" y="351"/>
                  </a:lnTo>
                  <a:lnTo>
                    <a:pt x="64" y="351"/>
                  </a:lnTo>
                  <a:lnTo>
                    <a:pt x="64" y="349"/>
                  </a:lnTo>
                  <a:lnTo>
                    <a:pt x="64" y="348"/>
                  </a:lnTo>
                  <a:lnTo>
                    <a:pt x="64" y="347"/>
                  </a:lnTo>
                  <a:lnTo>
                    <a:pt x="63" y="347"/>
                  </a:lnTo>
                  <a:lnTo>
                    <a:pt x="62" y="347"/>
                  </a:lnTo>
                  <a:lnTo>
                    <a:pt x="60" y="346"/>
                  </a:lnTo>
                  <a:lnTo>
                    <a:pt x="60" y="345"/>
                  </a:lnTo>
                  <a:lnTo>
                    <a:pt x="58" y="345"/>
                  </a:lnTo>
                  <a:lnTo>
                    <a:pt x="57" y="345"/>
                  </a:lnTo>
                  <a:lnTo>
                    <a:pt x="56" y="344"/>
                  </a:lnTo>
                  <a:lnTo>
                    <a:pt x="57" y="343"/>
                  </a:lnTo>
                  <a:lnTo>
                    <a:pt x="57" y="342"/>
                  </a:lnTo>
                  <a:lnTo>
                    <a:pt x="56" y="341"/>
                  </a:lnTo>
                  <a:lnTo>
                    <a:pt x="56" y="341"/>
                  </a:lnTo>
                  <a:lnTo>
                    <a:pt x="56" y="340"/>
                  </a:lnTo>
                  <a:lnTo>
                    <a:pt x="56" y="339"/>
                  </a:lnTo>
                  <a:lnTo>
                    <a:pt x="55" y="338"/>
                  </a:lnTo>
                  <a:lnTo>
                    <a:pt x="55" y="338"/>
                  </a:lnTo>
                  <a:lnTo>
                    <a:pt x="54" y="338"/>
                  </a:lnTo>
                  <a:lnTo>
                    <a:pt x="53" y="338"/>
                  </a:lnTo>
                  <a:lnTo>
                    <a:pt x="52" y="338"/>
                  </a:lnTo>
                  <a:lnTo>
                    <a:pt x="51" y="338"/>
                  </a:lnTo>
                  <a:lnTo>
                    <a:pt x="51" y="336"/>
                  </a:lnTo>
                  <a:lnTo>
                    <a:pt x="51" y="336"/>
                  </a:lnTo>
                  <a:lnTo>
                    <a:pt x="50" y="335"/>
                  </a:lnTo>
                  <a:lnTo>
                    <a:pt x="50" y="336"/>
                  </a:lnTo>
                  <a:lnTo>
                    <a:pt x="49" y="336"/>
                  </a:lnTo>
                  <a:lnTo>
                    <a:pt x="48" y="336"/>
                  </a:lnTo>
                  <a:lnTo>
                    <a:pt x="48" y="335"/>
                  </a:lnTo>
                  <a:lnTo>
                    <a:pt x="49" y="335"/>
                  </a:lnTo>
                  <a:lnTo>
                    <a:pt x="50" y="333"/>
                  </a:lnTo>
                  <a:lnTo>
                    <a:pt x="50" y="333"/>
                  </a:lnTo>
                  <a:lnTo>
                    <a:pt x="49" y="332"/>
                  </a:lnTo>
                  <a:lnTo>
                    <a:pt x="48" y="331"/>
                  </a:lnTo>
                  <a:lnTo>
                    <a:pt x="47" y="330"/>
                  </a:lnTo>
                  <a:lnTo>
                    <a:pt x="46" y="331"/>
                  </a:lnTo>
                  <a:lnTo>
                    <a:pt x="46" y="332"/>
                  </a:lnTo>
                  <a:lnTo>
                    <a:pt x="46" y="331"/>
                  </a:lnTo>
                  <a:lnTo>
                    <a:pt x="45" y="330"/>
                  </a:lnTo>
                  <a:lnTo>
                    <a:pt x="44" y="330"/>
                  </a:lnTo>
                  <a:lnTo>
                    <a:pt x="44" y="329"/>
                  </a:lnTo>
                  <a:lnTo>
                    <a:pt x="44" y="328"/>
                  </a:lnTo>
                  <a:lnTo>
                    <a:pt x="43" y="329"/>
                  </a:lnTo>
                  <a:lnTo>
                    <a:pt x="42" y="328"/>
                  </a:lnTo>
                  <a:lnTo>
                    <a:pt x="42" y="328"/>
                  </a:lnTo>
                  <a:lnTo>
                    <a:pt x="41" y="328"/>
                  </a:lnTo>
                  <a:lnTo>
                    <a:pt x="40" y="329"/>
                  </a:lnTo>
                  <a:lnTo>
                    <a:pt x="40" y="330"/>
                  </a:lnTo>
                  <a:lnTo>
                    <a:pt x="39" y="330"/>
                  </a:lnTo>
                  <a:lnTo>
                    <a:pt x="37" y="330"/>
                  </a:lnTo>
                  <a:lnTo>
                    <a:pt x="37" y="329"/>
                  </a:lnTo>
                  <a:lnTo>
                    <a:pt x="39" y="329"/>
                  </a:lnTo>
                  <a:lnTo>
                    <a:pt x="40" y="328"/>
                  </a:lnTo>
                  <a:lnTo>
                    <a:pt x="40" y="328"/>
                  </a:lnTo>
                  <a:lnTo>
                    <a:pt x="40" y="327"/>
                  </a:lnTo>
                  <a:lnTo>
                    <a:pt x="39" y="328"/>
                  </a:lnTo>
                  <a:lnTo>
                    <a:pt x="38" y="326"/>
                  </a:lnTo>
                  <a:lnTo>
                    <a:pt x="38" y="325"/>
                  </a:lnTo>
                  <a:lnTo>
                    <a:pt x="37" y="325"/>
                  </a:lnTo>
                  <a:lnTo>
                    <a:pt x="37" y="325"/>
                  </a:lnTo>
                  <a:lnTo>
                    <a:pt x="35" y="326"/>
                  </a:lnTo>
                  <a:lnTo>
                    <a:pt x="34" y="326"/>
                  </a:lnTo>
                  <a:lnTo>
                    <a:pt x="33" y="327"/>
                  </a:lnTo>
                  <a:lnTo>
                    <a:pt x="33" y="326"/>
                  </a:lnTo>
                  <a:lnTo>
                    <a:pt x="34" y="325"/>
                  </a:lnTo>
                  <a:lnTo>
                    <a:pt x="35" y="325"/>
                  </a:lnTo>
                  <a:lnTo>
                    <a:pt x="35" y="324"/>
                  </a:lnTo>
                  <a:lnTo>
                    <a:pt x="35" y="324"/>
                  </a:lnTo>
                  <a:lnTo>
                    <a:pt x="35" y="323"/>
                  </a:lnTo>
                  <a:lnTo>
                    <a:pt x="34" y="323"/>
                  </a:lnTo>
                  <a:lnTo>
                    <a:pt x="34" y="324"/>
                  </a:lnTo>
                  <a:lnTo>
                    <a:pt x="33" y="324"/>
                  </a:lnTo>
                  <a:lnTo>
                    <a:pt x="32" y="323"/>
                  </a:lnTo>
                  <a:lnTo>
                    <a:pt x="33" y="323"/>
                  </a:lnTo>
                  <a:lnTo>
                    <a:pt x="34" y="323"/>
                  </a:lnTo>
                  <a:lnTo>
                    <a:pt x="34" y="322"/>
                  </a:lnTo>
                  <a:lnTo>
                    <a:pt x="34" y="321"/>
                  </a:lnTo>
                  <a:lnTo>
                    <a:pt x="33" y="322"/>
                  </a:lnTo>
                  <a:lnTo>
                    <a:pt x="33" y="321"/>
                  </a:lnTo>
                  <a:lnTo>
                    <a:pt x="32" y="320"/>
                  </a:lnTo>
                  <a:lnTo>
                    <a:pt x="32" y="320"/>
                  </a:lnTo>
                  <a:lnTo>
                    <a:pt x="32" y="320"/>
                  </a:lnTo>
                  <a:lnTo>
                    <a:pt x="32" y="319"/>
                  </a:lnTo>
                  <a:lnTo>
                    <a:pt x="32" y="319"/>
                  </a:lnTo>
                  <a:lnTo>
                    <a:pt x="33" y="318"/>
                  </a:lnTo>
                  <a:lnTo>
                    <a:pt x="33" y="317"/>
                  </a:lnTo>
                  <a:lnTo>
                    <a:pt x="32" y="317"/>
                  </a:lnTo>
                  <a:lnTo>
                    <a:pt x="32" y="318"/>
                  </a:lnTo>
                  <a:lnTo>
                    <a:pt x="32" y="319"/>
                  </a:lnTo>
                  <a:lnTo>
                    <a:pt x="30" y="318"/>
                  </a:lnTo>
                  <a:lnTo>
                    <a:pt x="29" y="319"/>
                  </a:lnTo>
                  <a:lnTo>
                    <a:pt x="28" y="319"/>
                  </a:lnTo>
                  <a:lnTo>
                    <a:pt x="28" y="318"/>
                  </a:lnTo>
                  <a:lnTo>
                    <a:pt x="27" y="317"/>
                  </a:lnTo>
                  <a:lnTo>
                    <a:pt x="27" y="316"/>
                  </a:lnTo>
                  <a:lnTo>
                    <a:pt x="26" y="315"/>
                  </a:lnTo>
                  <a:lnTo>
                    <a:pt x="27" y="315"/>
                  </a:lnTo>
                  <a:lnTo>
                    <a:pt x="27" y="315"/>
                  </a:lnTo>
                  <a:lnTo>
                    <a:pt x="27" y="314"/>
                  </a:lnTo>
                  <a:lnTo>
                    <a:pt x="27" y="313"/>
                  </a:lnTo>
                  <a:lnTo>
                    <a:pt x="27" y="313"/>
                  </a:lnTo>
                  <a:lnTo>
                    <a:pt x="27" y="312"/>
                  </a:lnTo>
                  <a:lnTo>
                    <a:pt x="27" y="311"/>
                  </a:lnTo>
                  <a:lnTo>
                    <a:pt x="27" y="310"/>
                  </a:lnTo>
                  <a:lnTo>
                    <a:pt x="26" y="310"/>
                  </a:lnTo>
                  <a:lnTo>
                    <a:pt x="25" y="310"/>
                  </a:lnTo>
                  <a:lnTo>
                    <a:pt x="24" y="310"/>
                  </a:lnTo>
                  <a:lnTo>
                    <a:pt x="24" y="309"/>
                  </a:lnTo>
                  <a:lnTo>
                    <a:pt x="24" y="308"/>
                  </a:lnTo>
                  <a:lnTo>
                    <a:pt x="25" y="307"/>
                  </a:lnTo>
                  <a:lnTo>
                    <a:pt x="25" y="306"/>
                  </a:lnTo>
                  <a:lnTo>
                    <a:pt x="24" y="305"/>
                  </a:lnTo>
                  <a:lnTo>
                    <a:pt x="24" y="305"/>
                  </a:lnTo>
                  <a:lnTo>
                    <a:pt x="23" y="304"/>
                  </a:lnTo>
                  <a:lnTo>
                    <a:pt x="23" y="303"/>
                  </a:lnTo>
                  <a:lnTo>
                    <a:pt x="22" y="303"/>
                  </a:lnTo>
                  <a:lnTo>
                    <a:pt x="21" y="304"/>
                  </a:lnTo>
                  <a:lnTo>
                    <a:pt x="19" y="303"/>
                  </a:lnTo>
                  <a:lnTo>
                    <a:pt x="18" y="303"/>
                  </a:lnTo>
                  <a:lnTo>
                    <a:pt x="17" y="302"/>
                  </a:lnTo>
                  <a:lnTo>
                    <a:pt x="15" y="302"/>
                  </a:lnTo>
                  <a:lnTo>
                    <a:pt x="14" y="302"/>
                  </a:lnTo>
                  <a:lnTo>
                    <a:pt x="13" y="301"/>
                  </a:lnTo>
                  <a:lnTo>
                    <a:pt x="13" y="301"/>
                  </a:lnTo>
                  <a:lnTo>
                    <a:pt x="12" y="300"/>
                  </a:lnTo>
                  <a:lnTo>
                    <a:pt x="12" y="300"/>
                  </a:lnTo>
                  <a:lnTo>
                    <a:pt x="13" y="300"/>
                  </a:lnTo>
                  <a:lnTo>
                    <a:pt x="13" y="300"/>
                  </a:lnTo>
                  <a:lnTo>
                    <a:pt x="13" y="301"/>
                  </a:lnTo>
                  <a:lnTo>
                    <a:pt x="14" y="301"/>
                  </a:lnTo>
                  <a:lnTo>
                    <a:pt x="15" y="300"/>
                  </a:lnTo>
                  <a:lnTo>
                    <a:pt x="16" y="301"/>
                  </a:lnTo>
                  <a:lnTo>
                    <a:pt x="18" y="301"/>
                  </a:lnTo>
                  <a:lnTo>
                    <a:pt x="18" y="300"/>
                  </a:lnTo>
                  <a:lnTo>
                    <a:pt x="18" y="300"/>
                  </a:lnTo>
                  <a:lnTo>
                    <a:pt x="17" y="298"/>
                  </a:lnTo>
                  <a:lnTo>
                    <a:pt x="17" y="297"/>
                  </a:lnTo>
                  <a:lnTo>
                    <a:pt x="16" y="296"/>
                  </a:lnTo>
                  <a:lnTo>
                    <a:pt x="15" y="296"/>
                  </a:lnTo>
                  <a:lnTo>
                    <a:pt x="14" y="296"/>
                  </a:lnTo>
                  <a:lnTo>
                    <a:pt x="13" y="296"/>
                  </a:lnTo>
                  <a:lnTo>
                    <a:pt x="12" y="295"/>
                  </a:lnTo>
                  <a:lnTo>
                    <a:pt x="12" y="295"/>
                  </a:lnTo>
                  <a:lnTo>
                    <a:pt x="13" y="294"/>
                  </a:lnTo>
                  <a:lnTo>
                    <a:pt x="13" y="293"/>
                  </a:lnTo>
                  <a:lnTo>
                    <a:pt x="13" y="293"/>
                  </a:lnTo>
                  <a:lnTo>
                    <a:pt x="14" y="293"/>
                  </a:lnTo>
                  <a:lnTo>
                    <a:pt x="15" y="294"/>
                  </a:lnTo>
                  <a:lnTo>
                    <a:pt x="16" y="294"/>
                  </a:lnTo>
                  <a:lnTo>
                    <a:pt x="17" y="294"/>
                  </a:lnTo>
                  <a:lnTo>
                    <a:pt x="18" y="294"/>
                  </a:lnTo>
                  <a:lnTo>
                    <a:pt x="18" y="293"/>
                  </a:lnTo>
                  <a:lnTo>
                    <a:pt x="18" y="292"/>
                  </a:lnTo>
                  <a:lnTo>
                    <a:pt x="19" y="291"/>
                  </a:lnTo>
                  <a:lnTo>
                    <a:pt x="19" y="291"/>
                  </a:lnTo>
                  <a:lnTo>
                    <a:pt x="19" y="290"/>
                  </a:lnTo>
                  <a:lnTo>
                    <a:pt x="18" y="290"/>
                  </a:lnTo>
                  <a:lnTo>
                    <a:pt x="18" y="290"/>
                  </a:lnTo>
                  <a:lnTo>
                    <a:pt x="18" y="291"/>
                  </a:lnTo>
                  <a:lnTo>
                    <a:pt x="18" y="293"/>
                  </a:lnTo>
                  <a:lnTo>
                    <a:pt x="17" y="293"/>
                  </a:lnTo>
                  <a:lnTo>
                    <a:pt x="16" y="292"/>
                  </a:lnTo>
                  <a:lnTo>
                    <a:pt x="16" y="291"/>
                  </a:lnTo>
                  <a:lnTo>
                    <a:pt x="17" y="291"/>
                  </a:lnTo>
                  <a:lnTo>
                    <a:pt x="17" y="290"/>
                  </a:lnTo>
                  <a:lnTo>
                    <a:pt x="15" y="290"/>
                  </a:lnTo>
                  <a:lnTo>
                    <a:pt x="13" y="291"/>
                  </a:lnTo>
                  <a:lnTo>
                    <a:pt x="13" y="291"/>
                  </a:lnTo>
                  <a:lnTo>
                    <a:pt x="11" y="291"/>
                  </a:lnTo>
                  <a:lnTo>
                    <a:pt x="10" y="291"/>
                  </a:lnTo>
                  <a:lnTo>
                    <a:pt x="10" y="290"/>
                  </a:lnTo>
                  <a:lnTo>
                    <a:pt x="11" y="289"/>
                  </a:lnTo>
                  <a:lnTo>
                    <a:pt x="11" y="288"/>
                  </a:lnTo>
                  <a:lnTo>
                    <a:pt x="9" y="286"/>
                  </a:lnTo>
                  <a:lnTo>
                    <a:pt x="9" y="286"/>
                  </a:lnTo>
                  <a:lnTo>
                    <a:pt x="9" y="284"/>
                  </a:lnTo>
                  <a:lnTo>
                    <a:pt x="9" y="284"/>
                  </a:lnTo>
                  <a:lnTo>
                    <a:pt x="8" y="283"/>
                  </a:lnTo>
                  <a:lnTo>
                    <a:pt x="7" y="281"/>
                  </a:lnTo>
                  <a:lnTo>
                    <a:pt x="8" y="281"/>
                  </a:lnTo>
                  <a:lnTo>
                    <a:pt x="9" y="282"/>
                  </a:lnTo>
                  <a:lnTo>
                    <a:pt x="9" y="282"/>
                  </a:lnTo>
                  <a:lnTo>
                    <a:pt x="10" y="282"/>
                  </a:lnTo>
                  <a:lnTo>
                    <a:pt x="10" y="281"/>
                  </a:lnTo>
                  <a:lnTo>
                    <a:pt x="10" y="281"/>
                  </a:lnTo>
                  <a:lnTo>
                    <a:pt x="9" y="281"/>
                  </a:lnTo>
                  <a:lnTo>
                    <a:pt x="9" y="281"/>
                  </a:lnTo>
                  <a:lnTo>
                    <a:pt x="9" y="280"/>
                  </a:lnTo>
                  <a:lnTo>
                    <a:pt x="9" y="279"/>
                  </a:lnTo>
                  <a:lnTo>
                    <a:pt x="8" y="278"/>
                  </a:lnTo>
                  <a:lnTo>
                    <a:pt x="7" y="278"/>
                  </a:lnTo>
                  <a:lnTo>
                    <a:pt x="6" y="278"/>
                  </a:lnTo>
                  <a:lnTo>
                    <a:pt x="5" y="277"/>
                  </a:lnTo>
                  <a:lnTo>
                    <a:pt x="5" y="277"/>
                  </a:lnTo>
                  <a:lnTo>
                    <a:pt x="5" y="276"/>
                  </a:lnTo>
                  <a:lnTo>
                    <a:pt x="6" y="276"/>
                  </a:lnTo>
                  <a:lnTo>
                    <a:pt x="7" y="276"/>
                  </a:lnTo>
                  <a:lnTo>
                    <a:pt x="8" y="276"/>
                  </a:lnTo>
                  <a:lnTo>
                    <a:pt x="7" y="275"/>
                  </a:lnTo>
                  <a:lnTo>
                    <a:pt x="6" y="274"/>
                  </a:lnTo>
                  <a:lnTo>
                    <a:pt x="4" y="273"/>
                  </a:lnTo>
                  <a:lnTo>
                    <a:pt x="4" y="272"/>
                  </a:lnTo>
                  <a:lnTo>
                    <a:pt x="4" y="271"/>
                  </a:lnTo>
                  <a:lnTo>
                    <a:pt x="4" y="271"/>
                  </a:lnTo>
                  <a:lnTo>
                    <a:pt x="5" y="272"/>
                  </a:lnTo>
                  <a:lnTo>
                    <a:pt x="6" y="272"/>
                  </a:lnTo>
                  <a:lnTo>
                    <a:pt x="7" y="271"/>
                  </a:lnTo>
                  <a:lnTo>
                    <a:pt x="8" y="271"/>
                  </a:lnTo>
                  <a:lnTo>
                    <a:pt x="8" y="270"/>
                  </a:lnTo>
                  <a:lnTo>
                    <a:pt x="6" y="270"/>
                  </a:lnTo>
                  <a:lnTo>
                    <a:pt x="5" y="270"/>
                  </a:lnTo>
                  <a:lnTo>
                    <a:pt x="4" y="270"/>
                  </a:lnTo>
                  <a:lnTo>
                    <a:pt x="4" y="270"/>
                  </a:lnTo>
                  <a:lnTo>
                    <a:pt x="4" y="269"/>
                  </a:lnTo>
                  <a:lnTo>
                    <a:pt x="4" y="267"/>
                  </a:lnTo>
                  <a:lnTo>
                    <a:pt x="4" y="266"/>
                  </a:lnTo>
                  <a:lnTo>
                    <a:pt x="4" y="265"/>
                  </a:lnTo>
                  <a:lnTo>
                    <a:pt x="4" y="264"/>
                  </a:lnTo>
                  <a:lnTo>
                    <a:pt x="4" y="264"/>
                  </a:lnTo>
                  <a:lnTo>
                    <a:pt x="2" y="265"/>
                  </a:lnTo>
                  <a:lnTo>
                    <a:pt x="1" y="265"/>
                  </a:lnTo>
                  <a:lnTo>
                    <a:pt x="0" y="265"/>
                  </a:lnTo>
                  <a:lnTo>
                    <a:pt x="0" y="264"/>
                  </a:lnTo>
                  <a:lnTo>
                    <a:pt x="0" y="263"/>
                  </a:lnTo>
                  <a:lnTo>
                    <a:pt x="0" y="263"/>
                  </a:lnTo>
                  <a:lnTo>
                    <a:pt x="1" y="263"/>
                  </a:lnTo>
                  <a:lnTo>
                    <a:pt x="2" y="263"/>
                  </a:lnTo>
                  <a:lnTo>
                    <a:pt x="3" y="263"/>
                  </a:lnTo>
                  <a:lnTo>
                    <a:pt x="4" y="263"/>
                  </a:lnTo>
                  <a:lnTo>
                    <a:pt x="4" y="261"/>
                  </a:lnTo>
                  <a:lnTo>
                    <a:pt x="4" y="260"/>
                  </a:lnTo>
                  <a:lnTo>
                    <a:pt x="4" y="258"/>
                  </a:lnTo>
                  <a:lnTo>
                    <a:pt x="11" y="258"/>
                  </a:lnTo>
                  <a:lnTo>
                    <a:pt x="26" y="255"/>
                  </a:lnTo>
                  <a:lnTo>
                    <a:pt x="69" y="255"/>
                  </a:lnTo>
                  <a:lnTo>
                    <a:pt x="101" y="253"/>
                  </a:lnTo>
                  <a:lnTo>
                    <a:pt x="129" y="258"/>
                  </a:lnTo>
                  <a:lnTo>
                    <a:pt x="156" y="273"/>
                  </a:lnTo>
                  <a:lnTo>
                    <a:pt x="201" y="302"/>
                  </a:lnTo>
                  <a:lnTo>
                    <a:pt x="220" y="308"/>
                  </a:lnTo>
                  <a:lnTo>
                    <a:pt x="229" y="292"/>
                  </a:lnTo>
                  <a:lnTo>
                    <a:pt x="211" y="279"/>
                  </a:lnTo>
                  <a:lnTo>
                    <a:pt x="199" y="264"/>
                  </a:lnTo>
                  <a:lnTo>
                    <a:pt x="206" y="240"/>
                  </a:lnTo>
                  <a:lnTo>
                    <a:pt x="241" y="248"/>
                  </a:lnTo>
                  <a:lnTo>
                    <a:pt x="246" y="256"/>
                  </a:lnTo>
                  <a:lnTo>
                    <a:pt x="254" y="267"/>
                  </a:lnTo>
                  <a:lnTo>
                    <a:pt x="274" y="293"/>
                  </a:lnTo>
                  <a:lnTo>
                    <a:pt x="279" y="300"/>
                  </a:lnTo>
                  <a:lnTo>
                    <a:pt x="286" y="311"/>
                  </a:lnTo>
                  <a:lnTo>
                    <a:pt x="297" y="314"/>
                  </a:lnTo>
                  <a:lnTo>
                    <a:pt x="299" y="277"/>
                  </a:lnTo>
                  <a:lnTo>
                    <a:pt x="300" y="269"/>
                  </a:lnTo>
                  <a:lnTo>
                    <a:pt x="307" y="244"/>
                  </a:lnTo>
                  <a:lnTo>
                    <a:pt x="329" y="236"/>
                  </a:lnTo>
                  <a:lnTo>
                    <a:pt x="346" y="248"/>
                  </a:lnTo>
                  <a:lnTo>
                    <a:pt x="361" y="264"/>
                  </a:lnTo>
                  <a:lnTo>
                    <a:pt x="373" y="272"/>
                  </a:lnTo>
                  <a:lnTo>
                    <a:pt x="384" y="267"/>
                  </a:lnTo>
                  <a:lnTo>
                    <a:pt x="394" y="253"/>
                  </a:lnTo>
                  <a:lnTo>
                    <a:pt x="404" y="248"/>
                  </a:lnTo>
                  <a:lnTo>
                    <a:pt x="432" y="254"/>
                  </a:lnTo>
                  <a:lnTo>
                    <a:pt x="456" y="263"/>
                  </a:lnTo>
                  <a:lnTo>
                    <a:pt x="481" y="252"/>
                  </a:lnTo>
                  <a:lnTo>
                    <a:pt x="491" y="249"/>
                  </a:lnTo>
                  <a:lnTo>
                    <a:pt x="500" y="236"/>
                  </a:lnTo>
                  <a:lnTo>
                    <a:pt x="501" y="216"/>
                  </a:lnTo>
                  <a:lnTo>
                    <a:pt x="497" y="201"/>
                  </a:lnTo>
                  <a:lnTo>
                    <a:pt x="460" y="189"/>
                  </a:lnTo>
                  <a:lnTo>
                    <a:pt x="369" y="189"/>
                  </a:lnTo>
                  <a:lnTo>
                    <a:pt x="356" y="175"/>
                  </a:lnTo>
                  <a:lnTo>
                    <a:pt x="364" y="133"/>
                  </a:lnTo>
                  <a:lnTo>
                    <a:pt x="370" y="121"/>
                  </a:lnTo>
                  <a:lnTo>
                    <a:pt x="375" y="94"/>
                  </a:lnTo>
                  <a:lnTo>
                    <a:pt x="375" y="75"/>
                  </a:lnTo>
                  <a:lnTo>
                    <a:pt x="383" y="62"/>
                  </a:lnTo>
                  <a:lnTo>
                    <a:pt x="406" y="73"/>
                  </a:lnTo>
                  <a:lnTo>
                    <a:pt x="428" y="103"/>
                  </a:lnTo>
                  <a:lnTo>
                    <a:pt x="446" y="117"/>
                  </a:lnTo>
                  <a:lnTo>
                    <a:pt x="460" y="119"/>
                  </a:lnTo>
                  <a:lnTo>
                    <a:pt x="468" y="109"/>
                  </a:lnTo>
                  <a:lnTo>
                    <a:pt x="475" y="63"/>
                  </a:lnTo>
                  <a:lnTo>
                    <a:pt x="485" y="38"/>
                  </a:lnTo>
                  <a:lnTo>
                    <a:pt x="507" y="9"/>
                  </a:lnTo>
                  <a:lnTo>
                    <a:pt x="524" y="0"/>
                  </a:lnTo>
                  <a:lnTo>
                    <a:pt x="540" y="6"/>
                  </a:lnTo>
                  <a:lnTo>
                    <a:pt x="544" y="30"/>
                  </a:lnTo>
                  <a:lnTo>
                    <a:pt x="514" y="71"/>
                  </a:lnTo>
                  <a:lnTo>
                    <a:pt x="506" y="98"/>
                  </a:lnTo>
                  <a:lnTo>
                    <a:pt x="510" y="119"/>
                  </a:lnTo>
                  <a:lnTo>
                    <a:pt x="534" y="133"/>
                  </a:lnTo>
                  <a:lnTo>
                    <a:pt x="549" y="145"/>
                  </a:lnTo>
                  <a:lnTo>
                    <a:pt x="578" y="160"/>
                  </a:lnTo>
                  <a:lnTo>
                    <a:pt x="591" y="179"/>
                  </a:lnTo>
                  <a:lnTo>
                    <a:pt x="586" y="202"/>
                  </a:lnTo>
                  <a:lnTo>
                    <a:pt x="596" y="226"/>
                  </a:lnTo>
                  <a:lnTo>
                    <a:pt x="618" y="253"/>
                  </a:lnTo>
                  <a:lnTo>
                    <a:pt x="636" y="263"/>
                  </a:lnTo>
                  <a:lnTo>
                    <a:pt x="643" y="263"/>
                  </a:lnTo>
                  <a:close/>
                </a:path>
              </a:pathLst>
            </a:custGeom>
            <a:solidFill>
              <a:srgbClr val="DDDDDD"/>
            </a:solidFill>
            <a:ln w="9525">
              <a:noFill/>
              <a:round/>
              <a:headEnd/>
              <a:tailEnd/>
            </a:ln>
          </p:spPr>
          <p:txBody>
            <a:bodyPr/>
            <a:lstStyle/>
            <a:p>
              <a:endParaRPr lang="en-US"/>
            </a:p>
          </p:txBody>
        </p:sp>
      </p:grpSp>
      <p:sp>
        <p:nvSpPr>
          <p:cNvPr id="4" name="Isosceles Triangle 3"/>
          <p:cNvSpPr/>
          <p:nvPr/>
        </p:nvSpPr>
        <p:spPr>
          <a:xfrm rot="16200000" flipV="1">
            <a:off x="2461206" y="1805993"/>
            <a:ext cx="1371600" cy="655214"/>
          </a:xfrm>
          <a:prstGeom prst="triangle">
            <a:avLst>
              <a:gd name="adj" fmla="val 46521"/>
            </a:avLst>
          </a:prstGeom>
          <a:solidFill>
            <a:schemeClr val="bg1">
              <a:alpha val="8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25" y="1143000"/>
            <a:ext cx="3040961" cy="2057400"/>
          </a:xfrm>
          <a:prstGeom prst="rect">
            <a:avLst/>
          </a:prstGeom>
          <a:ln>
            <a:noFill/>
          </a:ln>
          <a:effectLst>
            <a:outerShdw blurRad="292100" dist="139700" dir="2700000" algn="tl" rotWithShape="0">
              <a:srgbClr val="333333">
                <a:alpha val="65000"/>
              </a:srgbClr>
            </a:outerShdw>
          </a:effectLst>
        </p:spPr>
      </p:pic>
      <p:sp>
        <p:nvSpPr>
          <p:cNvPr id="22" name="Isosceles Triangle 21"/>
          <p:cNvSpPr/>
          <p:nvPr/>
        </p:nvSpPr>
        <p:spPr>
          <a:xfrm rot="12451987" flipV="1">
            <a:off x="2859262" y="4569866"/>
            <a:ext cx="478636" cy="1500476"/>
          </a:xfrm>
          <a:prstGeom prst="triangle">
            <a:avLst>
              <a:gd name="adj" fmla="val 46521"/>
            </a:avLst>
          </a:prstGeom>
          <a:solidFill>
            <a:schemeClr val="bg1">
              <a:alpha val="8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5112592"/>
            <a:ext cx="1762206" cy="1192243"/>
          </a:xfrm>
          <a:prstGeom prst="rect">
            <a:avLst/>
          </a:prstGeom>
          <a:ln>
            <a:noFill/>
          </a:ln>
          <a:effectLst>
            <a:outerShdw blurRad="292100" dist="139700" dir="2700000" algn="tl" rotWithShape="0">
              <a:srgbClr val="333333">
                <a:alpha val="65000"/>
              </a:srgbClr>
            </a:outerShdw>
          </a:effectLst>
        </p:spPr>
      </p:pic>
      <p:sp>
        <p:nvSpPr>
          <p:cNvPr id="23" name="Isosceles Triangle 22"/>
          <p:cNvSpPr/>
          <p:nvPr/>
        </p:nvSpPr>
        <p:spPr>
          <a:xfrm rot="5400000" flipV="1">
            <a:off x="5241667" y="4089695"/>
            <a:ext cx="1383653" cy="782214"/>
          </a:xfrm>
          <a:prstGeom prst="triangle">
            <a:avLst>
              <a:gd name="adj" fmla="val 46521"/>
            </a:avLst>
          </a:prstGeom>
          <a:solidFill>
            <a:schemeClr val="bg1">
              <a:alpha val="8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6804" y="3409677"/>
            <a:ext cx="2731445" cy="2051371"/>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482440" y="6550223"/>
            <a:ext cx="2156360" cy="307777"/>
          </a:xfrm>
          <a:prstGeom prst="rect">
            <a:avLst/>
          </a:prstGeom>
          <a:noFill/>
        </p:spPr>
        <p:txBody>
          <a:bodyPr wrap="none" rtlCol="0">
            <a:spAutoFit/>
          </a:bodyPr>
          <a:lstStyle/>
          <a:p>
            <a:r>
              <a:rPr lang="en-US" sz="1400" dirty="0" smtClean="0"/>
              <a:t>(Strickland et al. 2007)</a:t>
            </a:r>
            <a:endParaRPr lang="en-US" sz="1400" dirty="0"/>
          </a:p>
        </p:txBody>
      </p:sp>
    </p:spTree>
    <p:extLst>
      <p:ext uri="{BB962C8B-B14F-4D97-AF65-F5344CB8AC3E}">
        <p14:creationId xmlns:p14="http://schemas.microsoft.com/office/powerpoint/2010/main" val="2637043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rot="10800000">
            <a:off x="674268" y="381001"/>
            <a:ext cx="7851531" cy="1569720"/>
            <a:chOff x="1600200" y="4876800"/>
            <a:chExt cx="6446520" cy="1569720"/>
          </a:xfrm>
        </p:grpSpPr>
        <p:sp>
          <p:nvSpPr>
            <p:cNvPr id="15" name="Flowchart: Connector 1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15" idx="6"/>
              <a:endCxn id="17" idx="2"/>
            </p:cNvCxnSpPr>
            <p:nvPr/>
          </p:nvCxnSpPr>
          <p:spPr>
            <a:xfrm flipV="1">
              <a:off x="1874520" y="5394960"/>
              <a:ext cx="178308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6" idx="2"/>
              <a:endCxn id="17" idx="6"/>
            </p:cNvCxnSpPr>
            <p:nvPr/>
          </p:nvCxnSpPr>
          <p:spPr>
            <a:xfrm rot="10800000">
              <a:off x="3931920" y="5394960"/>
              <a:ext cx="269748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lowchart: Connector 27"/>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8" idx="3"/>
              <a:endCxn id="16" idx="7"/>
            </p:cNvCxnSpPr>
            <p:nvPr/>
          </p:nvCxnSpPr>
          <p:spPr>
            <a:xfrm rot="5400000">
              <a:off x="6787347" y="5187147"/>
              <a:ext cx="1101426" cy="949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11795" y="2133600"/>
            <a:ext cx="1885453" cy="461665"/>
          </a:xfrm>
          <a:prstGeom prst="rect">
            <a:avLst/>
          </a:prstGeom>
          <a:noFill/>
        </p:spPr>
        <p:txBody>
          <a:bodyPr wrap="none" rtlCol="0">
            <a:spAutoFit/>
          </a:bodyPr>
          <a:lstStyle/>
          <a:p>
            <a:r>
              <a:rPr lang="en-US" sz="2400" dirty="0" smtClean="0"/>
              <a:t>Soil Quality</a:t>
            </a:r>
            <a:endParaRPr lang="en-US" sz="2400" dirty="0"/>
          </a:p>
        </p:txBody>
      </p:sp>
      <p:sp>
        <p:nvSpPr>
          <p:cNvPr id="33" name="TextBox 32"/>
          <p:cNvSpPr txBox="1"/>
          <p:nvPr/>
        </p:nvSpPr>
        <p:spPr>
          <a:xfrm>
            <a:off x="7437660" y="1066800"/>
            <a:ext cx="1842171" cy="830997"/>
          </a:xfrm>
          <a:prstGeom prst="rect">
            <a:avLst/>
          </a:prstGeom>
          <a:noFill/>
        </p:spPr>
        <p:txBody>
          <a:bodyPr wrap="none" rtlCol="0">
            <a:spAutoFit/>
          </a:bodyPr>
          <a:lstStyle/>
          <a:p>
            <a:pPr algn="ctr"/>
            <a:r>
              <a:rPr lang="en-US" sz="2400" dirty="0" smtClean="0"/>
              <a:t>Deer </a:t>
            </a:r>
          </a:p>
          <a:p>
            <a:pPr algn="ctr"/>
            <a:r>
              <a:rPr lang="en-US" sz="2400" dirty="0" smtClean="0"/>
              <a:t>Morphology</a:t>
            </a:r>
          </a:p>
        </p:txBody>
      </p:sp>
      <p:sp>
        <p:nvSpPr>
          <p:cNvPr id="34" name="TextBox 33"/>
          <p:cNvSpPr txBox="1"/>
          <p:nvPr/>
        </p:nvSpPr>
        <p:spPr>
          <a:xfrm>
            <a:off x="5063690" y="1828800"/>
            <a:ext cx="1489510" cy="461665"/>
          </a:xfrm>
          <a:prstGeom prst="rect">
            <a:avLst/>
          </a:prstGeom>
          <a:noFill/>
        </p:spPr>
        <p:txBody>
          <a:bodyPr wrap="none" rtlCol="0">
            <a:spAutoFit/>
          </a:bodyPr>
          <a:lstStyle/>
          <a:p>
            <a:r>
              <a:rPr lang="en-US" sz="2400" dirty="0" smtClean="0"/>
              <a:t>Land Use</a:t>
            </a:r>
            <a:endParaRPr lang="en-US" sz="2400" dirty="0"/>
          </a:p>
        </p:txBody>
      </p:sp>
      <p:sp>
        <p:nvSpPr>
          <p:cNvPr id="35" name="TextBox 34"/>
          <p:cNvSpPr txBox="1"/>
          <p:nvPr/>
        </p:nvSpPr>
        <p:spPr>
          <a:xfrm>
            <a:off x="1752600" y="838200"/>
            <a:ext cx="1247456" cy="830997"/>
          </a:xfrm>
          <a:prstGeom prst="rect">
            <a:avLst/>
          </a:prstGeom>
          <a:noFill/>
        </p:spPr>
        <p:txBody>
          <a:bodyPr wrap="none" rtlCol="0">
            <a:spAutoFit/>
          </a:bodyPr>
          <a:lstStyle/>
          <a:p>
            <a:pPr algn="ctr"/>
            <a:r>
              <a:rPr lang="en-US" sz="2400" dirty="0" smtClean="0"/>
              <a:t>Plant</a:t>
            </a:r>
          </a:p>
          <a:p>
            <a:pPr algn="ctr"/>
            <a:r>
              <a:rPr lang="en-US" sz="2400" dirty="0" smtClean="0"/>
              <a:t>Quality</a:t>
            </a:r>
            <a:endParaRPr lang="en-US" sz="2400" dirty="0"/>
          </a:p>
        </p:txBody>
      </p:sp>
      <p:sp>
        <p:nvSpPr>
          <p:cNvPr id="14" name="TextBox 13"/>
          <p:cNvSpPr txBox="1"/>
          <p:nvPr/>
        </p:nvSpPr>
        <p:spPr>
          <a:xfrm>
            <a:off x="674268" y="2415838"/>
            <a:ext cx="8077200" cy="3908762"/>
          </a:xfrm>
          <a:prstGeom prst="rect">
            <a:avLst/>
          </a:prstGeom>
          <a:noFill/>
        </p:spPr>
        <p:txBody>
          <a:bodyPr wrap="square" rtlCol="0">
            <a:spAutoFit/>
          </a:bodyPr>
          <a:lstStyle/>
          <a:p>
            <a:pPr algn="ctr"/>
            <a:r>
              <a:rPr lang="en-US" sz="4000" dirty="0" smtClean="0">
                <a:solidFill>
                  <a:prstClr val="black"/>
                </a:solidFill>
                <a:cs typeface="Calibri" pitchFamily="34" charset="0"/>
              </a:rPr>
              <a:t>Our Conclusion </a:t>
            </a:r>
          </a:p>
          <a:p>
            <a:pPr algn="ctr"/>
            <a:endParaRPr lang="en-US" sz="2800" b="1" dirty="0" smtClean="0">
              <a:solidFill>
                <a:prstClr val="black"/>
              </a:solidFill>
              <a:cs typeface="Calibri" pitchFamily="34" charset="0"/>
            </a:endParaRPr>
          </a:p>
          <a:p>
            <a:pPr algn="ctr"/>
            <a:r>
              <a:rPr lang="en-US" sz="3200" b="1" dirty="0" smtClean="0">
                <a:solidFill>
                  <a:prstClr val="black"/>
                </a:solidFill>
                <a:cs typeface="Calibri" pitchFamily="34" charset="0"/>
              </a:rPr>
              <a:t>Regional Differences </a:t>
            </a:r>
          </a:p>
          <a:p>
            <a:pPr algn="ctr"/>
            <a:r>
              <a:rPr lang="en-US" sz="3200" dirty="0" smtClean="0">
                <a:solidFill>
                  <a:prstClr val="black"/>
                </a:solidFill>
                <a:cs typeface="Calibri" pitchFamily="34" charset="0"/>
              </a:rPr>
              <a:t>Likely Caused by </a:t>
            </a:r>
          </a:p>
          <a:p>
            <a:pPr algn="ctr"/>
            <a:r>
              <a:rPr lang="en-US" sz="3200" b="1" dirty="0" smtClean="0">
                <a:solidFill>
                  <a:prstClr val="black"/>
                </a:solidFill>
                <a:cs typeface="Calibri" pitchFamily="34" charset="0"/>
              </a:rPr>
              <a:t>Nutritional Variation </a:t>
            </a:r>
          </a:p>
          <a:p>
            <a:pPr algn="ctr"/>
            <a:r>
              <a:rPr lang="en-US" sz="3200" dirty="0" smtClean="0">
                <a:solidFill>
                  <a:prstClr val="black"/>
                </a:solidFill>
                <a:cs typeface="Calibri" pitchFamily="34" charset="0"/>
              </a:rPr>
              <a:t>Affecting </a:t>
            </a:r>
          </a:p>
          <a:p>
            <a:pPr algn="ctr"/>
            <a:r>
              <a:rPr lang="en-US" sz="3200" b="1" dirty="0" smtClean="0">
                <a:solidFill>
                  <a:prstClr val="black"/>
                </a:solidFill>
                <a:cs typeface="Calibri" pitchFamily="34" charset="0"/>
              </a:rPr>
              <a:t>Expression of Genetic Potential</a:t>
            </a:r>
          </a:p>
          <a:p>
            <a:pPr algn="ctr"/>
            <a:endParaRPr lang="en-US" sz="2000" dirty="0">
              <a:solidFill>
                <a:prstClr val="black"/>
              </a:solidFill>
              <a:cs typeface="Calibri" pitchFamily="34" charset="0"/>
            </a:endParaRPr>
          </a:p>
        </p:txBody>
      </p:sp>
      <p:cxnSp>
        <p:nvCxnSpPr>
          <p:cNvPr id="5" name="Straight Arrow Connector 4"/>
          <p:cNvCxnSpPr>
            <a:stCxn id="17" idx="2"/>
            <a:endCxn id="15" idx="6"/>
          </p:cNvCxnSpPr>
          <p:nvPr/>
        </p:nvCxnSpPr>
        <p:spPr>
          <a:xfrm flipV="1">
            <a:off x="6019992" y="822961"/>
            <a:ext cx="2171699" cy="60960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3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435" y="2831"/>
            <a:ext cx="8077200" cy="1754326"/>
          </a:xfrm>
          <a:prstGeom prst="rect">
            <a:avLst/>
          </a:prstGeom>
          <a:noFill/>
        </p:spPr>
        <p:txBody>
          <a:bodyPr wrap="square" rtlCol="0">
            <a:spAutoFit/>
          </a:bodyPr>
          <a:lstStyle/>
          <a:p>
            <a:pPr algn="ctr"/>
            <a:r>
              <a:rPr lang="en-US" sz="3600" dirty="0" smtClean="0">
                <a:solidFill>
                  <a:prstClr val="black"/>
                </a:solidFill>
                <a:cs typeface="Calibri" pitchFamily="34" charset="0"/>
              </a:rPr>
              <a:t>But, taxonomic classification suggests differences are real </a:t>
            </a:r>
          </a:p>
          <a:p>
            <a:pPr algn="ctr"/>
            <a:endParaRPr lang="en-US" sz="3600" dirty="0">
              <a:solidFill>
                <a:prstClr val="black"/>
              </a:solidFill>
              <a:cs typeface="Calibri" pitchFamily="34" charset="0"/>
            </a:endParaRPr>
          </a:p>
        </p:txBody>
      </p:sp>
      <p:pic>
        <p:nvPicPr>
          <p:cNvPr id="3" name="Picture 10" descr="ms deer subspecies"/>
          <p:cNvPicPr>
            <a:picLocks noChangeAspect="1" noChangeArrowheads="1"/>
          </p:cNvPicPr>
          <p:nvPr/>
        </p:nvPicPr>
        <p:blipFill>
          <a:blip r:embed="rId3">
            <a:extLst>
              <a:ext uri="{28A0092B-C50C-407E-A947-70E740481C1C}">
                <a14:useLocalDpi xmlns:a14="http://schemas.microsoft.com/office/drawing/2010/main" val="0"/>
              </a:ext>
            </a:extLst>
          </a:blip>
          <a:srcRect l="27272" r="22784"/>
          <a:stretch>
            <a:fillRect/>
          </a:stretch>
        </p:blipFill>
        <p:spPr bwMode="auto">
          <a:xfrm>
            <a:off x="2362200" y="1600200"/>
            <a:ext cx="2779712" cy="4405312"/>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5937250" y="3563938"/>
            <a:ext cx="1770063"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7736" tIns="48868" rIns="97736" bIns="48868">
            <a:spAutoFit/>
          </a:bodyPr>
          <a:lstStyle>
            <a:lvl1pPr defTabSz="976313">
              <a:spcBef>
                <a:spcPct val="0"/>
              </a:spcBef>
              <a:defRPr sz="2400">
                <a:solidFill>
                  <a:schemeClr val="tx1"/>
                </a:solidFill>
                <a:latin typeface="Times New Roman" pitchFamily="18" charset="0"/>
              </a:defRPr>
            </a:lvl1pPr>
            <a:lvl2pPr marL="488950" defTabSz="976313">
              <a:spcBef>
                <a:spcPct val="0"/>
              </a:spcBef>
              <a:defRPr sz="2400">
                <a:solidFill>
                  <a:schemeClr val="tx1"/>
                </a:solidFill>
                <a:latin typeface="Times New Roman" pitchFamily="18" charset="0"/>
              </a:defRPr>
            </a:lvl2pPr>
            <a:lvl3pPr marL="976313" defTabSz="976313">
              <a:spcBef>
                <a:spcPct val="0"/>
              </a:spcBef>
              <a:defRPr sz="2400">
                <a:solidFill>
                  <a:schemeClr val="tx1"/>
                </a:solidFill>
                <a:latin typeface="Times New Roman" pitchFamily="18" charset="0"/>
              </a:defRPr>
            </a:lvl3pPr>
            <a:lvl4pPr marL="1465263" defTabSz="976313">
              <a:spcBef>
                <a:spcPct val="0"/>
              </a:spcBef>
              <a:defRPr sz="2400">
                <a:solidFill>
                  <a:schemeClr val="tx1"/>
                </a:solidFill>
                <a:latin typeface="Times New Roman" pitchFamily="18" charset="0"/>
              </a:defRPr>
            </a:lvl4pPr>
            <a:lvl5pPr marL="1954213" defTabSz="976313">
              <a:spcBef>
                <a:spcPct val="0"/>
              </a:spcBef>
              <a:defRPr sz="2400">
                <a:solidFill>
                  <a:schemeClr val="tx1"/>
                </a:solidFill>
                <a:latin typeface="Times New Roman" pitchFamily="18" charset="0"/>
              </a:defRPr>
            </a:lvl5pPr>
            <a:lvl6pPr marL="2411413" defTabSz="976313" eaLnBrk="0" fontAlgn="base" hangingPunct="0">
              <a:spcBef>
                <a:spcPct val="0"/>
              </a:spcBef>
              <a:spcAft>
                <a:spcPct val="0"/>
              </a:spcAft>
              <a:defRPr sz="2400">
                <a:solidFill>
                  <a:schemeClr val="tx1"/>
                </a:solidFill>
                <a:latin typeface="Times New Roman" pitchFamily="18" charset="0"/>
              </a:defRPr>
            </a:lvl6pPr>
            <a:lvl7pPr marL="2868613" defTabSz="976313" eaLnBrk="0" fontAlgn="base" hangingPunct="0">
              <a:spcBef>
                <a:spcPct val="0"/>
              </a:spcBef>
              <a:spcAft>
                <a:spcPct val="0"/>
              </a:spcAft>
              <a:defRPr sz="2400">
                <a:solidFill>
                  <a:schemeClr val="tx1"/>
                </a:solidFill>
                <a:latin typeface="Times New Roman" pitchFamily="18" charset="0"/>
              </a:defRPr>
            </a:lvl7pPr>
            <a:lvl8pPr marL="3325813" defTabSz="976313" eaLnBrk="0" fontAlgn="base" hangingPunct="0">
              <a:spcBef>
                <a:spcPct val="0"/>
              </a:spcBef>
              <a:spcAft>
                <a:spcPct val="0"/>
              </a:spcAft>
              <a:defRPr sz="2400">
                <a:solidFill>
                  <a:schemeClr val="tx1"/>
                </a:solidFill>
                <a:latin typeface="Times New Roman" pitchFamily="18" charset="0"/>
              </a:defRPr>
            </a:lvl8pPr>
            <a:lvl9pPr marL="3783013" defTabSz="976313" eaLnBrk="0" fontAlgn="base" hangingPunct="0">
              <a:spcBef>
                <a:spcPct val="0"/>
              </a:spcBef>
              <a:spcAft>
                <a:spcPct val="0"/>
              </a:spcAft>
              <a:defRPr sz="2400">
                <a:solidFill>
                  <a:schemeClr val="tx1"/>
                </a:solidFill>
                <a:latin typeface="Times New Roman" pitchFamily="18" charset="0"/>
              </a:defRPr>
            </a:lvl9pPr>
          </a:lstStyle>
          <a:p>
            <a:pPr>
              <a:lnSpc>
                <a:spcPct val="100000"/>
              </a:lnSpc>
              <a:buFontTx/>
              <a:buNone/>
            </a:pPr>
            <a:r>
              <a:rPr lang="en-US" altLang="en-US" sz="1700" i="1">
                <a:latin typeface="Comic Sans MS" pitchFamily="66" charset="0"/>
              </a:rPr>
              <a:t>O. v. virginianus</a:t>
            </a:r>
          </a:p>
        </p:txBody>
      </p:sp>
      <p:sp>
        <p:nvSpPr>
          <p:cNvPr id="5" name="Text Box 8"/>
          <p:cNvSpPr txBox="1">
            <a:spLocks noChangeArrowheads="1"/>
          </p:cNvSpPr>
          <p:nvPr/>
        </p:nvSpPr>
        <p:spPr bwMode="auto">
          <a:xfrm>
            <a:off x="5943600" y="4013200"/>
            <a:ext cx="1446213"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7736" tIns="48868" rIns="97736" bIns="48868">
            <a:spAutoFit/>
          </a:bodyPr>
          <a:lstStyle>
            <a:lvl1pPr defTabSz="976313">
              <a:spcBef>
                <a:spcPct val="0"/>
              </a:spcBef>
              <a:defRPr sz="2400">
                <a:solidFill>
                  <a:schemeClr val="tx1"/>
                </a:solidFill>
                <a:latin typeface="Times New Roman" pitchFamily="18" charset="0"/>
              </a:defRPr>
            </a:lvl1pPr>
            <a:lvl2pPr marL="488950" defTabSz="976313">
              <a:spcBef>
                <a:spcPct val="0"/>
              </a:spcBef>
              <a:defRPr sz="2400">
                <a:solidFill>
                  <a:schemeClr val="tx1"/>
                </a:solidFill>
                <a:latin typeface="Times New Roman" pitchFamily="18" charset="0"/>
              </a:defRPr>
            </a:lvl2pPr>
            <a:lvl3pPr marL="976313" defTabSz="976313">
              <a:spcBef>
                <a:spcPct val="0"/>
              </a:spcBef>
              <a:defRPr sz="2400">
                <a:solidFill>
                  <a:schemeClr val="tx1"/>
                </a:solidFill>
                <a:latin typeface="Times New Roman" pitchFamily="18" charset="0"/>
              </a:defRPr>
            </a:lvl3pPr>
            <a:lvl4pPr marL="1465263" defTabSz="976313">
              <a:spcBef>
                <a:spcPct val="0"/>
              </a:spcBef>
              <a:defRPr sz="2400">
                <a:solidFill>
                  <a:schemeClr val="tx1"/>
                </a:solidFill>
                <a:latin typeface="Times New Roman" pitchFamily="18" charset="0"/>
              </a:defRPr>
            </a:lvl4pPr>
            <a:lvl5pPr marL="1954213" defTabSz="976313">
              <a:spcBef>
                <a:spcPct val="0"/>
              </a:spcBef>
              <a:defRPr sz="2400">
                <a:solidFill>
                  <a:schemeClr val="tx1"/>
                </a:solidFill>
                <a:latin typeface="Times New Roman" pitchFamily="18" charset="0"/>
              </a:defRPr>
            </a:lvl5pPr>
            <a:lvl6pPr marL="2411413" defTabSz="976313" eaLnBrk="0" fontAlgn="base" hangingPunct="0">
              <a:spcBef>
                <a:spcPct val="0"/>
              </a:spcBef>
              <a:spcAft>
                <a:spcPct val="0"/>
              </a:spcAft>
              <a:defRPr sz="2400">
                <a:solidFill>
                  <a:schemeClr val="tx1"/>
                </a:solidFill>
                <a:latin typeface="Times New Roman" pitchFamily="18" charset="0"/>
              </a:defRPr>
            </a:lvl6pPr>
            <a:lvl7pPr marL="2868613" defTabSz="976313" eaLnBrk="0" fontAlgn="base" hangingPunct="0">
              <a:spcBef>
                <a:spcPct val="0"/>
              </a:spcBef>
              <a:spcAft>
                <a:spcPct val="0"/>
              </a:spcAft>
              <a:defRPr sz="2400">
                <a:solidFill>
                  <a:schemeClr val="tx1"/>
                </a:solidFill>
                <a:latin typeface="Times New Roman" pitchFamily="18" charset="0"/>
              </a:defRPr>
            </a:lvl7pPr>
            <a:lvl8pPr marL="3325813" defTabSz="976313" eaLnBrk="0" fontAlgn="base" hangingPunct="0">
              <a:spcBef>
                <a:spcPct val="0"/>
              </a:spcBef>
              <a:spcAft>
                <a:spcPct val="0"/>
              </a:spcAft>
              <a:defRPr sz="2400">
                <a:solidFill>
                  <a:schemeClr val="tx1"/>
                </a:solidFill>
                <a:latin typeface="Times New Roman" pitchFamily="18" charset="0"/>
              </a:defRPr>
            </a:lvl8pPr>
            <a:lvl9pPr marL="3783013" defTabSz="976313" eaLnBrk="0" fontAlgn="base" hangingPunct="0">
              <a:spcBef>
                <a:spcPct val="0"/>
              </a:spcBef>
              <a:spcAft>
                <a:spcPct val="0"/>
              </a:spcAft>
              <a:defRPr sz="2400">
                <a:solidFill>
                  <a:schemeClr val="tx1"/>
                </a:solidFill>
                <a:latin typeface="Times New Roman" pitchFamily="18" charset="0"/>
              </a:defRPr>
            </a:lvl9pPr>
          </a:lstStyle>
          <a:p>
            <a:pPr>
              <a:lnSpc>
                <a:spcPct val="100000"/>
              </a:lnSpc>
              <a:buFontTx/>
              <a:buNone/>
            </a:pPr>
            <a:r>
              <a:rPr lang="en-US" altLang="en-US" sz="1700" i="1">
                <a:latin typeface="Comic Sans MS" pitchFamily="66" charset="0"/>
              </a:rPr>
              <a:t>O. v. osceola</a:t>
            </a:r>
          </a:p>
        </p:txBody>
      </p:sp>
      <p:sp>
        <p:nvSpPr>
          <p:cNvPr id="6" name="Rectangle 11"/>
          <p:cNvSpPr>
            <a:spLocks noChangeArrowheads="1"/>
          </p:cNvSpPr>
          <p:nvPr/>
        </p:nvSpPr>
        <p:spPr bwMode="auto">
          <a:xfrm>
            <a:off x="5519738" y="2762250"/>
            <a:ext cx="280987" cy="333375"/>
          </a:xfrm>
          <a:prstGeom prst="rect">
            <a:avLst/>
          </a:prstGeom>
          <a:solidFill>
            <a:srgbClr val="008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Rectangle 12"/>
          <p:cNvSpPr>
            <a:spLocks noChangeArrowheads="1"/>
          </p:cNvSpPr>
          <p:nvPr/>
        </p:nvSpPr>
        <p:spPr bwMode="auto">
          <a:xfrm>
            <a:off x="5514975" y="3184525"/>
            <a:ext cx="284163" cy="338138"/>
          </a:xfrm>
          <a:prstGeom prst="rect">
            <a:avLst/>
          </a:prstGeom>
          <a:solidFill>
            <a:srgbClr val="CC00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13"/>
          <p:cNvSpPr>
            <a:spLocks noChangeArrowheads="1"/>
          </p:cNvSpPr>
          <p:nvPr/>
        </p:nvSpPr>
        <p:spPr bwMode="auto">
          <a:xfrm>
            <a:off x="5522913" y="3595688"/>
            <a:ext cx="282575" cy="333375"/>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Rectangle 14"/>
          <p:cNvSpPr>
            <a:spLocks noChangeArrowheads="1"/>
          </p:cNvSpPr>
          <p:nvPr/>
        </p:nvSpPr>
        <p:spPr bwMode="auto">
          <a:xfrm>
            <a:off x="5522913" y="4024313"/>
            <a:ext cx="282575" cy="333375"/>
          </a:xfrm>
          <a:prstGeom prst="rect">
            <a:avLst/>
          </a:prstGeom>
          <a:solidFill>
            <a:srgbClr val="0000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5"/>
          <p:cNvSpPr txBox="1">
            <a:spLocks noChangeArrowheads="1"/>
          </p:cNvSpPr>
          <p:nvPr/>
        </p:nvSpPr>
        <p:spPr bwMode="auto">
          <a:xfrm>
            <a:off x="5943600" y="2743200"/>
            <a:ext cx="1754188"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7736" tIns="48868" rIns="97736" bIns="48868">
            <a:spAutoFit/>
          </a:bodyPr>
          <a:lstStyle>
            <a:lvl1pPr defTabSz="976313">
              <a:spcBef>
                <a:spcPct val="0"/>
              </a:spcBef>
              <a:defRPr sz="2400">
                <a:solidFill>
                  <a:schemeClr val="tx1"/>
                </a:solidFill>
                <a:latin typeface="Times New Roman" pitchFamily="18" charset="0"/>
              </a:defRPr>
            </a:lvl1pPr>
            <a:lvl2pPr marL="488950" defTabSz="976313">
              <a:spcBef>
                <a:spcPct val="0"/>
              </a:spcBef>
              <a:defRPr sz="2400">
                <a:solidFill>
                  <a:schemeClr val="tx1"/>
                </a:solidFill>
                <a:latin typeface="Times New Roman" pitchFamily="18" charset="0"/>
              </a:defRPr>
            </a:lvl2pPr>
            <a:lvl3pPr marL="976313" defTabSz="976313">
              <a:spcBef>
                <a:spcPct val="0"/>
              </a:spcBef>
              <a:defRPr sz="2400">
                <a:solidFill>
                  <a:schemeClr val="tx1"/>
                </a:solidFill>
                <a:latin typeface="Times New Roman" pitchFamily="18" charset="0"/>
              </a:defRPr>
            </a:lvl3pPr>
            <a:lvl4pPr marL="1465263" defTabSz="976313">
              <a:spcBef>
                <a:spcPct val="0"/>
              </a:spcBef>
              <a:defRPr sz="2400">
                <a:solidFill>
                  <a:schemeClr val="tx1"/>
                </a:solidFill>
                <a:latin typeface="Times New Roman" pitchFamily="18" charset="0"/>
              </a:defRPr>
            </a:lvl4pPr>
            <a:lvl5pPr marL="1954213" defTabSz="976313">
              <a:spcBef>
                <a:spcPct val="0"/>
              </a:spcBef>
              <a:defRPr sz="2400">
                <a:solidFill>
                  <a:schemeClr val="tx1"/>
                </a:solidFill>
                <a:latin typeface="Times New Roman" pitchFamily="18" charset="0"/>
              </a:defRPr>
            </a:lvl5pPr>
            <a:lvl6pPr marL="2411413" defTabSz="976313" eaLnBrk="0" fontAlgn="base" hangingPunct="0">
              <a:spcBef>
                <a:spcPct val="0"/>
              </a:spcBef>
              <a:spcAft>
                <a:spcPct val="0"/>
              </a:spcAft>
              <a:defRPr sz="2400">
                <a:solidFill>
                  <a:schemeClr val="tx1"/>
                </a:solidFill>
                <a:latin typeface="Times New Roman" pitchFamily="18" charset="0"/>
              </a:defRPr>
            </a:lvl6pPr>
            <a:lvl7pPr marL="2868613" defTabSz="976313" eaLnBrk="0" fontAlgn="base" hangingPunct="0">
              <a:spcBef>
                <a:spcPct val="0"/>
              </a:spcBef>
              <a:spcAft>
                <a:spcPct val="0"/>
              </a:spcAft>
              <a:defRPr sz="2400">
                <a:solidFill>
                  <a:schemeClr val="tx1"/>
                </a:solidFill>
                <a:latin typeface="Times New Roman" pitchFamily="18" charset="0"/>
              </a:defRPr>
            </a:lvl7pPr>
            <a:lvl8pPr marL="3325813" defTabSz="976313" eaLnBrk="0" fontAlgn="base" hangingPunct="0">
              <a:spcBef>
                <a:spcPct val="0"/>
              </a:spcBef>
              <a:spcAft>
                <a:spcPct val="0"/>
              </a:spcAft>
              <a:defRPr sz="2400">
                <a:solidFill>
                  <a:schemeClr val="tx1"/>
                </a:solidFill>
                <a:latin typeface="Times New Roman" pitchFamily="18" charset="0"/>
              </a:defRPr>
            </a:lvl8pPr>
            <a:lvl9pPr marL="3783013" defTabSz="976313" eaLnBrk="0" fontAlgn="base" hangingPunct="0">
              <a:spcBef>
                <a:spcPct val="0"/>
              </a:spcBef>
              <a:spcAft>
                <a:spcPct val="0"/>
              </a:spcAft>
              <a:defRPr sz="2400">
                <a:solidFill>
                  <a:schemeClr val="tx1"/>
                </a:solidFill>
                <a:latin typeface="Times New Roman" pitchFamily="18" charset="0"/>
              </a:defRPr>
            </a:lvl9pPr>
          </a:lstStyle>
          <a:p>
            <a:pPr>
              <a:lnSpc>
                <a:spcPct val="100000"/>
              </a:lnSpc>
              <a:buFontTx/>
              <a:buNone/>
            </a:pPr>
            <a:r>
              <a:rPr lang="en-US" altLang="en-US" sz="1700" i="1">
                <a:latin typeface="Comic Sans MS" pitchFamily="66" charset="0"/>
              </a:rPr>
              <a:t>O. v. mcilhennyi</a:t>
            </a:r>
          </a:p>
        </p:txBody>
      </p:sp>
      <p:sp>
        <p:nvSpPr>
          <p:cNvPr id="11" name="Text Box 6"/>
          <p:cNvSpPr txBox="1">
            <a:spLocks noChangeArrowheads="1"/>
          </p:cNvSpPr>
          <p:nvPr/>
        </p:nvSpPr>
        <p:spPr bwMode="auto">
          <a:xfrm>
            <a:off x="5943600" y="3176588"/>
            <a:ext cx="1754188"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7736" tIns="48868" rIns="97736" bIns="48868">
            <a:spAutoFit/>
          </a:bodyPr>
          <a:lstStyle>
            <a:lvl1pPr defTabSz="976313">
              <a:spcBef>
                <a:spcPct val="0"/>
              </a:spcBef>
              <a:defRPr sz="2400">
                <a:solidFill>
                  <a:schemeClr val="tx1"/>
                </a:solidFill>
                <a:latin typeface="Times New Roman" pitchFamily="18" charset="0"/>
              </a:defRPr>
            </a:lvl1pPr>
            <a:lvl2pPr marL="488950" defTabSz="976313">
              <a:spcBef>
                <a:spcPct val="0"/>
              </a:spcBef>
              <a:defRPr sz="2400">
                <a:solidFill>
                  <a:schemeClr val="tx1"/>
                </a:solidFill>
                <a:latin typeface="Times New Roman" pitchFamily="18" charset="0"/>
              </a:defRPr>
            </a:lvl2pPr>
            <a:lvl3pPr marL="976313" defTabSz="976313">
              <a:spcBef>
                <a:spcPct val="0"/>
              </a:spcBef>
              <a:defRPr sz="2400">
                <a:solidFill>
                  <a:schemeClr val="tx1"/>
                </a:solidFill>
                <a:latin typeface="Times New Roman" pitchFamily="18" charset="0"/>
              </a:defRPr>
            </a:lvl3pPr>
            <a:lvl4pPr marL="1465263" defTabSz="976313">
              <a:spcBef>
                <a:spcPct val="0"/>
              </a:spcBef>
              <a:defRPr sz="2400">
                <a:solidFill>
                  <a:schemeClr val="tx1"/>
                </a:solidFill>
                <a:latin typeface="Times New Roman" pitchFamily="18" charset="0"/>
              </a:defRPr>
            </a:lvl4pPr>
            <a:lvl5pPr marL="1954213" defTabSz="976313">
              <a:spcBef>
                <a:spcPct val="0"/>
              </a:spcBef>
              <a:defRPr sz="2400">
                <a:solidFill>
                  <a:schemeClr val="tx1"/>
                </a:solidFill>
                <a:latin typeface="Times New Roman" pitchFamily="18" charset="0"/>
              </a:defRPr>
            </a:lvl5pPr>
            <a:lvl6pPr marL="2411413" defTabSz="976313" eaLnBrk="0" fontAlgn="base" hangingPunct="0">
              <a:spcBef>
                <a:spcPct val="0"/>
              </a:spcBef>
              <a:spcAft>
                <a:spcPct val="0"/>
              </a:spcAft>
              <a:defRPr sz="2400">
                <a:solidFill>
                  <a:schemeClr val="tx1"/>
                </a:solidFill>
                <a:latin typeface="Times New Roman" pitchFamily="18" charset="0"/>
              </a:defRPr>
            </a:lvl6pPr>
            <a:lvl7pPr marL="2868613" defTabSz="976313" eaLnBrk="0" fontAlgn="base" hangingPunct="0">
              <a:spcBef>
                <a:spcPct val="0"/>
              </a:spcBef>
              <a:spcAft>
                <a:spcPct val="0"/>
              </a:spcAft>
              <a:defRPr sz="2400">
                <a:solidFill>
                  <a:schemeClr val="tx1"/>
                </a:solidFill>
                <a:latin typeface="Times New Roman" pitchFamily="18" charset="0"/>
              </a:defRPr>
            </a:lvl7pPr>
            <a:lvl8pPr marL="3325813" defTabSz="976313" eaLnBrk="0" fontAlgn="base" hangingPunct="0">
              <a:spcBef>
                <a:spcPct val="0"/>
              </a:spcBef>
              <a:spcAft>
                <a:spcPct val="0"/>
              </a:spcAft>
              <a:defRPr sz="2400">
                <a:solidFill>
                  <a:schemeClr val="tx1"/>
                </a:solidFill>
                <a:latin typeface="Times New Roman" pitchFamily="18" charset="0"/>
              </a:defRPr>
            </a:lvl8pPr>
            <a:lvl9pPr marL="3783013" defTabSz="976313" eaLnBrk="0" fontAlgn="base" hangingPunct="0">
              <a:spcBef>
                <a:spcPct val="0"/>
              </a:spcBef>
              <a:spcAft>
                <a:spcPct val="0"/>
              </a:spcAft>
              <a:defRPr sz="2400">
                <a:solidFill>
                  <a:schemeClr val="tx1"/>
                </a:solidFill>
                <a:latin typeface="Times New Roman" pitchFamily="18" charset="0"/>
              </a:defRPr>
            </a:lvl9pPr>
          </a:lstStyle>
          <a:p>
            <a:pPr>
              <a:lnSpc>
                <a:spcPct val="100000"/>
              </a:lnSpc>
              <a:buFontTx/>
              <a:buNone/>
            </a:pPr>
            <a:r>
              <a:rPr lang="en-US" altLang="en-US" sz="1700" i="1">
                <a:latin typeface="Comic Sans MS" pitchFamily="66" charset="0"/>
              </a:rPr>
              <a:t>O. v. macrourus</a:t>
            </a:r>
          </a:p>
        </p:txBody>
      </p:sp>
    </p:spTree>
    <p:extLst>
      <p:ext uri="{BB962C8B-B14F-4D97-AF65-F5344CB8AC3E}">
        <p14:creationId xmlns:p14="http://schemas.microsoft.com/office/powerpoint/2010/main" val="2333314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200" dirty="0" smtClean="0">
                <a:latin typeface="Comic Sans MS" panose="030F0702030302020204" pitchFamily="66" charset="0"/>
              </a:rPr>
              <a:t>Regional </a:t>
            </a:r>
            <a:r>
              <a:rPr sz="3200" dirty="0" smtClean="0">
                <a:latin typeface="Comic Sans MS" panose="030F0702030302020204" pitchFamily="66" charset="0"/>
              </a:rPr>
              <a:t>Antler Size Variation</a:t>
            </a:r>
            <a:r>
              <a:rPr lang="en-US" sz="3200" dirty="0" smtClean="0">
                <a:latin typeface="Comic Sans MS" panose="030F0702030302020204" pitchFamily="66" charset="0"/>
              </a:rPr>
              <a:t> @ 5+ Years</a:t>
            </a:r>
            <a:br>
              <a:rPr lang="en-US" sz="3200" dirty="0" smtClean="0">
                <a:latin typeface="Comic Sans MS" panose="030F0702030302020204" pitchFamily="66" charset="0"/>
              </a:rPr>
            </a:br>
            <a:r>
              <a:rPr lang="en-US" sz="2400" dirty="0" smtClean="0">
                <a:latin typeface="Comic Sans MS" panose="030F0702030302020204" pitchFamily="66" charset="0"/>
              </a:rPr>
              <a:t>(Harvested Bucks)</a:t>
            </a:r>
            <a:r>
              <a:rPr lang="en-US" sz="2000" dirty="0" smtClean="0">
                <a:latin typeface="Comic Sans MS" panose="030F0702030302020204" pitchFamily="66" charset="0"/>
              </a:rPr>
              <a:t/>
            </a:r>
            <a:br>
              <a:rPr lang="en-US" sz="2000" dirty="0" smtClean="0">
                <a:latin typeface="Comic Sans MS" panose="030F0702030302020204" pitchFamily="66" charset="0"/>
              </a:rPr>
            </a:br>
            <a:endParaRPr lang="en-US" sz="2000" dirty="0">
              <a:latin typeface="Comic Sans MS" panose="030F0702030302020204" pitchFamily="66" charset="0"/>
            </a:endParaRPr>
          </a:p>
        </p:txBody>
      </p:sp>
      <p:sp>
        <p:nvSpPr>
          <p:cNvPr id="4" name="AutoShape 7"/>
          <p:cNvSpPr>
            <a:spLocks noChangeAspect="1" noChangeArrowheads="1" noTextEdit="1"/>
          </p:cNvSpPr>
          <p:nvPr/>
        </p:nvSpPr>
        <p:spPr bwMode="auto">
          <a:xfrm>
            <a:off x="5770562" y="2029691"/>
            <a:ext cx="3051175" cy="4191000"/>
          </a:xfrm>
          <a:prstGeom prst="rect">
            <a:avLst/>
          </a:prstGeom>
          <a:noFill/>
          <a:ln w="9525">
            <a:noFill/>
            <a:miter lim="800000"/>
            <a:headEnd/>
            <a:tailEnd/>
          </a:ln>
        </p:spPr>
        <p:txBody>
          <a:bodyPr/>
          <a:lstStyle/>
          <a:p>
            <a:endParaRPr lang="en-US"/>
          </a:p>
        </p:txBody>
      </p:sp>
      <p:sp>
        <p:nvSpPr>
          <p:cNvPr id="5" name="Freeform 9"/>
          <p:cNvSpPr>
            <a:spLocks/>
          </p:cNvSpPr>
          <p:nvPr/>
        </p:nvSpPr>
        <p:spPr bwMode="auto">
          <a:xfrm>
            <a:off x="6124575" y="2144713"/>
            <a:ext cx="1171575" cy="3305175"/>
          </a:xfrm>
          <a:custGeom>
            <a:avLst/>
            <a:gdLst/>
            <a:ahLst/>
            <a:cxnLst>
              <a:cxn ang="0">
                <a:pos x="649" y="185"/>
              </a:cxn>
              <a:cxn ang="0">
                <a:pos x="713" y="387"/>
              </a:cxn>
              <a:cxn ang="0">
                <a:pos x="714" y="570"/>
              </a:cxn>
              <a:cxn ang="0">
                <a:pos x="709" y="812"/>
              </a:cxn>
              <a:cxn ang="0">
                <a:pos x="658" y="940"/>
              </a:cxn>
              <a:cxn ang="0">
                <a:pos x="607" y="1057"/>
              </a:cxn>
              <a:cxn ang="0">
                <a:pos x="495" y="1231"/>
              </a:cxn>
              <a:cxn ang="0">
                <a:pos x="377" y="1343"/>
              </a:cxn>
              <a:cxn ang="0">
                <a:pos x="334" y="1434"/>
              </a:cxn>
              <a:cxn ang="0">
                <a:pos x="278" y="1540"/>
              </a:cxn>
              <a:cxn ang="0">
                <a:pos x="207" y="1629"/>
              </a:cxn>
              <a:cxn ang="0">
                <a:pos x="150" y="1712"/>
              </a:cxn>
              <a:cxn ang="0">
                <a:pos x="105" y="1795"/>
              </a:cxn>
              <a:cxn ang="0">
                <a:pos x="86" y="1979"/>
              </a:cxn>
              <a:cxn ang="0">
                <a:pos x="38" y="2080"/>
              </a:cxn>
              <a:cxn ang="0">
                <a:pos x="15" y="2010"/>
              </a:cxn>
              <a:cxn ang="0">
                <a:pos x="32" y="1948"/>
              </a:cxn>
              <a:cxn ang="0">
                <a:pos x="47" y="1880"/>
              </a:cxn>
              <a:cxn ang="0">
                <a:pos x="87" y="1886"/>
              </a:cxn>
              <a:cxn ang="0">
                <a:pos x="102" y="1798"/>
              </a:cxn>
              <a:cxn ang="0">
                <a:pos x="65" y="1754"/>
              </a:cxn>
              <a:cxn ang="0">
                <a:pos x="129" y="1698"/>
              </a:cxn>
              <a:cxn ang="0">
                <a:pos x="136" y="1684"/>
              </a:cxn>
              <a:cxn ang="0">
                <a:pos x="187" y="1653"/>
              </a:cxn>
              <a:cxn ang="0">
                <a:pos x="214" y="1591"/>
              </a:cxn>
              <a:cxn ang="0">
                <a:pos x="238" y="1539"/>
              </a:cxn>
              <a:cxn ang="0">
                <a:pos x="301" y="1478"/>
              </a:cxn>
              <a:cxn ang="0">
                <a:pos x="230" y="1456"/>
              </a:cxn>
              <a:cxn ang="0">
                <a:pos x="310" y="1437"/>
              </a:cxn>
              <a:cxn ang="0">
                <a:pos x="346" y="1393"/>
              </a:cxn>
              <a:cxn ang="0">
                <a:pos x="301" y="1368"/>
              </a:cxn>
              <a:cxn ang="0">
                <a:pos x="272" y="1328"/>
              </a:cxn>
              <a:cxn ang="0">
                <a:pos x="282" y="1307"/>
              </a:cxn>
              <a:cxn ang="0">
                <a:pos x="292" y="1253"/>
              </a:cxn>
              <a:cxn ang="0">
                <a:pos x="250" y="1255"/>
              </a:cxn>
              <a:cxn ang="0">
                <a:pos x="278" y="1193"/>
              </a:cxn>
              <a:cxn ang="0">
                <a:pos x="231" y="1138"/>
              </a:cxn>
              <a:cxn ang="0">
                <a:pos x="272" y="1071"/>
              </a:cxn>
              <a:cxn ang="0">
                <a:pos x="236" y="1090"/>
              </a:cxn>
              <a:cxn ang="0">
                <a:pos x="233" y="1034"/>
              </a:cxn>
              <a:cxn ang="0">
                <a:pos x="221" y="968"/>
              </a:cxn>
              <a:cxn ang="0">
                <a:pos x="274" y="921"/>
              </a:cxn>
              <a:cxn ang="0">
                <a:pos x="252" y="898"/>
              </a:cxn>
              <a:cxn ang="0">
                <a:pos x="276" y="801"/>
              </a:cxn>
              <a:cxn ang="0">
                <a:pos x="249" y="814"/>
              </a:cxn>
              <a:cxn ang="0">
                <a:pos x="229" y="807"/>
              </a:cxn>
              <a:cxn ang="0">
                <a:pos x="213" y="761"/>
              </a:cxn>
              <a:cxn ang="0">
                <a:pos x="244" y="708"/>
              </a:cxn>
              <a:cxn ang="0">
                <a:pos x="247" y="683"/>
              </a:cxn>
              <a:cxn ang="0">
                <a:pos x="246" y="652"/>
              </a:cxn>
              <a:cxn ang="0">
                <a:pos x="305" y="621"/>
              </a:cxn>
              <a:cxn ang="0">
                <a:pos x="300" y="547"/>
              </a:cxn>
              <a:cxn ang="0">
                <a:pos x="310" y="535"/>
              </a:cxn>
              <a:cxn ang="0">
                <a:pos x="361" y="491"/>
              </a:cxn>
              <a:cxn ang="0">
                <a:pos x="365" y="442"/>
              </a:cxn>
              <a:cxn ang="0">
                <a:pos x="341" y="405"/>
              </a:cxn>
              <a:cxn ang="0">
                <a:pos x="413" y="379"/>
              </a:cxn>
              <a:cxn ang="0">
                <a:pos x="445" y="347"/>
              </a:cxn>
              <a:cxn ang="0">
                <a:pos x="502" y="295"/>
              </a:cxn>
              <a:cxn ang="0">
                <a:pos x="497" y="190"/>
              </a:cxn>
              <a:cxn ang="0">
                <a:pos x="529" y="187"/>
              </a:cxn>
              <a:cxn ang="0">
                <a:pos x="552" y="137"/>
              </a:cxn>
              <a:cxn ang="0">
                <a:pos x="686" y="1"/>
              </a:cxn>
            </a:cxnLst>
            <a:rect l="0" t="0" r="r" b="b"/>
            <a:pathLst>
              <a:path w="738" h="2082">
                <a:moveTo>
                  <a:pt x="686" y="1"/>
                </a:moveTo>
                <a:lnTo>
                  <a:pt x="686" y="2"/>
                </a:lnTo>
                <a:lnTo>
                  <a:pt x="686" y="5"/>
                </a:lnTo>
                <a:lnTo>
                  <a:pt x="687" y="8"/>
                </a:lnTo>
                <a:lnTo>
                  <a:pt x="687" y="11"/>
                </a:lnTo>
                <a:lnTo>
                  <a:pt x="687" y="19"/>
                </a:lnTo>
                <a:lnTo>
                  <a:pt x="686" y="21"/>
                </a:lnTo>
                <a:lnTo>
                  <a:pt x="686" y="25"/>
                </a:lnTo>
                <a:lnTo>
                  <a:pt x="686" y="31"/>
                </a:lnTo>
                <a:lnTo>
                  <a:pt x="683" y="36"/>
                </a:lnTo>
                <a:lnTo>
                  <a:pt x="683" y="45"/>
                </a:lnTo>
                <a:lnTo>
                  <a:pt x="681" y="49"/>
                </a:lnTo>
                <a:lnTo>
                  <a:pt x="678" y="54"/>
                </a:lnTo>
                <a:lnTo>
                  <a:pt x="676" y="58"/>
                </a:lnTo>
                <a:lnTo>
                  <a:pt x="672" y="61"/>
                </a:lnTo>
                <a:lnTo>
                  <a:pt x="671" y="64"/>
                </a:lnTo>
                <a:lnTo>
                  <a:pt x="668" y="69"/>
                </a:lnTo>
                <a:lnTo>
                  <a:pt x="667" y="73"/>
                </a:lnTo>
                <a:lnTo>
                  <a:pt x="666" y="76"/>
                </a:lnTo>
                <a:lnTo>
                  <a:pt x="664" y="80"/>
                </a:lnTo>
                <a:lnTo>
                  <a:pt x="662" y="83"/>
                </a:lnTo>
                <a:lnTo>
                  <a:pt x="662" y="87"/>
                </a:lnTo>
                <a:lnTo>
                  <a:pt x="661" y="91"/>
                </a:lnTo>
                <a:lnTo>
                  <a:pt x="661" y="97"/>
                </a:lnTo>
                <a:lnTo>
                  <a:pt x="660" y="101"/>
                </a:lnTo>
                <a:lnTo>
                  <a:pt x="658" y="104"/>
                </a:lnTo>
                <a:lnTo>
                  <a:pt x="658" y="108"/>
                </a:lnTo>
                <a:lnTo>
                  <a:pt x="660" y="113"/>
                </a:lnTo>
                <a:lnTo>
                  <a:pt x="662" y="117"/>
                </a:lnTo>
                <a:lnTo>
                  <a:pt x="663" y="124"/>
                </a:lnTo>
                <a:lnTo>
                  <a:pt x="665" y="126"/>
                </a:lnTo>
                <a:lnTo>
                  <a:pt x="667" y="134"/>
                </a:lnTo>
                <a:lnTo>
                  <a:pt x="667" y="138"/>
                </a:lnTo>
                <a:lnTo>
                  <a:pt x="667" y="146"/>
                </a:lnTo>
                <a:lnTo>
                  <a:pt x="666" y="150"/>
                </a:lnTo>
                <a:lnTo>
                  <a:pt x="664" y="154"/>
                </a:lnTo>
                <a:lnTo>
                  <a:pt x="662" y="161"/>
                </a:lnTo>
                <a:lnTo>
                  <a:pt x="659" y="167"/>
                </a:lnTo>
                <a:lnTo>
                  <a:pt x="657" y="173"/>
                </a:lnTo>
                <a:lnTo>
                  <a:pt x="653" y="177"/>
                </a:lnTo>
                <a:lnTo>
                  <a:pt x="653" y="182"/>
                </a:lnTo>
                <a:lnTo>
                  <a:pt x="649" y="185"/>
                </a:lnTo>
                <a:lnTo>
                  <a:pt x="648" y="190"/>
                </a:lnTo>
                <a:lnTo>
                  <a:pt x="648" y="197"/>
                </a:lnTo>
                <a:lnTo>
                  <a:pt x="649" y="201"/>
                </a:lnTo>
                <a:lnTo>
                  <a:pt x="653" y="208"/>
                </a:lnTo>
                <a:lnTo>
                  <a:pt x="653" y="215"/>
                </a:lnTo>
                <a:lnTo>
                  <a:pt x="654" y="221"/>
                </a:lnTo>
                <a:lnTo>
                  <a:pt x="657" y="226"/>
                </a:lnTo>
                <a:lnTo>
                  <a:pt x="658" y="233"/>
                </a:lnTo>
                <a:lnTo>
                  <a:pt x="661" y="242"/>
                </a:lnTo>
                <a:lnTo>
                  <a:pt x="663" y="249"/>
                </a:lnTo>
                <a:lnTo>
                  <a:pt x="665" y="256"/>
                </a:lnTo>
                <a:lnTo>
                  <a:pt x="665" y="265"/>
                </a:lnTo>
                <a:lnTo>
                  <a:pt x="669" y="271"/>
                </a:lnTo>
                <a:lnTo>
                  <a:pt x="673" y="274"/>
                </a:lnTo>
                <a:lnTo>
                  <a:pt x="678" y="280"/>
                </a:lnTo>
                <a:lnTo>
                  <a:pt x="681" y="284"/>
                </a:lnTo>
                <a:lnTo>
                  <a:pt x="686" y="286"/>
                </a:lnTo>
                <a:lnTo>
                  <a:pt x="686" y="288"/>
                </a:lnTo>
                <a:lnTo>
                  <a:pt x="686" y="290"/>
                </a:lnTo>
                <a:lnTo>
                  <a:pt x="690" y="295"/>
                </a:lnTo>
                <a:lnTo>
                  <a:pt x="693" y="298"/>
                </a:lnTo>
                <a:lnTo>
                  <a:pt x="697" y="302"/>
                </a:lnTo>
                <a:lnTo>
                  <a:pt x="704" y="306"/>
                </a:lnTo>
                <a:lnTo>
                  <a:pt x="705" y="311"/>
                </a:lnTo>
                <a:lnTo>
                  <a:pt x="708" y="318"/>
                </a:lnTo>
                <a:lnTo>
                  <a:pt x="709" y="321"/>
                </a:lnTo>
                <a:lnTo>
                  <a:pt x="708" y="324"/>
                </a:lnTo>
                <a:lnTo>
                  <a:pt x="712" y="332"/>
                </a:lnTo>
                <a:lnTo>
                  <a:pt x="715" y="337"/>
                </a:lnTo>
                <a:lnTo>
                  <a:pt x="715" y="341"/>
                </a:lnTo>
                <a:lnTo>
                  <a:pt x="714" y="346"/>
                </a:lnTo>
                <a:lnTo>
                  <a:pt x="715" y="349"/>
                </a:lnTo>
                <a:lnTo>
                  <a:pt x="718" y="347"/>
                </a:lnTo>
                <a:lnTo>
                  <a:pt x="721" y="348"/>
                </a:lnTo>
                <a:lnTo>
                  <a:pt x="724" y="350"/>
                </a:lnTo>
                <a:lnTo>
                  <a:pt x="726" y="354"/>
                </a:lnTo>
                <a:lnTo>
                  <a:pt x="725" y="361"/>
                </a:lnTo>
                <a:lnTo>
                  <a:pt x="722" y="367"/>
                </a:lnTo>
                <a:lnTo>
                  <a:pt x="719" y="371"/>
                </a:lnTo>
                <a:lnTo>
                  <a:pt x="716" y="376"/>
                </a:lnTo>
                <a:lnTo>
                  <a:pt x="713" y="380"/>
                </a:lnTo>
                <a:lnTo>
                  <a:pt x="713" y="387"/>
                </a:lnTo>
                <a:lnTo>
                  <a:pt x="714" y="388"/>
                </a:lnTo>
                <a:lnTo>
                  <a:pt x="713" y="391"/>
                </a:lnTo>
                <a:lnTo>
                  <a:pt x="714" y="396"/>
                </a:lnTo>
                <a:lnTo>
                  <a:pt x="714" y="399"/>
                </a:lnTo>
                <a:lnTo>
                  <a:pt x="713" y="402"/>
                </a:lnTo>
                <a:lnTo>
                  <a:pt x="712" y="408"/>
                </a:lnTo>
                <a:lnTo>
                  <a:pt x="710" y="410"/>
                </a:lnTo>
                <a:lnTo>
                  <a:pt x="708" y="414"/>
                </a:lnTo>
                <a:lnTo>
                  <a:pt x="708" y="418"/>
                </a:lnTo>
                <a:lnTo>
                  <a:pt x="708" y="422"/>
                </a:lnTo>
                <a:lnTo>
                  <a:pt x="710" y="424"/>
                </a:lnTo>
                <a:lnTo>
                  <a:pt x="714" y="426"/>
                </a:lnTo>
                <a:lnTo>
                  <a:pt x="714" y="434"/>
                </a:lnTo>
                <a:lnTo>
                  <a:pt x="712" y="436"/>
                </a:lnTo>
                <a:lnTo>
                  <a:pt x="711" y="442"/>
                </a:lnTo>
                <a:lnTo>
                  <a:pt x="711" y="448"/>
                </a:lnTo>
                <a:lnTo>
                  <a:pt x="712" y="451"/>
                </a:lnTo>
                <a:lnTo>
                  <a:pt x="712" y="455"/>
                </a:lnTo>
                <a:lnTo>
                  <a:pt x="712" y="459"/>
                </a:lnTo>
                <a:lnTo>
                  <a:pt x="712" y="465"/>
                </a:lnTo>
                <a:lnTo>
                  <a:pt x="710" y="469"/>
                </a:lnTo>
                <a:lnTo>
                  <a:pt x="707" y="472"/>
                </a:lnTo>
                <a:lnTo>
                  <a:pt x="703" y="474"/>
                </a:lnTo>
                <a:lnTo>
                  <a:pt x="703" y="477"/>
                </a:lnTo>
                <a:lnTo>
                  <a:pt x="705" y="480"/>
                </a:lnTo>
                <a:lnTo>
                  <a:pt x="707" y="481"/>
                </a:lnTo>
                <a:lnTo>
                  <a:pt x="705" y="485"/>
                </a:lnTo>
                <a:lnTo>
                  <a:pt x="705" y="488"/>
                </a:lnTo>
                <a:lnTo>
                  <a:pt x="707" y="490"/>
                </a:lnTo>
                <a:lnTo>
                  <a:pt x="708" y="497"/>
                </a:lnTo>
                <a:lnTo>
                  <a:pt x="709" y="504"/>
                </a:lnTo>
                <a:lnTo>
                  <a:pt x="710" y="510"/>
                </a:lnTo>
                <a:lnTo>
                  <a:pt x="711" y="515"/>
                </a:lnTo>
                <a:lnTo>
                  <a:pt x="713" y="516"/>
                </a:lnTo>
                <a:lnTo>
                  <a:pt x="714" y="523"/>
                </a:lnTo>
                <a:lnTo>
                  <a:pt x="714" y="527"/>
                </a:lnTo>
                <a:lnTo>
                  <a:pt x="714" y="534"/>
                </a:lnTo>
                <a:lnTo>
                  <a:pt x="712" y="542"/>
                </a:lnTo>
                <a:lnTo>
                  <a:pt x="713" y="548"/>
                </a:lnTo>
                <a:lnTo>
                  <a:pt x="715" y="557"/>
                </a:lnTo>
                <a:lnTo>
                  <a:pt x="715" y="563"/>
                </a:lnTo>
                <a:lnTo>
                  <a:pt x="714" y="570"/>
                </a:lnTo>
                <a:lnTo>
                  <a:pt x="714" y="575"/>
                </a:lnTo>
                <a:lnTo>
                  <a:pt x="717" y="580"/>
                </a:lnTo>
                <a:lnTo>
                  <a:pt x="719" y="584"/>
                </a:lnTo>
                <a:lnTo>
                  <a:pt x="717" y="586"/>
                </a:lnTo>
                <a:lnTo>
                  <a:pt x="716" y="593"/>
                </a:lnTo>
                <a:lnTo>
                  <a:pt x="718" y="599"/>
                </a:lnTo>
                <a:lnTo>
                  <a:pt x="721" y="607"/>
                </a:lnTo>
                <a:lnTo>
                  <a:pt x="723" y="615"/>
                </a:lnTo>
                <a:lnTo>
                  <a:pt x="721" y="621"/>
                </a:lnTo>
                <a:lnTo>
                  <a:pt x="723" y="631"/>
                </a:lnTo>
                <a:lnTo>
                  <a:pt x="726" y="632"/>
                </a:lnTo>
                <a:lnTo>
                  <a:pt x="728" y="631"/>
                </a:lnTo>
                <a:lnTo>
                  <a:pt x="731" y="635"/>
                </a:lnTo>
                <a:lnTo>
                  <a:pt x="733" y="637"/>
                </a:lnTo>
                <a:lnTo>
                  <a:pt x="737" y="639"/>
                </a:lnTo>
                <a:lnTo>
                  <a:pt x="738" y="643"/>
                </a:lnTo>
                <a:lnTo>
                  <a:pt x="737" y="648"/>
                </a:lnTo>
                <a:lnTo>
                  <a:pt x="731" y="650"/>
                </a:lnTo>
                <a:lnTo>
                  <a:pt x="728" y="654"/>
                </a:lnTo>
                <a:lnTo>
                  <a:pt x="726" y="666"/>
                </a:lnTo>
                <a:lnTo>
                  <a:pt x="720" y="674"/>
                </a:lnTo>
                <a:lnTo>
                  <a:pt x="721" y="695"/>
                </a:lnTo>
                <a:lnTo>
                  <a:pt x="723" y="708"/>
                </a:lnTo>
                <a:lnTo>
                  <a:pt x="722" y="713"/>
                </a:lnTo>
                <a:lnTo>
                  <a:pt x="721" y="718"/>
                </a:lnTo>
                <a:lnTo>
                  <a:pt x="721" y="724"/>
                </a:lnTo>
                <a:lnTo>
                  <a:pt x="720" y="729"/>
                </a:lnTo>
                <a:lnTo>
                  <a:pt x="719" y="733"/>
                </a:lnTo>
                <a:lnTo>
                  <a:pt x="719" y="740"/>
                </a:lnTo>
                <a:lnTo>
                  <a:pt x="719" y="744"/>
                </a:lnTo>
                <a:lnTo>
                  <a:pt x="719" y="752"/>
                </a:lnTo>
                <a:lnTo>
                  <a:pt x="718" y="760"/>
                </a:lnTo>
                <a:lnTo>
                  <a:pt x="719" y="766"/>
                </a:lnTo>
                <a:lnTo>
                  <a:pt x="720" y="773"/>
                </a:lnTo>
                <a:lnTo>
                  <a:pt x="720" y="776"/>
                </a:lnTo>
                <a:lnTo>
                  <a:pt x="718" y="780"/>
                </a:lnTo>
                <a:lnTo>
                  <a:pt x="716" y="783"/>
                </a:lnTo>
                <a:lnTo>
                  <a:pt x="713" y="786"/>
                </a:lnTo>
                <a:lnTo>
                  <a:pt x="714" y="793"/>
                </a:lnTo>
                <a:lnTo>
                  <a:pt x="714" y="799"/>
                </a:lnTo>
                <a:lnTo>
                  <a:pt x="712" y="804"/>
                </a:lnTo>
                <a:lnTo>
                  <a:pt x="709" y="812"/>
                </a:lnTo>
                <a:lnTo>
                  <a:pt x="707" y="814"/>
                </a:lnTo>
                <a:lnTo>
                  <a:pt x="705" y="819"/>
                </a:lnTo>
                <a:lnTo>
                  <a:pt x="702" y="823"/>
                </a:lnTo>
                <a:lnTo>
                  <a:pt x="699" y="828"/>
                </a:lnTo>
                <a:lnTo>
                  <a:pt x="695" y="829"/>
                </a:lnTo>
                <a:lnTo>
                  <a:pt x="694" y="832"/>
                </a:lnTo>
                <a:lnTo>
                  <a:pt x="695" y="835"/>
                </a:lnTo>
                <a:lnTo>
                  <a:pt x="694" y="838"/>
                </a:lnTo>
                <a:lnTo>
                  <a:pt x="688" y="842"/>
                </a:lnTo>
                <a:lnTo>
                  <a:pt x="686" y="843"/>
                </a:lnTo>
                <a:lnTo>
                  <a:pt x="685" y="842"/>
                </a:lnTo>
                <a:lnTo>
                  <a:pt x="682" y="844"/>
                </a:lnTo>
                <a:lnTo>
                  <a:pt x="681" y="847"/>
                </a:lnTo>
                <a:lnTo>
                  <a:pt x="680" y="847"/>
                </a:lnTo>
                <a:lnTo>
                  <a:pt x="676" y="851"/>
                </a:lnTo>
                <a:lnTo>
                  <a:pt x="676" y="854"/>
                </a:lnTo>
                <a:lnTo>
                  <a:pt x="676" y="859"/>
                </a:lnTo>
                <a:lnTo>
                  <a:pt x="677" y="867"/>
                </a:lnTo>
                <a:lnTo>
                  <a:pt x="679" y="874"/>
                </a:lnTo>
                <a:lnTo>
                  <a:pt x="678" y="879"/>
                </a:lnTo>
                <a:lnTo>
                  <a:pt x="678" y="885"/>
                </a:lnTo>
                <a:lnTo>
                  <a:pt x="678" y="887"/>
                </a:lnTo>
                <a:lnTo>
                  <a:pt x="676" y="889"/>
                </a:lnTo>
                <a:lnTo>
                  <a:pt x="678" y="893"/>
                </a:lnTo>
                <a:lnTo>
                  <a:pt x="681" y="896"/>
                </a:lnTo>
                <a:lnTo>
                  <a:pt x="681" y="902"/>
                </a:lnTo>
                <a:lnTo>
                  <a:pt x="682" y="904"/>
                </a:lnTo>
                <a:lnTo>
                  <a:pt x="684" y="906"/>
                </a:lnTo>
                <a:lnTo>
                  <a:pt x="686" y="907"/>
                </a:lnTo>
                <a:lnTo>
                  <a:pt x="684" y="912"/>
                </a:lnTo>
                <a:lnTo>
                  <a:pt x="681" y="913"/>
                </a:lnTo>
                <a:lnTo>
                  <a:pt x="678" y="917"/>
                </a:lnTo>
                <a:lnTo>
                  <a:pt x="678" y="919"/>
                </a:lnTo>
                <a:lnTo>
                  <a:pt x="681" y="921"/>
                </a:lnTo>
                <a:lnTo>
                  <a:pt x="680" y="925"/>
                </a:lnTo>
                <a:lnTo>
                  <a:pt x="679" y="930"/>
                </a:lnTo>
                <a:lnTo>
                  <a:pt x="676" y="932"/>
                </a:lnTo>
                <a:lnTo>
                  <a:pt x="673" y="936"/>
                </a:lnTo>
                <a:lnTo>
                  <a:pt x="665" y="938"/>
                </a:lnTo>
                <a:lnTo>
                  <a:pt x="662" y="938"/>
                </a:lnTo>
                <a:lnTo>
                  <a:pt x="659" y="938"/>
                </a:lnTo>
                <a:lnTo>
                  <a:pt x="658" y="940"/>
                </a:lnTo>
                <a:lnTo>
                  <a:pt x="658" y="945"/>
                </a:lnTo>
                <a:lnTo>
                  <a:pt x="659" y="950"/>
                </a:lnTo>
                <a:lnTo>
                  <a:pt x="658" y="954"/>
                </a:lnTo>
                <a:lnTo>
                  <a:pt x="659" y="955"/>
                </a:lnTo>
                <a:lnTo>
                  <a:pt x="658" y="959"/>
                </a:lnTo>
                <a:lnTo>
                  <a:pt x="657" y="962"/>
                </a:lnTo>
                <a:lnTo>
                  <a:pt x="656" y="968"/>
                </a:lnTo>
                <a:lnTo>
                  <a:pt x="661" y="983"/>
                </a:lnTo>
                <a:lnTo>
                  <a:pt x="660" y="986"/>
                </a:lnTo>
                <a:lnTo>
                  <a:pt x="658" y="990"/>
                </a:lnTo>
                <a:lnTo>
                  <a:pt x="655" y="992"/>
                </a:lnTo>
                <a:lnTo>
                  <a:pt x="653" y="995"/>
                </a:lnTo>
                <a:lnTo>
                  <a:pt x="651" y="996"/>
                </a:lnTo>
                <a:lnTo>
                  <a:pt x="647" y="995"/>
                </a:lnTo>
                <a:lnTo>
                  <a:pt x="645" y="998"/>
                </a:lnTo>
                <a:lnTo>
                  <a:pt x="644" y="1001"/>
                </a:lnTo>
                <a:lnTo>
                  <a:pt x="640" y="1004"/>
                </a:lnTo>
                <a:lnTo>
                  <a:pt x="639" y="1007"/>
                </a:lnTo>
                <a:lnTo>
                  <a:pt x="638" y="1010"/>
                </a:lnTo>
                <a:lnTo>
                  <a:pt x="636" y="1015"/>
                </a:lnTo>
                <a:lnTo>
                  <a:pt x="639" y="1015"/>
                </a:lnTo>
                <a:lnTo>
                  <a:pt x="636" y="1017"/>
                </a:lnTo>
                <a:lnTo>
                  <a:pt x="638" y="1020"/>
                </a:lnTo>
                <a:lnTo>
                  <a:pt x="638" y="1024"/>
                </a:lnTo>
                <a:lnTo>
                  <a:pt x="638" y="1025"/>
                </a:lnTo>
                <a:lnTo>
                  <a:pt x="638" y="1027"/>
                </a:lnTo>
                <a:lnTo>
                  <a:pt x="635" y="1029"/>
                </a:lnTo>
                <a:lnTo>
                  <a:pt x="634" y="1029"/>
                </a:lnTo>
                <a:lnTo>
                  <a:pt x="631" y="1031"/>
                </a:lnTo>
                <a:lnTo>
                  <a:pt x="629" y="1034"/>
                </a:lnTo>
                <a:lnTo>
                  <a:pt x="627" y="1037"/>
                </a:lnTo>
                <a:lnTo>
                  <a:pt x="625" y="1039"/>
                </a:lnTo>
                <a:lnTo>
                  <a:pt x="620" y="1041"/>
                </a:lnTo>
                <a:lnTo>
                  <a:pt x="617" y="1042"/>
                </a:lnTo>
                <a:lnTo>
                  <a:pt x="615" y="1043"/>
                </a:lnTo>
                <a:lnTo>
                  <a:pt x="613" y="1046"/>
                </a:lnTo>
                <a:lnTo>
                  <a:pt x="612" y="1048"/>
                </a:lnTo>
                <a:lnTo>
                  <a:pt x="611" y="1051"/>
                </a:lnTo>
                <a:lnTo>
                  <a:pt x="611" y="1053"/>
                </a:lnTo>
                <a:lnTo>
                  <a:pt x="611" y="1054"/>
                </a:lnTo>
                <a:lnTo>
                  <a:pt x="608" y="1055"/>
                </a:lnTo>
                <a:lnTo>
                  <a:pt x="607" y="1057"/>
                </a:lnTo>
                <a:lnTo>
                  <a:pt x="605" y="1057"/>
                </a:lnTo>
                <a:lnTo>
                  <a:pt x="602" y="1057"/>
                </a:lnTo>
                <a:lnTo>
                  <a:pt x="599" y="1060"/>
                </a:lnTo>
                <a:lnTo>
                  <a:pt x="594" y="1062"/>
                </a:lnTo>
                <a:lnTo>
                  <a:pt x="591" y="1063"/>
                </a:lnTo>
                <a:lnTo>
                  <a:pt x="587" y="1067"/>
                </a:lnTo>
                <a:lnTo>
                  <a:pt x="584" y="1071"/>
                </a:lnTo>
                <a:lnTo>
                  <a:pt x="582" y="1075"/>
                </a:lnTo>
                <a:lnTo>
                  <a:pt x="579" y="1079"/>
                </a:lnTo>
                <a:lnTo>
                  <a:pt x="578" y="1083"/>
                </a:lnTo>
                <a:lnTo>
                  <a:pt x="575" y="1087"/>
                </a:lnTo>
                <a:lnTo>
                  <a:pt x="573" y="1095"/>
                </a:lnTo>
                <a:lnTo>
                  <a:pt x="572" y="1101"/>
                </a:lnTo>
                <a:lnTo>
                  <a:pt x="569" y="1104"/>
                </a:lnTo>
                <a:lnTo>
                  <a:pt x="570" y="1113"/>
                </a:lnTo>
                <a:lnTo>
                  <a:pt x="570" y="1116"/>
                </a:lnTo>
                <a:lnTo>
                  <a:pt x="570" y="1120"/>
                </a:lnTo>
                <a:lnTo>
                  <a:pt x="567" y="1120"/>
                </a:lnTo>
                <a:lnTo>
                  <a:pt x="565" y="1122"/>
                </a:lnTo>
                <a:lnTo>
                  <a:pt x="563" y="1124"/>
                </a:lnTo>
                <a:lnTo>
                  <a:pt x="559" y="1125"/>
                </a:lnTo>
                <a:lnTo>
                  <a:pt x="555" y="1127"/>
                </a:lnTo>
                <a:lnTo>
                  <a:pt x="552" y="1130"/>
                </a:lnTo>
                <a:lnTo>
                  <a:pt x="550" y="1133"/>
                </a:lnTo>
                <a:lnTo>
                  <a:pt x="546" y="1138"/>
                </a:lnTo>
                <a:lnTo>
                  <a:pt x="545" y="1141"/>
                </a:lnTo>
                <a:lnTo>
                  <a:pt x="544" y="1145"/>
                </a:lnTo>
                <a:lnTo>
                  <a:pt x="540" y="1150"/>
                </a:lnTo>
                <a:lnTo>
                  <a:pt x="536" y="1156"/>
                </a:lnTo>
                <a:lnTo>
                  <a:pt x="533" y="1162"/>
                </a:lnTo>
                <a:lnTo>
                  <a:pt x="529" y="1170"/>
                </a:lnTo>
                <a:lnTo>
                  <a:pt x="525" y="1179"/>
                </a:lnTo>
                <a:lnTo>
                  <a:pt x="521" y="1184"/>
                </a:lnTo>
                <a:lnTo>
                  <a:pt x="518" y="1191"/>
                </a:lnTo>
                <a:lnTo>
                  <a:pt x="517" y="1194"/>
                </a:lnTo>
                <a:lnTo>
                  <a:pt x="514" y="1196"/>
                </a:lnTo>
                <a:lnTo>
                  <a:pt x="512" y="1200"/>
                </a:lnTo>
                <a:lnTo>
                  <a:pt x="507" y="1207"/>
                </a:lnTo>
                <a:lnTo>
                  <a:pt x="505" y="1213"/>
                </a:lnTo>
                <a:lnTo>
                  <a:pt x="503" y="1220"/>
                </a:lnTo>
                <a:lnTo>
                  <a:pt x="499" y="1226"/>
                </a:lnTo>
                <a:lnTo>
                  <a:pt x="495" y="1231"/>
                </a:lnTo>
                <a:lnTo>
                  <a:pt x="492" y="1237"/>
                </a:lnTo>
                <a:lnTo>
                  <a:pt x="488" y="1242"/>
                </a:lnTo>
                <a:lnTo>
                  <a:pt x="484" y="1245"/>
                </a:lnTo>
                <a:lnTo>
                  <a:pt x="481" y="1249"/>
                </a:lnTo>
                <a:lnTo>
                  <a:pt x="479" y="1250"/>
                </a:lnTo>
                <a:lnTo>
                  <a:pt x="475" y="1253"/>
                </a:lnTo>
                <a:lnTo>
                  <a:pt x="473" y="1254"/>
                </a:lnTo>
                <a:lnTo>
                  <a:pt x="470" y="1256"/>
                </a:lnTo>
                <a:lnTo>
                  <a:pt x="466" y="1259"/>
                </a:lnTo>
                <a:lnTo>
                  <a:pt x="463" y="1260"/>
                </a:lnTo>
                <a:lnTo>
                  <a:pt x="460" y="1261"/>
                </a:lnTo>
                <a:lnTo>
                  <a:pt x="456" y="1261"/>
                </a:lnTo>
                <a:lnTo>
                  <a:pt x="451" y="1263"/>
                </a:lnTo>
                <a:lnTo>
                  <a:pt x="445" y="1264"/>
                </a:lnTo>
                <a:lnTo>
                  <a:pt x="438" y="1264"/>
                </a:lnTo>
                <a:lnTo>
                  <a:pt x="432" y="1264"/>
                </a:lnTo>
                <a:lnTo>
                  <a:pt x="427" y="1268"/>
                </a:lnTo>
                <a:lnTo>
                  <a:pt x="423" y="1273"/>
                </a:lnTo>
                <a:lnTo>
                  <a:pt x="419" y="1277"/>
                </a:lnTo>
                <a:lnTo>
                  <a:pt x="416" y="1279"/>
                </a:lnTo>
                <a:lnTo>
                  <a:pt x="413" y="1281"/>
                </a:lnTo>
                <a:lnTo>
                  <a:pt x="410" y="1283"/>
                </a:lnTo>
                <a:lnTo>
                  <a:pt x="406" y="1285"/>
                </a:lnTo>
                <a:lnTo>
                  <a:pt x="398" y="1289"/>
                </a:lnTo>
                <a:lnTo>
                  <a:pt x="396" y="1292"/>
                </a:lnTo>
                <a:lnTo>
                  <a:pt x="395" y="1294"/>
                </a:lnTo>
                <a:lnTo>
                  <a:pt x="392" y="1296"/>
                </a:lnTo>
                <a:lnTo>
                  <a:pt x="390" y="1300"/>
                </a:lnTo>
                <a:lnTo>
                  <a:pt x="390" y="1305"/>
                </a:lnTo>
                <a:lnTo>
                  <a:pt x="388" y="1308"/>
                </a:lnTo>
                <a:lnTo>
                  <a:pt x="386" y="1311"/>
                </a:lnTo>
                <a:lnTo>
                  <a:pt x="385" y="1314"/>
                </a:lnTo>
                <a:lnTo>
                  <a:pt x="385" y="1318"/>
                </a:lnTo>
                <a:lnTo>
                  <a:pt x="381" y="1323"/>
                </a:lnTo>
                <a:lnTo>
                  <a:pt x="380" y="1329"/>
                </a:lnTo>
                <a:lnTo>
                  <a:pt x="381" y="1332"/>
                </a:lnTo>
                <a:lnTo>
                  <a:pt x="381" y="1334"/>
                </a:lnTo>
                <a:lnTo>
                  <a:pt x="380" y="1335"/>
                </a:lnTo>
                <a:lnTo>
                  <a:pt x="380" y="1337"/>
                </a:lnTo>
                <a:lnTo>
                  <a:pt x="379" y="1339"/>
                </a:lnTo>
                <a:lnTo>
                  <a:pt x="378" y="1343"/>
                </a:lnTo>
                <a:lnTo>
                  <a:pt x="377" y="1343"/>
                </a:lnTo>
                <a:lnTo>
                  <a:pt x="376" y="1344"/>
                </a:lnTo>
                <a:lnTo>
                  <a:pt x="375" y="1346"/>
                </a:lnTo>
                <a:lnTo>
                  <a:pt x="374" y="1347"/>
                </a:lnTo>
                <a:lnTo>
                  <a:pt x="372" y="1348"/>
                </a:lnTo>
                <a:lnTo>
                  <a:pt x="370" y="1349"/>
                </a:lnTo>
                <a:lnTo>
                  <a:pt x="369" y="1351"/>
                </a:lnTo>
                <a:lnTo>
                  <a:pt x="368" y="1352"/>
                </a:lnTo>
                <a:lnTo>
                  <a:pt x="366" y="1353"/>
                </a:lnTo>
                <a:lnTo>
                  <a:pt x="365" y="1356"/>
                </a:lnTo>
                <a:lnTo>
                  <a:pt x="364" y="1358"/>
                </a:lnTo>
                <a:lnTo>
                  <a:pt x="363" y="1361"/>
                </a:lnTo>
                <a:lnTo>
                  <a:pt x="362" y="1362"/>
                </a:lnTo>
                <a:lnTo>
                  <a:pt x="358" y="1366"/>
                </a:lnTo>
                <a:lnTo>
                  <a:pt x="357" y="1367"/>
                </a:lnTo>
                <a:lnTo>
                  <a:pt x="357" y="1371"/>
                </a:lnTo>
                <a:lnTo>
                  <a:pt x="355" y="1374"/>
                </a:lnTo>
                <a:lnTo>
                  <a:pt x="352" y="1377"/>
                </a:lnTo>
                <a:lnTo>
                  <a:pt x="350" y="1382"/>
                </a:lnTo>
                <a:lnTo>
                  <a:pt x="349" y="1384"/>
                </a:lnTo>
                <a:lnTo>
                  <a:pt x="348" y="1389"/>
                </a:lnTo>
                <a:lnTo>
                  <a:pt x="347" y="1393"/>
                </a:lnTo>
                <a:lnTo>
                  <a:pt x="346" y="1394"/>
                </a:lnTo>
                <a:lnTo>
                  <a:pt x="346" y="1395"/>
                </a:lnTo>
                <a:lnTo>
                  <a:pt x="345" y="1396"/>
                </a:lnTo>
                <a:lnTo>
                  <a:pt x="345" y="1397"/>
                </a:lnTo>
                <a:lnTo>
                  <a:pt x="344" y="1397"/>
                </a:lnTo>
                <a:lnTo>
                  <a:pt x="344" y="1399"/>
                </a:lnTo>
                <a:lnTo>
                  <a:pt x="343" y="1400"/>
                </a:lnTo>
                <a:lnTo>
                  <a:pt x="343" y="1400"/>
                </a:lnTo>
                <a:lnTo>
                  <a:pt x="343" y="1401"/>
                </a:lnTo>
                <a:lnTo>
                  <a:pt x="341" y="1403"/>
                </a:lnTo>
                <a:lnTo>
                  <a:pt x="340" y="1404"/>
                </a:lnTo>
                <a:lnTo>
                  <a:pt x="339" y="1404"/>
                </a:lnTo>
                <a:lnTo>
                  <a:pt x="338" y="1406"/>
                </a:lnTo>
                <a:lnTo>
                  <a:pt x="338" y="1408"/>
                </a:lnTo>
                <a:lnTo>
                  <a:pt x="337" y="1410"/>
                </a:lnTo>
                <a:lnTo>
                  <a:pt x="337" y="1414"/>
                </a:lnTo>
                <a:lnTo>
                  <a:pt x="336" y="1416"/>
                </a:lnTo>
                <a:lnTo>
                  <a:pt x="336" y="1418"/>
                </a:lnTo>
                <a:lnTo>
                  <a:pt x="336" y="1422"/>
                </a:lnTo>
                <a:lnTo>
                  <a:pt x="335" y="1430"/>
                </a:lnTo>
                <a:lnTo>
                  <a:pt x="334" y="1434"/>
                </a:lnTo>
                <a:lnTo>
                  <a:pt x="334" y="1436"/>
                </a:lnTo>
                <a:lnTo>
                  <a:pt x="334" y="1438"/>
                </a:lnTo>
                <a:lnTo>
                  <a:pt x="333" y="1440"/>
                </a:lnTo>
                <a:lnTo>
                  <a:pt x="333" y="1442"/>
                </a:lnTo>
                <a:lnTo>
                  <a:pt x="332" y="1445"/>
                </a:lnTo>
                <a:lnTo>
                  <a:pt x="329" y="1446"/>
                </a:lnTo>
                <a:lnTo>
                  <a:pt x="326" y="1446"/>
                </a:lnTo>
                <a:lnTo>
                  <a:pt x="324" y="1449"/>
                </a:lnTo>
                <a:lnTo>
                  <a:pt x="324" y="1452"/>
                </a:lnTo>
                <a:lnTo>
                  <a:pt x="323" y="1456"/>
                </a:lnTo>
                <a:lnTo>
                  <a:pt x="324" y="1459"/>
                </a:lnTo>
                <a:lnTo>
                  <a:pt x="324" y="1463"/>
                </a:lnTo>
                <a:lnTo>
                  <a:pt x="325" y="1468"/>
                </a:lnTo>
                <a:lnTo>
                  <a:pt x="324" y="1473"/>
                </a:lnTo>
                <a:lnTo>
                  <a:pt x="324" y="1479"/>
                </a:lnTo>
                <a:lnTo>
                  <a:pt x="323" y="1483"/>
                </a:lnTo>
                <a:lnTo>
                  <a:pt x="322" y="1488"/>
                </a:lnTo>
                <a:lnTo>
                  <a:pt x="319" y="1493"/>
                </a:lnTo>
                <a:lnTo>
                  <a:pt x="319" y="1497"/>
                </a:lnTo>
                <a:lnTo>
                  <a:pt x="317" y="1501"/>
                </a:lnTo>
                <a:lnTo>
                  <a:pt x="317" y="1505"/>
                </a:lnTo>
                <a:lnTo>
                  <a:pt x="316" y="1508"/>
                </a:lnTo>
                <a:lnTo>
                  <a:pt x="318" y="1509"/>
                </a:lnTo>
                <a:lnTo>
                  <a:pt x="318" y="1511"/>
                </a:lnTo>
                <a:lnTo>
                  <a:pt x="316" y="1512"/>
                </a:lnTo>
                <a:lnTo>
                  <a:pt x="316" y="1514"/>
                </a:lnTo>
                <a:lnTo>
                  <a:pt x="314" y="1516"/>
                </a:lnTo>
                <a:lnTo>
                  <a:pt x="310" y="1516"/>
                </a:lnTo>
                <a:lnTo>
                  <a:pt x="307" y="1516"/>
                </a:lnTo>
                <a:lnTo>
                  <a:pt x="304" y="1516"/>
                </a:lnTo>
                <a:lnTo>
                  <a:pt x="300" y="1517"/>
                </a:lnTo>
                <a:lnTo>
                  <a:pt x="297" y="1518"/>
                </a:lnTo>
                <a:lnTo>
                  <a:pt x="296" y="1520"/>
                </a:lnTo>
                <a:lnTo>
                  <a:pt x="294" y="1523"/>
                </a:lnTo>
                <a:lnTo>
                  <a:pt x="293" y="1523"/>
                </a:lnTo>
                <a:lnTo>
                  <a:pt x="291" y="1526"/>
                </a:lnTo>
                <a:lnTo>
                  <a:pt x="289" y="1527"/>
                </a:lnTo>
                <a:lnTo>
                  <a:pt x="287" y="1530"/>
                </a:lnTo>
                <a:lnTo>
                  <a:pt x="286" y="1533"/>
                </a:lnTo>
                <a:lnTo>
                  <a:pt x="283" y="1536"/>
                </a:lnTo>
                <a:lnTo>
                  <a:pt x="282" y="1538"/>
                </a:lnTo>
                <a:lnTo>
                  <a:pt x="278" y="1540"/>
                </a:lnTo>
                <a:lnTo>
                  <a:pt x="276" y="1539"/>
                </a:lnTo>
                <a:lnTo>
                  <a:pt x="275" y="1541"/>
                </a:lnTo>
                <a:lnTo>
                  <a:pt x="275" y="1545"/>
                </a:lnTo>
                <a:lnTo>
                  <a:pt x="274" y="1550"/>
                </a:lnTo>
                <a:lnTo>
                  <a:pt x="274" y="1553"/>
                </a:lnTo>
                <a:lnTo>
                  <a:pt x="274" y="1554"/>
                </a:lnTo>
                <a:lnTo>
                  <a:pt x="274" y="1555"/>
                </a:lnTo>
                <a:lnTo>
                  <a:pt x="273" y="1559"/>
                </a:lnTo>
                <a:lnTo>
                  <a:pt x="272" y="1561"/>
                </a:lnTo>
                <a:lnTo>
                  <a:pt x="271" y="1564"/>
                </a:lnTo>
                <a:lnTo>
                  <a:pt x="269" y="1568"/>
                </a:lnTo>
                <a:lnTo>
                  <a:pt x="268" y="1570"/>
                </a:lnTo>
                <a:lnTo>
                  <a:pt x="269" y="1573"/>
                </a:lnTo>
                <a:lnTo>
                  <a:pt x="268" y="1574"/>
                </a:lnTo>
                <a:lnTo>
                  <a:pt x="266" y="1575"/>
                </a:lnTo>
                <a:lnTo>
                  <a:pt x="261" y="1577"/>
                </a:lnTo>
                <a:lnTo>
                  <a:pt x="257" y="1578"/>
                </a:lnTo>
                <a:lnTo>
                  <a:pt x="255" y="1579"/>
                </a:lnTo>
                <a:lnTo>
                  <a:pt x="252" y="1581"/>
                </a:lnTo>
                <a:lnTo>
                  <a:pt x="249" y="1582"/>
                </a:lnTo>
                <a:lnTo>
                  <a:pt x="246" y="1584"/>
                </a:lnTo>
                <a:lnTo>
                  <a:pt x="243" y="1584"/>
                </a:lnTo>
                <a:lnTo>
                  <a:pt x="241" y="1586"/>
                </a:lnTo>
                <a:lnTo>
                  <a:pt x="240" y="1587"/>
                </a:lnTo>
                <a:lnTo>
                  <a:pt x="238" y="1590"/>
                </a:lnTo>
                <a:lnTo>
                  <a:pt x="236" y="1592"/>
                </a:lnTo>
                <a:lnTo>
                  <a:pt x="235" y="1593"/>
                </a:lnTo>
                <a:lnTo>
                  <a:pt x="235" y="1595"/>
                </a:lnTo>
                <a:lnTo>
                  <a:pt x="234" y="1596"/>
                </a:lnTo>
                <a:lnTo>
                  <a:pt x="232" y="1597"/>
                </a:lnTo>
                <a:lnTo>
                  <a:pt x="230" y="1598"/>
                </a:lnTo>
                <a:lnTo>
                  <a:pt x="227" y="1600"/>
                </a:lnTo>
                <a:lnTo>
                  <a:pt x="225" y="1601"/>
                </a:lnTo>
                <a:lnTo>
                  <a:pt x="225" y="1601"/>
                </a:lnTo>
                <a:lnTo>
                  <a:pt x="223" y="1606"/>
                </a:lnTo>
                <a:lnTo>
                  <a:pt x="218" y="1607"/>
                </a:lnTo>
                <a:lnTo>
                  <a:pt x="216" y="1611"/>
                </a:lnTo>
                <a:lnTo>
                  <a:pt x="214" y="1614"/>
                </a:lnTo>
                <a:lnTo>
                  <a:pt x="211" y="1616"/>
                </a:lnTo>
                <a:lnTo>
                  <a:pt x="209" y="1620"/>
                </a:lnTo>
                <a:lnTo>
                  <a:pt x="207" y="1625"/>
                </a:lnTo>
                <a:lnTo>
                  <a:pt x="207" y="1629"/>
                </a:lnTo>
                <a:lnTo>
                  <a:pt x="207" y="1632"/>
                </a:lnTo>
                <a:lnTo>
                  <a:pt x="208" y="1635"/>
                </a:lnTo>
                <a:lnTo>
                  <a:pt x="208" y="1637"/>
                </a:lnTo>
                <a:lnTo>
                  <a:pt x="210" y="1638"/>
                </a:lnTo>
                <a:lnTo>
                  <a:pt x="209" y="1642"/>
                </a:lnTo>
                <a:lnTo>
                  <a:pt x="208" y="1645"/>
                </a:lnTo>
                <a:lnTo>
                  <a:pt x="208" y="1648"/>
                </a:lnTo>
                <a:lnTo>
                  <a:pt x="209" y="1650"/>
                </a:lnTo>
                <a:lnTo>
                  <a:pt x="210" y="1653"/>
                </a:lnTo>
                <a:lnTo>
                  <a:pt x="209" y="1657"/>
                </a:lnTo>
                <a:lnTo>
                  <a:pt x="208" y="1660"/>
                </a:lnTo>
                <a:lnTo>
                  <a:pt x="207" y="1662"/>
                </a:lnTo>
                <a:lnTo>
                  <a:pt x="206" y="1665"/>
                </a:lnTo>
                <a:lnTo>
                  <a:pt x="205" y="1667"/>
                </a:lnTo>
                <a:lnTo>
                  <a:pt x="202" y="1669"/>
                </a:lnTo>
                <a:lnTo>
                  <a:pt x="201" y="1671"/>
                </a:lnTo>
                <a:lnTo>
                  <a:pt x="200" y="1676"/>
                </a:lnTo>
                <a:lnTo>
                  <a:pt x="197" y="1680"/>
                </a:lnTo>
                <a:lnTo>
                  <a:pt x="195" y="1683"/>
                </a:lnTo>
                <a:lnTo>
                  <a:pt x="193" y="1686"/>
                </a:lnTo>
                <a:lnTo>
                  <a:pt x="189" y="1687"/>
                </a:lnTo>
                <a:lnTo>
                  <a:pt x="183" y="1689"/>
                </a:lnTo>
                <a:lnTo>
                  <a:pt x="180" y="1691"/>
                </a:lnTo>
                <a:lnTo>
                  <a:pt x="180" y="1693"/>
                </a:lnTo>
                <a:lnTo>
                  <a:pt x="177" y="1695"/>
                </a:lnTo>
                <a:lnTo>
                  <a:pt x="174" y="1697"/>
                </a:lnTo>
                <a:lnTo>
                  <a:pt x="172" y="1699"/>
                </a:lnTo>
                <a:lnTo>
                  <a:pt x="169" y="1702"/>
                </a:lnTo>
                <a:lnTo>
                  <a:pt x="168" y="1704"/>
                </a:lnTo>
                <a:lnTo>
                  <a:pt x="164" y="1705"/>
                </a:lnTo>
                <a:lnTo>
                  <a:pt x="163" y="1707"/>
                </a:lnTo>
                <a:lnTo>
                  <a:pt x="159" y="1709"/>
                </a:lnTo>
                <a:lnTo>
                  <a:pt x="159" y="1710"/>
                </a:lnTo>
                <a:lnTo>
                  <a:pt x="160" y="1711"/>
                </a:lnTo>
                <a:lnTo>
                  <a:pt x="159" y="1712"/>
                </a:lnTo>
                <a:lnTo>
                  <a:pt x="158" y="1711"/>
                </a:lnTo>
                <a:lnTo>
                  <a:pt x="158" y="1709"/>
                </a:lnTo>
                <a:lnTo>
                  <a:pt x="157" y="1710"/>
                </a:lnTo>
                <a:lnTo>
                  <a:pt x="157" y="1712"/>
                </a:lnTo>
                <a:lnTo>
                  <a:pt x="155" y="1712"/>
                </a:lnTo>
                <a:lnTo>
                  <a:pt x="153" y="1712"/>
                </a:lnTo>
                <a:lnTo>
                  <a:pt x="150" y="1712"/>
                </a:lnTo>
                <a:lnTo>
                  <a:pt x="148" y="1713"/>
                </a:lnTo>
                <a:lnTo>
                  <a:pt x="146" y="1714"/>
                </a:lnTo>
                <a:lnTo>
                  <a:pt x="143" y="1714"/>
                </a:lnTo>
                <a:lnTo>
                  <a:pt x="142" y="1716"/>
                </a:lnTo>
                <a:lnTo>
                  <a:pt x="141" y="1717"/>
                </a:lnTo>
                <a:lnTo>
                  <a:pt x="139" y="1718"/>
                </a:lnTo>
                <a:lnTo>
                  <a:pt x="139" y="1719"/>
                </a:lnTo>
                <a:lnTo>
                  <a:pt x="137" y="1721"/>
                </a:lnTo>
                <a:lnTo>
                  <a:pt x="137" y="1723"/>
                </a:lnTo>
                <a:lnTo>
                  <a:pt x="136" y="1726"/>
                </a:lnTo>
                <a:lnTo>
                  <a:pt x="132" y="1728"/>
                </a:lnTo>
                <a:lnTo>
                  <a:pt x="131" y="1730"/>
                </a:lnTo>
                <a:lnTo>
                  <a:pt x="130" y="1734"/>
                </a:lnTo>
                <a:lnTo>
                  <a:pt x="127" y="1739"/>
                </a:lnTo>
                <a:lnTo>
                  <a:pt x="125" y="1742"/>
                </a:lnTo>
                <a:lnTo>
                  <a:pt x="123" y="1746"/>
                </a:lnTo>
                <a:lnTo>
                  <a:pt x="122" y="1749"/>
                </a:lnTo>
                <a:lnTo>
                  <a:pt x="122" y="1751"/>
                </a:lnTo>
                <a:lnTo>
                  <a:pt x="121" y="1752"/>
                </a:lnTo>
                <a:lnTo>
                  <a:pt x="121" y="1754"/>
                </a:lnTo>
                <a:lnTo>
                  <a:pt x="120" y="1755"/>
                </a:lnTo>
                <a:lnTo>
                  <a:pt x="120" y="1756"/>
                </a:lnTo>
                <a:lnTo>
                  <a:pt x="120" y="1759"/>
                </a:lnTo>
                <a:lnTo>
                  <a:pt x="118" y="1761"/>
                </a:lnTo>
                <a:lnTo>
                  <a:pt x="118" y="1763"/>
                </a:lnTo>
                <a:lnTo>
                  <a:pt x="118" y="1765"/>
                </a:lnTo>
                <a:lnTo>
                  <a:pt x="117" y="1769"/>
                </a:lnTo>
                <a:lnTo>
                  <a:pt x="117" y="1772"/>
                </a:lnTo>
                <a:lnTo>
                  <a:pt x="117" y="1775"/>
                </a:lnTo>
                <a:lnTo>
                  <a:pt x="117" y="1778"/>
                </a:lnTo>
                <a:lnTo>
                  <a:pt x="117" y="1781"/>
                </a:lnTo>
                <a:lnTo>
                  <a:pt x="117" y="1783"/>
                </a:lnTo>
                <a:lnTo>
                  <a:pt x="116" y="1785"/>
                </a:lnTo>
                <a:lnTo>
                  <a:pt x="115" y="1786"/>
                </a:lnTo>
                <a:lnTo>
                  <a:pt x="114" y="1787"/>
                </a:lnTo>
                <a:lnTo>
                  <a:pt x="113" y="1788"/>
                </a:lnTo>
                <a:lnTo>
                  <a:pt x="113" y="1789"/>
                </a:lnTo>
                <a:lnTo>
                  <a:pt x="113" y="1790"/>
                </a:lnTo>
                <a:lnTo>
                  <a:pt x="111" y="1791"/>
                </a:lnTo>
                <a:lnTo>
                  <a:pt x="108" y="1793"/>
                </a:lnTo>
                <a:lnTo>
                  <a:pt x="107" y="1793"/>
                </a:lnTo>
                <a:lnTo>
                  <a:pt x="105" y="1795"/>
                </a:lnTo>
                <a:lnTo>
                  <a:pt x="103" y="1798"/>
                </a:lnTo>
                <a:lnTo>
                  <a:pt x="103" y="1801"/>
                </a:lnTo>
                <a:lnTo>
                  <a:pt x="102" y="1803"/>
                </a:lnTo>
                <a:lnTo>
                  <a:pt x="101" y="1807"/>
                </a:lnTo>
                <a:lnTo>
                  <a:pt x="101" y="1812"/>
                </a:lnTo>
                <a:lnTo>
                  <a:pt x="103" y="1819"/>
                </a:lnTo>
                <a:lnTo>
                  <a:pt x="105" y="1826"/>
                </a:lnTo>
                <a:lnTo>
                  <a:pt x="103" y="1837"/>
                </a:lnTo>
                <a:lnTo>
                  <a:pt x="99" y="1846"/>
                </a:lnTo>
                <a:lnTo>
                  <a:pt x="97" y="1859"/>
                </a:lnTo>
                <a:lnTo>
                  <a:pt x="97" y="1866"/>
                </a:lnTo>
                <a:lnTo>
                  <a:pt x="92" y="1870"/>
                </a:lnTo>
                <a:lnTo>
                  <a:pt x="89" y="1873"/>
                </a:lnTo>
                <a:lnTo>
                  <a:pt x="90" y="1882"/>
                </a:lnTo>
                <a:lnTo>
                  <a:pt x="92" y="1886"/>
                </a:lnTo>
                <a:lnTo>
                  <a:pt x="94" y="1891"/>
                </a:lnTo>
                <a:lnTo>
                  <a:pt x="99" y="1894"/>
                </a:lnTo>
                <a:lnTo>
                  <a:pt x="103" y="1900"/>
                </a:lnTo>
                <a:lnTo>
                  <a:pt x="102" y="1905"/>
                </a:lnTo>
                <a:lnTo>
                  <a:pt x="102" y="1907"/>
                </a:lnTo>
                <a:lnTo>
                  <a:pt x="107" y="1908"/>
                </a:lnTo>
                <a:lnTo>
                  <a:pt x="111" y="1902"/>
                </a:lnTo>
                <a:lnTo>
                  <a:pt x="117" y="1905"/>
                </a:lnTo>
                <a:lnTo>
                  <a:pt x="117" y="1920"/>
                </a:lnTo>
                <a:lnTo>
                  <a:pt x="119" y="1924"/>
                </a:lnTo>
                <a:lnTo>
                  <a:pt x="119" y="1928"/>
                </a:lnTo>
                <a:lnTo>
                  <a:pt x="120" y="1932"/>
                </a:lnTo>
                <a:lnTo>
                  <a:pt x="119" y="1936"/>
                </a:lnTo>
                <a:lnTo>
                  <a:pt x="117" y="1940"/>
                </a:lnTo>
                <a:lnTo>
                  <a:pt x="116" y="1945"/>
                </a:lnTo>
                <a:lnTo>
                  <a:pt x="116" y="1950"/>
                </a:lnTo>
                <a:lnTo>
                  <a:pt x="113" y="1956"/>
                </a:lnTo>
                <a:lnTo>
                  <a:pt x="110" y="1958"/>
                </a:lnTo>
                <a:lnTo>
                  <a:pt x="107" y="1961"/>
                </a:lnTo>
                <a:lnTo>
                  <a:pt x="104" y="1961"/>
                </a:lnTo>
                <a:lnTo>
                  <a:pt x="102" y="1962"/>
                </a:lnTo>
                <a:lnTo>
                  <a:pt x="99" y="1964"/>
                </a:lnTo>
                <a:lnTo>
                  <a:pt x="94" y="1972"/>
                </a:lnTo>
                <a:lnTo>
                  <a:pt x="91" y="1973"/>
                </a:lnTo>
                <a:lnTo>
                  <a:pt x="89" y="1976"/>
                </a:lnTo>
                <a:lnTo>
                  <a:pt x="87" y="1977"/>
                </a:lnTo>
                <a:lnTo>
                  <a:pt x="86" y="1979"/>
                </a:lnTo>
                <a:lnTo>
                  <a:pt x="85" y="1981"/>
                </a:lnTo>
                <a:lnTo>
                  <a:pt x="82" y="1982"/>
                </a:lnTo>
                <a:lnTo>
                  <a:pt x="79" y="1985"/>
                </a:lnTo>
                <a:lnTo>
                  <a:pt x="76" y="1986"/>
                </a:lnTo>
                <a:lnTo>
                  <a:pt x="74" y="1989"/>
                </a:lnTo>
                <a:lnTo>
                  <a:pt x="70" y="1991"/>
                </a:lnTo>
                <a:lnTo>
                  <a:pt x="68" y="1994"/>
                </a:lnTo>
                <a:lnTo>
                  <a:pt x="67" y="1995"/>
                </a:lnTo>
                <a:lnTo>
                  <a:pt x="66" y="1998"/>
                </a:lnTo>
                <a:lnTo>
                  <a:pt x="65" y="2000"/>
                </a:lnTo>
                <a:lnTo>
                  <a:pt x="62" y="2004"/>
                </a:lnTo>
                <a:lnTo>
                  <a:pt x="61" y="2008"/>
                </a:lnTo>
                <a:lnTo>
                  <a:pt x="59" y="2011"/>
                </a:lnTo>
                <a:lnTo>
                  <a:pt x="59" y="2014"/>
                </a:lnTo>
                <a:lnTo>
                  <a:pt x="57" y="2015"/>
                </a:lnTo>
                <a:lnTo>
                  <a:pt x="56" y="2019"/>
                </a:lnTo>
                <a:lnTo>
                  <a:pt x="53" y="2023"/>
                </a:lnTo>
                <a:lnTo>
                  <a:pt x="52" y="2028"/>
                </a:lnTo>
                <a:lnTo>
                  <a:pt x="51" y="2031"/>
                </a:lnTo>
                <a:lnTo>
                  <a:pt x="48" y="2033"/>
                </a:lnTo>
                <a:lnTo>
                  <a:pt x="47" y="2036"/>
                </a:lnTo>
                <a:lnTo>
                  <a:pt x="45" y="2039"/>
                </a:lnTo>
                <a:lnTo>
                  <a:pt x="43" y="2042"/>
                </a:lnTo>
                <a:lnTo>
                  <a:pt x="42" y="2046"/>
                </a:lnTo>
                <a:lnTo>
                  <a:pt x="43" y="2049"/>
                </a:lnTo>
                <a:lnTo>
                  <a:pt x="43" y="2052"/>
                </a:lnTo>
                <a:lnTo>
                  <a:pt x="42" y="2056"/>
                </a:lnTo>
                <a:lnTo>
                  <a:pt x="42" y="2057"/>
                </a:lnTo>
                <a:lnTo>
                  <a:pt x="42" y="2059"/>
                </a:lnTo>
                <a:lnTo>
                  <a:pt x="41" y="2061"/>
                </a:lnTo>
                <a:lnTo>
                  <a:pt x="41" y="2061"/>
                </a:lnTo>
                <a:lnTo>
                  <a:pt x="40" y="2064"/>
                </a:lnTo>
                <a:lnTo>
                  <a:pt x="40" y="2066"/>
                </a:lnTo>
                <a:lnTo>
                  <a:pt x="40" y="2067"/>
                </a:lnTo>
                <a:lnTo>
                  <a:pt x="40" y="2070"/>
                </a:lnTo>
                <a:lnTo>
                  <a:pt x="38" y="2072"/>
                </a:lnTo>
                <a:lnTo>
                  <a:pt x="38" y="2074"/>
                </a:lnTo>
                <a:lnTo>
                  <a:pt x="38" y="2075"/>
                </a:lnTo>
                <a:lnTo>
                  <a:pt x="38" y="2075"/>
                </a:lnTo>
                <a:lnTo>
                  <a:pt x="38" y="2078"/>
                </a:lnTo>
                <a:lnTo>
                  <a:pt x="38" y="2079"/>
                </a:lnTo>
                <a:lnTo>
                  <a:pt x="38" y="2080"/>
                </a:lnTo>
                <a:lnTo>
                  <a:pt x="38" y="2081"/>
                </a:lnTo>
                <a:lnTo>
                  <a:pt x="38" y="2082"/>
                </a:lnTo>
                <a:lnTo>
                  <a:pt x="10" y="2081"/>
                </a:lnTo>
                <a:lnTo>
                  <a:pt x="13" y="2079"/>
                </a:lnTo>
                <a:lnTo>
                  <a:pt x="15" y="2079"/>
                </a:lnTo>
                <a:lnTo>
                  <a:pt x="16" y="2079"/>
                </a:lnTo>
                <a:lnTo>
                  <a:pt x="19" y="2078"/>
                </a:lnTo>
                <a:lnTo>
                  <a:pt x="20" y="2077"/>
                </a:lnTo>
                <a:lnTo>
                  <a:pt x="22" y="2076"/>
                </a:lnTo>
                <a:lnTo>
                  <a:pt x="24" y="2075"/>
                </a:lnTo>
                <a:lnTo>
                  <a:pt x="28" y="2074"/>
                </a:lnTo>
                <a:lnTo>
                  <a:pt x="30" y="2072"/>
                </a:lnTo>
                <a:lnTo>
                  <a:pt x="33" y="2070"/>
                </a:lnTo>
                <a:lnTo>
                  <a:pt x="35" y="2069"/>
                </a:lnTo>
                <a:lnTo>
                  <a:pt x="36" y="2067"/>
                </a:lnTo>
                <a:lnTo>
                  <a:pt x="37" y="2066"/>
                </a:lnTo>
                <a:lnTo>
                  <a:pt x="38" y="2065"/>
                </a:lnTo>
                <a:lnTo>
                  <a:pt x="39" y="2063"/>
                </a:lnTo>
                <a:lnTo>
                  <a:pt x="40" y="2061"/>
                </a:lnTo>
                <a:lnTo>
                  <a:pt x="41" y="2058"/>
                </a:lnTo>
                <a:lnTo>
                  <a:pt x="42" y="2057"/>
                </a:lnTo>
                <a:lnTo>
                  <a:pt x="42" y="2056"/>
                </a:lnTo>
                <a:lnTo>
                  <a:pt x="42" y="2054"/>
                </a:lnTo>
                <a:lnTo>
                  <a:pt x="42" y="2051"/>
                </a:lnTo>
                <a:lnTo>
                  <a:pt x="42" y="2049"/>
                </a:lnTo>
                <a:lnTo>
                  <a:pt x="40" y="2047"/>
                </a:lnTo>
                <a:lnTo>
                  <a:pt x="39" y="2044"/>
                </a:lnTo>
                <a:lnTo>
                  <a:pt x="36" y="2041"/>
                </a:lnTo>
                <a:lnTo>
                  <a:pt x="35" y="2040"/>
                </a:lnTo>
                <a:lnTo>
                  <a:pt x="34" y="2039"/>
                </a:lnTo>
                <a:lnTo>
                  <a:pt x="33" y="2037"/>
                </a:lnTo>
                <a:lnTo>
                  <a:pt x="28" y="2034"/>
                </a:lnTo>
                <a:lnTo>
                  <a:pt x="25" y="2032"/>
                </a:lnTo>
                <a:lnTo>
                  <a:pt x="22" y="2029"/>
                </a:lnTo>
                <a:lnTo>
                  <a:pt x="19" y="2027"/>
                </a:lnTo>
                <a:lnTo>
                  <a:pt x="14" y="2023"/>
                </a:lnTo>
                <a:lnTo>
                  <a:pt x="14" y="2023"/>
                </a:lnTo>
                <a:lnTo>
                  <a:pt x="13" y="2019"/>
                </a:lnTo>
                <a:lnTo>
                  <a:pt x="13" y="2017"/>
                </a:lnTo>
                <a:lnTo>
                  <a:pt x="14" y="2015"/>
                </a:lnTo>
                <a:lnTo>
                  <a:pt x="14" y="2013"/>
                </a:lnTo>
                <a:lnTo>
                  <a:pt x="15" y="2010"/>
                </a:lnTo>
                <a:lnTo>
                  <a:pt x="16" y="2009"/>
                </a:lnTo>
                <a:lnTo>
                  <a:pt x="16" y="2009"/>
                </a:lnTo>
                <a:lnTo>
                  <a:pt x="17" y="2008"/>
                </a:lnTo>
                <a:lnTo>
                  <a:pt x="19" y="2006"/>
                </a:lnTo>
                <a:lnTo>
                  <a:pt x="19" y="2005"/>
                </a:lnTo>
                <a:lnTo>
                  <a:pt x="21" y="2004"/>
                </a:lnTo>
                <a:lnTo>
                  <a:pt x="23" y="2002"/>
                </a:lnTo>
                <a:lnTo>
                  <a:pt x="25" y="2000"/>
                </a:lnTo>
                <a:lnTo>
                  <a:pt x="26" y="1998"/>
                </a:lnTo>
                <a:lnTo>
                  <a:pt x="28" y="1995"/>
                </a:lnTo>
                <a:lnTo>
                  <a:pt x="28" y="1994"/>
                </a:lnTo>
                <a:lnTo>
                  <a:pt x="28" y="1991"/>
                </a:lnTo>
                <a:lnTo>
                  <a:pt x="29" y="1989"/>
                </a:lnTo>
                <a:lnTo>
                  <a:pt x="29" y="1987"/>
                </a:lnTo>
                <a:lnTo>
                  <a:pt x="30" y="1984"/>
                </a:lnTo>
                <a:lnTo>
                  <a:pt x="30" y="1982"/>
                </a:lnTo>
                <a:lnTo>
                  <a:pt x="30" y="1980"/>
                </a:lnTo>
                <a:lnTo>
                  <a:pt x="28" y="1977"/>
                </a:lnTo>
                <a:lnTo>
                  <a:pt x="27" y="1975"/>
                </a:lnTo>
                <a:lnTo>
                  <a:pt x="24" y="1972"/>
                </a:lnTo>
                <a:lnTo>
                  <a:pt x="22" y="1969"/>
                </a:lnTo>
                <a:lnTo>
                  <a:pt x="19" y="1967"/>
                </a:lnTo>
                <a:lnTo>
                  <a:pt x="17" y="1964"/>
                </a:lnTo>
                <a:lnTo>
                  <a:pt x="14" y="1962"/>
                </a:lnTo>
                <a:lnTo>
                  <a:pt x="11" y="1960"/>
                </a:lnTo>
                <a:lnTo>
                  <a:pt x="8" y="1958"/>
                </a:lnTo>
                <a:lnTo>
                  <a:pt x="5" y="1957"/>
                </a:lnTo>
                <a:lnTo>
                  <a:pt x="3" y="1954"/>
                </a:lnTo>
                <a:lnTo>
                  <a:pt x="3" y="1953"/>
                </a:lnTo>
                <a:lnTo>
                  <a:pt x="1" y="1953"/>
                </a:lnTo>
                <a:lnTo>
                  <a:pt x="0" y="1950"/>
                </a:lnTo>
                <a:lnTo>
                  <a:pt x="1" y="1949"/>
                </a:lnTo>
                <a:lnTo>
                  <a:pt x="3" y="1947"/>
                </a:lnTo>
                <a:lnTo>
                  <a:pt x="5" y="1945"/>
                </a:lnTo>
                <a:lnTo>
                  <a:pt x="9" y="1944"/>
                </a:lnTo>
                <a:lnTo>
                  <a:pt x="13" y="1944"/>
                </a:lnTo>
                <a:lnTo>
                  <a:pt x="17" y="1944"/>
                </a:lnTo>
                <a:lnTo>
                  <a:pt x="21" y="1946"/>
                </a:lnTo>
                <a:lnTo>
                  <a:pt x="24" y="1947"/>
                </a:lnTo>
                <a:lnTo>
                  <a:pt x="28" y="1947"/>
                </a:lnTo>
                <a:lnTo>
                  <a:pt x="31" y="1948"/>
                </a:lnTo>
                <a:lnTo>
                  <a:pt x="32" y="1948"/>
                </a:lnTo>
                <a:lnTo>
                  <a:pt x="34" y="1948"/>
                </a:lnTo>
                <a:lnTo>
                  <a:pt x="37" y="1948"/>
                </a:lnTo>
                <a:lnTo>
                  <a:pt x="42" y="1947"/>
                </a:lnTo>
                <a:lnTo>
                  <a:pt x="47" y="1946"/>
                </a:lnTo>
                <a:lnTo>
                  <a:pt x="51" y="1945"/>
                </a:lnTo>
                <a:lnTo>
                  <a:pt x="56" y="1944"/>
                </a:lnTo>
                <a:lnTo>
                  <a:pt x="58" y="1943"/>
                </a:lnTo>
                <a:lnTo>
                  <a:pt x="61" y="1941"/>
                </a:lnTo>
                <a:lnTo>
                  <a:pt x="62" y="1940"/>
                </a:lnTo>
                <a:lnTo>
                  <a:pt x="63" y="1938"/>
                </a:lnTo>
                <a:lnTo>
                  <a:pt x="64" y="1937"/>
                </a:lnTo>
                <a:lnTo>
                  <a:pt x="66" y="1934"/>
                </a:lnTo>
                <a:lnTo>
                  <a:pt x="66" y="1932"/>
                </a:lnTo>
                <a:lnTo>
                  <a:pt x="66" y="1929"/>
                </a:lnTo>
                <a:lnTo>
                  <a:pt x="67" y="1926"/>
                </a:lnTo>
                <a:lnTo>
                  <a:pt x="67" y="1922"/>
                </a:lnTo>
                <a:lnTo>
                  <a:pt x="67" y="1920"/>
                </a:lnTo>
                <a:lnTo>
                  <a:pt x="67" y="1918"/>
                </a:lnTo>
                <a:lnTo>
                  <a:pt x="64" y="1915"/>
                </a:lnTo>
                <a:lnTo>
                  <a:pt x="62" y="1914"/>
                </a:lnTo>
                <a:lnTo>
                  <a:pt x="62" y="1913"/>
                </a:lnTo>
                <a:lnTo>
                  <a:pt x="62" y="1912"/>
                </a:lnTo>
                <a:lnTo>
                  <a:pt x="61" y="1911"/>
                </a:lnTo>
                <a:lnTo>
                  <a:pt x="58" y="1909"/>
                </a:lnTo>
                <a:lnTo>
                  <a:pt x="55" y="1906"/>
                </a:lnTo>
                <a:lnTo>
                  <a:pt x="54" y="1906"/>
                </a:lnTo>
                <a:lnTo>
                  <a:pt x="51" y="1903"/>
                </a:lnTo>
                <a:lnTo>
                  <a:pt x="49" y="1901"/>
                </a:lnTo>
                <a:lnTo>
                  <a:pt x="47" y="1901"/>
                </a:lnTo>
                <a:lnTo>
                  <a:pt x="48" y="1900"/>
                </a:lnTo>
                <a:lnTo>
                  <a:pt x="49" y="1898"/>
                </a:lnTo>
                <a:lnTo>
                  <a:pt x="48" y="1897"/>
                </a:lnTo>
                <a:lnTo>
                  <a:pt x="47" y="1896"/>
                </a:lnTo>
                <a:lnTo>
                  <a:pt x="47" y="1893"/>
                </a:lnTo>
                <a:lnTo>
                  <a:pt x="47" y="1892"/>
                </a:lnTo>
                <a:lnTo>
                  <a:pt x="47" y="1890"/>
                </a:lnTo>
                <a:lnTo>
                  <a:pt x="47" y="1888"/>
                </a:lnTo>
                <a:lnTo>
                  <a:pt x="47" y="1885"/>
                </a:lnTo>
                <a:lnTo>
                  <a:pt x="49" y="1883"/>
                </a:lnTo>
                <a:lnTo>
                  <a:pt x="49" y="1882"/>
                </a:lnTo>
                <a:lnTo>
                  <a:pt x="48" y="1882"/>
                </a:lnTo>
                <a:lnTo>
                  <a:pt x="47" y="1880"/>
                </a:lnTo>
                <a:lnTo>
                  <a:pt x="45" y="1880"/>
                </a:lnTo>
                <a:lnTo>
                  <a:pt x="42" y="1881"/>
                </a:lnTo>
                <a:lnTo>
                  <a:pt x="40" y="1883"/>
                </a:lnTo>
                <a:lnTo>
                  <a:pt x="40" y="1882"/>
                </a:lnTo>
                <a:lnTo>
                  <a:pt x="39" y="1880"/>
                </a:lnTo>
                <a:lnTo>
                  <a:pt x="38" y="1878"/>
                </a:lnTo>
                <a:lnTo>
                  <a:pt x="37" y="1876"/>
                </a:lnTo>
                <a:lnTo>
                  <a:pt x="36" y="1873"/>
                </a:lnTo>
                <a:lnTo>
                  <a:pt x="36" y="1872"/>
                </a:lnTo>
                <a:lnTo>
                  <a:pt x="36" y="1870"/>
                </a:lnTo>
                <a:lnTo>
                  <a:pt x="37" y="1868"/>
                </a:lnTo>
                <a:lnTo>
                  <a:pt x="38" y="1865"/>
                </a:lnTo>
                <a:lnTo>
                  <a:pt x="40" y="1863"/>
                </a:lnTo>
                <a:lnTo>
                  <a:pt x="42" y="1861"/>
                </a:lnTo>
                <a:lnTo>
                  <a:pt x="44" y="1859"/>
                </a:lnTo>
                <a:lnTo>
                  <a:pt x="47" y="1858"/>
                </a:lnTo>
                <a:lnTo>
                  <a:pt x="47" y="1857"/>
                </a:lnTo>
                <a:lnTo>
                  <a:pt x="49" y="1856"/>
                </a:lnTo>
                <a:lnTo>
                  <a:pt x="51" y="1856"/>
                </a:lnTo>
                <a:lnTo>
                  <a:pt x="52" y="1856"/>
                </a:lnTo>
                <a:lnTo>
                  <a:pt x="52" y="1858"/>
                </a:lnTo>
                <a:lnTo>
                  <a:pt x="54" y="1860"/>
                </a:lnTo>
                <a:lnTo>
                  <a:pt x="52" y="1864"/>
                </a:lnTo>
                <a:lnTo>
                  <a:pt x="52" y="1864"/>
                </a:lnTo>
                <a:lnTo>
                  <a:pt x="53" y="1868"/>
                </a:lnTo>
                <a:lnTo>
                  <a:pt x="54" y="1871"/>
                </a:lnTo>
                <a:lnTo>
                  <a:pt x="54" y="1873"/>
                </a:lnTo>
                <a:lnTo>
                  <a:pt x="55" y="1876"/>
                </a:lnTo>
                <a:lnTo>
                  <a:pt x="56" y="1879"/>
                </a:lnTo>
                <a:lnTo>
                  <a:pt x="58" y="1884"/>
                </a:lnTo>
                <a:lnTo>
                  <a:pt x="61" y="1887"/>
                </a:lnTo>
                <a:lnTo>
                  <a:pt x="64" y="1889"/>
                </a:lnTo>
                <a:lnTo>
                  <a:pt x="68" y="1892"/>
                </a:lnTo>
                <a:lnTo>
                  <a:pt x="74" y="1892"/>
                </a:lnTo>
                <a:lnTo>
                  <a:pt x="79" y="1892"/>
                </a:lnTo>
                <a:lnTo>
                  <a:pt x="84" y="1892"/>
                </a:lnTo>
                <a:lnTo>
                  <a:pt x="85" y="1891"/>
                </a:lnTo>
                <a:lnTo>
                  <a:pt x="85" y="1889"/>
                </a:lnTo>
                <a:lnTo>
                  <a:pt x="85" y="1888"/>
                </a:lnTo>
                <a:lnTo>
                  <a:pt x="86" y="1887"/>
                </a:lnTo>
                <a:lnTo>
                  <a:pt x="86" y="1887"/>
                </a:lnTo>
                <a:lnTo>
                  <a:pt x="87" y="1886"/>
                </a:lnTo>
                <a:lnTo>
                  <a:pt x="87" y="1884"/>
                </a:lnTo>
                <a:lnTo>
                  <a:pt x="86" y="1883"/>
                </a:lnTo>
                <a:lnTo>
                  <a:pt x="86" y="1882"/>
                </a:lnTo>
                <a:lnTo>
                  <a:pt x="86" y="1881"/>
                </a:lnTo>
                <a:lnTo>
                  <a:pt x="85" y="1879"/>
                </a:lnTo>
                <a:lnTo>
                  <a:pt x="84" y="1875"/>
                </a:lnTo>
                <a:lnTo>
                  <a:pt x="82" y="1873"/>
                </a:lnTo>
                <a:lnTo>
                  <a:pt x="80" y="1869"/>
                </a:lnTo>
                <a:lnTo>
                  <a:pt x="79" y="1868"/>
                </a:lnTo>
                <a:lnTo>
                  <a:pt x="77" y="1865"/>
                </a:lnTo>
                <a:lnTo>
                  <a:pt x="77" y="1863"/>
                </a:lnTo>
                <a:lnTo>
                  <a:pt x="75" y="1861"/>
                </a:lnTo>
                <a:lnTo>
                  <a:pt x="74" y="1859"/>
                </a:lnTo>
                <a:lnTo>
                  <a:pt x="74" y="1859"/>
                </a:lnTo>
                <a:lnTo>
                  <a:pt x="71" y="1854"/>
                </a:lnTo>
                <a:lnTo>
                  <a:pt x="70" y="1857"/>
                </a:lnTo>
                <a:lnTo>
                  <a:pt x="69" y="1854"/>
                </a:lnTo>
                <a:lnTo>
                  <a:pt x="67" y="1850"/>
                </a:lnTo>
                <a:lnTo>
                  <a:pt x="67" y="1849"/>
                </a:lnTo>
                <a:lnTo>
                  <a:pt x="67" y="1847"/>
                </a:lnTo>
                <a:lnTo>
                  <a:pt x="66" y="1844"/>
                </a:lnTo>
                <a:lnTo>
                  <a:pt x="66" y="1842"/>
                </a:lnTo>
                <a:lnTo>
                  <a:pt x="66" y="1840"/>
                </a:lnTo>
                <a:lnTo>
                  <a:pt x="65" y="1837"/>
                </a:lnTo>
                <a:lnTo>
                  <a:pt x="66" y="1832"/>
                </a:lnTo>
                <a:lnTo>
                  <a:pt x="65" y="1831"/>
                </a:lnTo>
                <a:lnTo>
                  <a:pt x="65" y="1826"/>
                </a:lnTo>
                <a:lnTo>
                  <a:pt x="66" y="1822"/>
                </a:lnTo>
                <a:lnTo>
                  <a:pt x="66" y="1818"/>
                </a:lnTo>
                <a:lnTo>
                  <a:pt x="66" y="1816"/>
                </a:lnTo>
                <a:lnTo>
                  <a:pt x="66" y="1814"/>
                </a:lnTo>
                <a:lnTo>
                  <a:pt x="71" y="1812"/>
                </a:lnTo>
                <a:lnTo>
                  <a:pt x="78" y="1812"/>
                </a:lnTo>
                <a:lnTo>
                  <a:pt x="79" y="1810"/>
                </a:lnTo>
                <a:lnTo>
                  <a:pt x="81" y="1808"/>
                </a:lnTo>
                <a:lnTo>
                  <a:pt x="86" y="1806"/>
                </a:lnTo>
                <a:lnTo>
                  <a:pt x="89" y="1805"/>
                </a:lnTo>
                <a:lnTo>
                  <a:pt x="94" y="1803"/>
                </a:lnTo>
                <a:lnTo>
                  <a:pt x="96" y="1802"/>
                </a:lnTo>
                <a:lnTo>
                  <a:pt x="99" y="1799"/>
                </a:lnTo>
                <a:lnTo>
                  <a:pt x="101" y="1798"/>
                </a:lnTo>
                <a:lnTo>
                  <a:pt x="102" y="1798"/>
                </a:lnTo>
                <a:lnTo>
                  <a:pt x="103" y="1797"/>
                </a:lnTo>
                <a:lnTo>
                  <a:pt x="103" y="1796"/>
                </a:lnTo>
                <a:lnTo>
                  <a:pt x="104" y="1795"/>
                </a:lnTo>
                <a:lnTo>
                  <a:pt x="105" y="1794"/>
                </a:lnTo>
                <a:lnTo>
                  <a:pt x="106" y="1794"/>
                </a:lnTo>
                <a:lnTo>
                  <a:pt x="106" y="1793"/>
                </a:lnTo>
                <a:lnTo>
                  <a:pt x="108" y="1793"/>
                </a:lnTo>
                <a:lnTo>
                  <a:pt x="109" y="1792"/>
                </a:lnTo>
                <a:lnTo>
                  <a:pt x="109" y="1791"/>
                </a:lnTo>
                <a:lnTo>
                  <a:pt x="111" y="1790"/>
                </a:lnTo>
                <a:lnTo>
                  <a:pt x="113" y="1789"/>
                </a:lnTo>
                <a:lnTo>
                  <a:pt x="113" y="1789"/>
                </a:lnTo>
                <a:lnTo>
                  <a:pt x="113" y="1788"/>
                </a:lnTo>
                <a:lnTo>
                  <a:pt x="114" y="1787"/>
                </a:lnTo>
                <a:lnTo>
                  <a:pt x="114" y="1786"/>
                </a:lnTo>
                <a:lnTo>
                  <a:pt x="115" y="1785"/>
                </a:lnTo>
                <a:lnTo>
                  <a:pt x="115" y="1784"/>
                </a:lnTo>
                <a:lnTo>
                  <a:pt x="116" y="1782"/>
                </a:lnTo>
                <a:lnTo>
                  <a:pt x="116" y="1780"/>
                </a:lnTo>
                <a:lnTo>
                  <a:pt x="116" y="1778"/>
                </a:lnTo>
                <a:lnTo>
                  <a:pt x="116" y="1775"/>
                </a:lnTo>
                <a:lnTo>
                  <a:pt x="113" y="1774"/>
                </a:lnTo>
                <a:lnTo>
                  <a:pt x="112" y="1772"/>
                </a:lnTo>
                <a:lnTo>
                  <a:pt x="109" y="1771"/>
                </a:lnTo>
                <a:lnTo>
                  <a:pt x="107" y="1770"/>
                </a:lnTo>
                <a:lnTo>
                  <a:pt x="103" y="1770"/>
                </a:lnTo>
                <a:lnTo>
                  <a:pt x="100" y="1772"/>
                </a:lnTo>
                <a:lnTo>
                  <a:pt x="96" y="1773"/>
                </a:lnTo>
                <a:lnTo>
                  <a:pt x="92" y="1775"/>
                </a:lnTo>
                <a:lnTo>
                  <a:pt x="88" y="1776"/>
                </a:lnTo>
                <a:lnTo>
                  <a:pt x="84" y="1776"/>
                </a:lnTo>
                <a:lnTo>
                  <a:pt x="79" y="1776"/>
                </a:lnTo>
                <a:lnTo>
                  <a:pt x="75" y="1775"/>
                </a:lnTo>
                <a:lnTo>
                  <a:pt x="72" y="1772"/>
                </a:lnTo>
                <a:lnTo>
                  <a:pt x="70" y="1770"/>
                </a:lnTo>
                <a:lnTo>
                  <a:pt x="68" y="1767"/>
                </a:lnTo>
                <a:lnTo>
                  <a:pt x="66" y="1765"/>
                </a:lnTo>
                <a:lnTo>
                  <a:pt x="66" y="1764"/>
                </a:lnTo>
                <a:lnTo>
                  <a:pt x="65" y="1762"/>
                </a:lnTo>
                <a:lnTo>
                  <a:pt x="64" y="1759"/>
                </a:lnTo>
                <a:lnTo>
                  <a:pt x="65" y="1756"/>
                </a:lnTo>
                <a:lnTo>
                  <a:pt x="65" y="1754"/>
                </a:lnTo>
                <a:lnTo>
                  <a:pt x="66" y="1752"/>
                </a:lnTo>
                <a:lnTo>
                  <a:pt x="66" y="1751"/>
                </a:lnTo>
                <a:lnTo>
                  <a:pt x="70" y="1747"/>
                </a:lnTo>
                <a:lnTo>
                  <a:pt x="71" y="1746"/>
                </a:lnTo>
                <a:lnTo>
                  <a:pt x="73" y="1745"/>
                </a:lnTo>
                <a:lnTo>
                  <a:pt x="75" y="1745"/>
                </a:lnTo>
                <a:lnTo>
                  <a:pt x="75" y="1746"/>
                </a:lnTo>
                <a:lnTo>
                  <a:pt x="77" y="1749"/>
                </a:lnTo>
                <a:lnTo>
                  <a:pt x="80" y="1751"/>
                </a:lnTo>
                <a:lnTo>
                  <a:pt x="83" y="1755"/>
                </a:lnTo>
                <a:lnTo>
                  <a:pt x="87" y="1757"/>
                </a:lnTo>
                <a:lnTo>
                  <a:pt x="91" y="1759"/>
                </a:lnTo>
                <a:lnTo>
                  <a:pt x="95" y="1761"/>
                </a:lnTo>
                <a:lnTo>
                  <a:pt x="100" y="1762"/>
                </a:lnTo>
                <a:lnTo>
                  <a:pt x="103" y="1763"/>
                </a:lnTo>
                <a:lnTo>
                  <a:pt x="107" y="1763"/>
                </a:lnTo>
                <a:lnTo>
                  <a:pt x="109" y="1762"/>
                </a:lnTo>
                <a:lnTo>
                  <a:pt x="111" y="1761"/>
                </a:lnTo>
                <a:lnTo>
                  <a:pt x="113" y="1761"/>
                </a:lnTo>
                <a:lnTo>
                  <a:pt x="117" y="1761"/>
                </a:lnTo>
                <a:lnTo>
                  <a:pt x="119" y="1757"/>
                </a:lnTo>
                <a:lnTo>
                  <a:pt x="120" y="1755"/>
                </a:lnTo>
                <a:lnTo>
                  <a:pt x="121" y="1752"/>
                </a:lnTo>
                <a:lnTo>
                  <a:pt x="121" y="1750"/>
                </a:lnTo>
                <a:lnTo>
                  <a:pt x="121" y="1747"/>
                </a:lnTo>
                <a:lnTo>
                  <a:pt x="121" y="1743"/>
                </a:lnTo>
                <a:lnTo>
                  <a:pt x="120" y="1741"/>
                </a:lnTo>
                <a:lnTo>
                  <a:pt x="121" y="1738"/>
                </a:lnTo>
                <a:lnTo>
                  <a:pt x="122" y="1736"/>
                </a:lnTo>
                <a:lnTo>
                  <a:pt x="122" y="1732"/>
                </a:lnTo>
                <a:lnTo>
                  <a:pt x="121" y="1731"/>
                </a:lnTo>
                <a:lnTo>
                  <a:pt x="121" y="1728"/>
                </a:lnTo>
                <a:lnTo>
                  <a:pt x="121" y="1723"/>
                </a:lnTo>
                <a:lnTo>
                  <a:pt x="121" y="1721"/>
                </a:lnTo>
                <a:lnTo>
                  <a:pt x="121" y="1718"/>
                </a:lnTo>
                <a:lnTo>
                  <a:pt x="121" y="1716"/>
                </a:lnTo>
                <a:lnTo>
                  <a:pt x="122" y="1713"/>
                </a:lnTo>
                <a:lnTo>
                  <a:pt x="124" y="1709"/>
                </a:lnTo>
                <a:lnTo>
                  <a:pt x="126" y="1706"/>
                </a:lnTo>
                <a:lnTo>
                  <a:pt x="127" y="1704"/>
                </a:lnTo>
                <a:lnTo>
                  <a:pt x="129" y="1702"/>
                </a:lnTo>
                <a:lnTo>
                  <a:pt x="129" y="1698"/>
                </a:lnTo>
                <a:lnTo>
                  <a:pt x="130" y="1696"/>
                </a:lnTo>
                <a:lnTo>
                  <a:pt x="131" y="1695"/>
                </a:lnTo>
                <a:lnTo>
                  <a:pt x="132" y="1693"/>
                </a:lnTo>
                <a:lnTo>
                  <a:pt x="134" y="1692"/>
                </a:lnTo>
                <a:lnTo>
                  <a:pt x="136" y="1692"/>
                </a:lnTo>
                <a:lnTo>
                  <a:pt x="139" y="1691"/>
                </a:lnTo>
                <a:lnTo>
                  <a:pt x="144" y="1691"/>
                </a:lnTo>
                <a:lnTo>
                  <a:pt x="151" y="1691"/>
                </a:lnTo>
                <a:lnTo>
                  <a:pt x="154" y="1691"/>
                </a:lnTo>
                <a:lnTo>
                  <a:pt x="156" y="1692"/>
                </a:lnTo>
                <a:lnTo>
                  <a:pt x="160" y="1692"/>
                </a:lnTo>
                <a:lnTo>
                  <a:pt x="162" y="1694"/>
                </a:lnTo>
                <a:lnTo>
                  <a:pt x="165" y="1695"/>
                </a:lnTo>
                <a:lnTo>
                  <a:pt x="169" y="1694"/>
                </a:lnTo>
                <a:lnTo>
                  <a:pt x="171" y="1695"/>
                </a:lnTo>
                <a:lnTo>
                  <a:pt x="173" y="1695"/>
                </a:lnTo>
                <a:lnTo>
                  <a:pt x="175" y="1693"/>
                </a:lnTo>
                <a:lnTo>
                  <a:pt x="178" y="1691"/>
                </a:lnTo>
                <a:lnTo>
                  <a:pt x="178" y="1690"/>
                </a:lnTo>
                <a:lnTo>
                  <a:pt x="180" y="1688"/>
                </a:lnTo>
                <a:lnTo>
                  <a:pt x="181" y="1686"/>
                </a:lnTo>
                <a:lnTo>
                  <a:pt x="181" y="1686"/>
                </a:lnTo>
                <a:lnTo>
                  <a:pt x="180" y="1684"/>
                </a:lnTo>
                <a:lnTo>
                  <a:pt x="178" y="1682"/>
                </a:lnTo>
                <a:lnTo>
                  <a:pt x="178" y="1681"/>
                </a:lnTo>
                <a:lnTo>
                  <a:pt x="176" y="1681"/>
                </a:lnTo>
                <a:lnTo>
                  <a:pt x="174" y="1681"/>
                </a:lnTo>
                <a:lnTo>
                  <a:pt x="172" y="1680"/>
                </a:lnTo>
                <a:lnTo>
                  <a:pt x="169" y="1680"/>
                </a:lnTo>
                <a:lnTo>
                  <a:pt x="164" y="1681"/>
                </a:lnTo>
                <a:lnTo>
                  <a:pt x="163" y="1682"/>
                </a:lnTo>
                <a:lnTo>
                  <a:pt x="160" y="1683"/>
                </a:lnTo>
                <a:lnTo>
                  <a:pt x="159" y="1683"/>
                </a:lnTo>
                <a:lnTo>
                  <a:pt x="157" y="1684"/>
                </a:lnTo>
                <a:lnTo>
                  <a:pt x="154" y="1685"/>
                </a:lnTo>
                <a:lnTo>
                  <a:pt x="150" y="1686"/>
                </a:lnTo>
                <a:lnTo>
                  <a:pt x="148" y="1686"/>
                </a:lnTo>
                <a:lnTo>
                  <a:pt x="143" y="1686"/>
                </a:lnTo>
                <a:lnTo>
                  <a:pt x="139" y="1687"/>
                </a:lnTo>
                <a:lnTo>
                  <a:pt x="136" y="1686"/>
                </a:lnTo>
                <a:lnTo>
                  <a:pt x="135" y="1686"/>
                </a:lnTo>
                <a:lnTo>
                  <a:pt x="136" y="1684"/>
                </a:lnTo>
                <a:lnTo>
                  <a:pt x="136" y="1681"/>
                </a:lnTo>
                <a:lnTo>
                  <a:pt x="136" y="1681"/>
                </a:lnTo>
                <a:lnTo>
                  <a:pt x="137" y="1678"/>
                </a:lnTo>
                <a:lnTo>
                  <a:pt x="137" y="1676"/>
                </a:lnTo>
                <a:lnTo>
                  <a:pt x="138" y="1674"/>
                </a:lnTo>
                <a:lnTo>
                  <a:pt x="138" y="1673"/>
                </a:lnTo>
                <a:lnTo>
                  <a:pt x="138" y="1670"/>
                </a:lnTo>
                <a:lnTo>
                  <a:pt x="138" y="1667"/>
                </a:lnTo>
                <a:lnTo>
                  <a:pt x="139" y="1663"/>
                </a:lnTo>
                <a:lnTo>
                  <a:pt x="140" y="1660"/>
                </a:lnTo>
                <a:lnTo>
                  <a:pt x="141" y="1657"/>
                </a:lnTo>
                <a:lnTo>
                  <a:pt x="141" y="1656"/>
                </a:lnTo>
                <a:lnTo>
                  <a:pt x="142" y="1654"/>
                </a:lnTo>
                <a:lnTo>
                  <a:pt x="141" y="1654"/>
                </a:lnTo>
                <a:lnTo>
                  <a:pt x="141" y="1653"/>
                </a:lnTo>
                <a:lnTo>
                  <a:pt x="143" y="1652"/>
                </a:lnTo>
                <a:lnTo>
                  <a:pt x="144" y="1651"/>
                </a:lnTo>
                <a:lnTo>
                  <a:pt x="145" y="1649"/>
                </a:lnTo>
                <a:lnTo>
                  <a:pt x="146" y="1647"/>
                </a:lnTo>
                <a:lnTo>
                  <a:pt x="146" y="1646"/>
                </a:lnTo>
                <a:lnTo>
                  <a:pt x="148" y="1644"/>
                </a:lnTo>
                <a:lnTo>
                  <a:pt x="150" y="1642"/>
                </a:lnTo>
                <a:lnTo>
                  <a:pt x="154" y="1641"/>
                </a:lnTo>
                <a:lnTo>
                  <a:pt x="156" y="1639"/>
                </a:lnTo>
                <a:lnTo>
                  <a:pt x="159" y="1639"/>
                </a:lnTo>
                <a:lnTo>
                  <a:pt x="163" y="1638"/>
                </a:lnTo>
                <a:lnTo>
                  <a:pt x="165" y="1638"/>
                </a:lnTo>
                <a:lnTo>
                  <a:pt x="167" y="1638"/>
                </a:lnTo>
                <a:lnTo>
                  <a:pt x="168" y="1641"/>
                </a:lnTo>
                <a:lnTo>
                  <a:pt x="168" y="1644"/>
                </a:lnTo>
                <a:lnTo>
                  <a:pt x="168" y="1648"/>
                </a:lnTo>
                <a:lnTo>
                  <a:pt x="168" y="1651"/>
                </a:lnTo>
                <a:lnTo>
                  <a:pt x="169" y="1653"/>
                </a:lnTo>
                <a:lnTo>
                  <a:pt x="170" y="1657"/>
                </a:lnTo>
                <a:lnTo>
                  <a:pt x="174" y="1660"/>
                </a:lnTo>
                <a:lnTo>
                  <a:pt x="177" y="1661"/>
                </a:lnTo>
                <a:lnTo>
                  <a:pt x="179" y="1661"/>
                </a:lnTo>
                <a:lnTo>
                  <a:pt x="182" y="1660"/>
                </a:lnTo>
                <a:lnTo>
                  <a:pt x="183" y="1659"/>
                </a:lnTo>
                <a:lnTo>
                  <a:pt x="185" y="1657"/>
                </a:lnTo>
                <a:lnTo>
                  <a:pt x="186" y="1655"/>
                </a:lnTo>
                <a:lnTo>
                  <a:pt x="187" y="1653"/>
                </a:lnTo>
                <a:lnTo>
                  <a:pt x="187" y="1651"/>
                </a:lnTo>
                <a:lnTo>
                  <a:pt x="188" y="1649"/>
                </a:lnTo>
                <a:lnTo>
                  <a:pt x="188" y="1648"/>
                </a:lnTo>
                <a:lnTo>
                  <a:pt x="185" y="1647"/>
                </a:lnTo>
                <a:lnTo>
                  <a:pt x="183" y="1645"/>
                </a:lnTo>
                <a:lnTo>
                  <a:pt x="181" y="1643"/>
                </a:lnTo>
                <a:lnTo>
                  <a:pt x="180" y="1641"/>
                </a:lnTo>
                <a:lnTo>
                  <a:pt x="181" y="1640"/>
                </a:lnTo>
                <a:lnTo>
                  <a:pt x="183" y="1638"/>
                </a:lnTo>
                <a:lnTo>
                  <a:pt x="185" y="1635"/>
                </a:lnTo>
                <a:lnTo>
                  <a:pt x="187" y="1634"/>
                </a:lnTo>
                <a:lnTo>
                  <a:pt x="188" y="1634"/>
                </a:lnTo>
                <a:lnTo>
                  <a:pt x="190" y="1632"/>
                </a:lnTo>
                <a:lnTo>
                  <a:pt x="192" y="1630"/>
                </a:lnTo>
                <a:lnTo>
                  <a:pt x="194" y="1629"/>
                </a:lnTo>
                <a:lnTo>
                  <a:pt x="197" y="1627"/>
                </a:lnTo>
                <a:lnTo>
                  <a:pt x="200" y="1625"/>
                </a:lnTo>
                <a:lnTo>
                  <a:pt x="201" y="1624"/>
                </a:lnTo>
                <a:lnTo>
                  <a:pt x="202" y="1623"/>
                </a:lnTo>
                <a:lnTo>
                  <a:pt x="203" y="1621"/>
                </a:lnTo>
                <a:lnTo>
                  <a:pt x="205" y="1620"/>
                </a:lnTo>
                <a:lnTo>
                  <a:pt x="207" y="1617"/>
                </a:lnTo>
                <a:lnTo>
                  <a:pt x="209" y="1615"/>
                </a:lnTo>
                <a:lnTo>
                  <a:pt x="210" y="1612"/>
                </a:lnTo>
                <a:lnTo>
                  <a:pt x="211" y="1610"/>
                </a:lnTo>
                <a:lnTo>
                  <a:pt x="211" y="1609"/>
                </a:lnTo>
                <a:lnTo>
                  <a:pt x="212" y="1607"/>
                </a:lnTo>
                <a:lnTo>
                  <a:pt x="213" y="1606"/>
                </a:lnTo>
                <a:lnTo>
                  <a:pt x="214" y="1606"/>
                </a:lnTo>
                <a:lnTo>
                  <a:pt x="216" y="1606"/>
                </a:lnTo>
                <a:lnTo>
                  <a:pt x="216" y="1606"/>
                </a:lnTo>
                <a:lnTo>
                  <a:pt x="217" y="1605"/>
                </a:lnTo>
                <a:lnTo>
                  <a:pt x="217" y="1604"/>
                </a:lnTo>
                <a:lnTo>
                  <a:pt x="216" y="1602"/>
                </a:lnTo>
                <a:lnTo>
                  <a:pt x="215" y="1601"/>
                </a:lnTo>
                <a:lnTo>
                  <a:pt x="215" y="1601"/>
                </a:lnTo>
                <a:lnTo>
                  <a:pt x="216" y="1596"/>
                </a:lnTo>
                <a:lnTo>
                  <a:pt x="215" y="1596"/>
                </a:lnTo>
                <a:lnTo>
                  <a:pt x="213" y="1596"/>
                </a:lnTo>
                <a:lnTo>
                  <a:pt x="213" y="1595"/>
                </a:lnTo>
                <a:lnTo>
                  <a:pt x="213" y="1592"/>
                </a:lnTo>
                <a:lnTo>
                  <a:pt x="214" y="1591"/>
                </a:lnTo>
                <a:lnTo>
                  <a:pt x="215" y="1588"/>
                </a:lnTo>
                <a:lnTo>
                  <a:pt x="216" y="1587"/>
                </a:lnTo>
                <a:lnTo>
                  <a:pt x="215" y="1586"/>
                </a:lnTo>
                <a:lnTo>
                  <a:pt x="216" y="1584"/>
                </a:lnTo>
                <a:lnTo>
                  <a:pt x="216" y="1583"/>
                </a:lnTo>
                <a:lnTo>
                  <a:pt x="216" y="1583"/>
                </a:lnTo>
                <a:lnTo>
                  <a:pt x="218" y="1582"/>
                </a:lnTo>
                <a:lnTo>
                  <a:pt x="219" y="1579"/>
                </a:lnTo>
                <a:lnTo>
                  <a:pt x="221" y="1578"/>
                </a:lnTo>
                <a:lnTo>
                  <a:pt x="222" y="1576"/>
                </a:lnTo>
                <a:lnTo>
                  <a:pt x="225" y="1574"/>
                </a:lnTo>
                <a:lnTo>
                  <a:pt x="229" y="1573"/>
                </a:lnTo>
                <a:lnTo>
                  <a:pt x="231" y="1573"/>
                </a:lnTo>
                <a:lnTo>
                  <a:pt x="235" y="1573"/>
                </a:lnTo>
                <a:lnTo>
                  <a:pt x="236" y="1573"/>
                </a:lnTo>
                <a:lnTo>
                  <a:pt x="240" y="1573"/>
                </a:lnTo>
                <a:lnTo>
                  <a:pt x="244" y="1573"/>
                </a:lnTo>
                <a:lnTo>
                  <a:pt x="247" y="1572"/>
                </a:lnTo>
                <a:lnTo>
                  <a:pt x="249" y="1572"/>
                </a:lnTo>
                <a:lnTo>
                  <a:pt x="254" y="1569"/>
                </a:lnTo>
                <a:lnTo>
                  <a:pt x="256" y="1568"/>
                </a:lnTo>
                <a:lnTo>
                  <a:pt x="258" y="1566"/>
                </a:lnTo>
                <a:lnTo>
                  <a:pt x="259" y="1565"/>
                </a:lnTo>
                <a:lnTo>
                  <a:pt x="260" y="1565"/>
                </a:lnTo>
                <a:lnTo>
                  <a:pt x="262" y="1565"/>
                </a:lnTo>
                <a:lnTo>
                  <a:pt x="262" y="1564"/>
                </a:lnTo>
                <a:lnTo>
                  <a:pt x="260" y="1564"/>
                </a:lnTo>
                <a:lnTo>
                  <a:pt x="263" y="1562"/>
                </a:lnTo>
                <a:lnTo>
                  <a:pt x="263" y="1560"/>
                </a:lnTo>
                <a:lnTo>
                  <a:pt x="263" y="1559"/>
                </a:lnTo>
                <a:lnTo>
                  <a:pt x="264" y="1559"/>
                </a:lnTo>
                <a:lnTo>
                  <a:pt x="266" y="1556"/>
                </a:lnTo>
                <a:lnTo>
                  <a:pt x="267" y="1554"/>
                </a:lnTo>
                <a:lnTo>
                  <a:pt x="263" y="1553"/>
                </a:lnTo>
                <a:lnTo>
                  <a:pt x="262" y="1550"/>
                </a:lnTo>
                <a:lnTo>
                  <a:pt x="261" y="1547"/>
                </a:lnTo>
                <a:lnTo>
                  <a:pt x="259" y="1545"/>
                </a:lnTo>
                <a:lnTo>
                  <a:pt x="257" y="1543"/>
                </a:lnTo>
                <a:lnTo>
                  <a:pt x="251" y="1541"/>
                </a:lnTo>
                <a:lnTo>
                  <a:pt x="248" y="1540"/>
                </a:lnTo>
                <a:lnTo>
                  <a:pt x="243" y="1540"/>
                </a:lnTo>
                <a:lnTo>
                  <a:pt x="238" y="1539"/>
                </a:lnTo>
                <a:lnTo>
                  <a:pt x="235" y="1538"/>
                </a:lnTo>
                <a:lnTo>
                  <a:pt x="233" y="1537"/>
                </a:lnTo>
                <a:lnTo>
                  <a:pt x="230" y="1536"/>
                </a:lnTo>
                <a:lnTo>
                  <a:pt x="229" y="1535"/>
                </a:lnTo>
                <a:lnTo>
                  <a:pt x="227" y="1532"/>
                </a:lnTo>
                <a:lnTo>
                  <a:pt x="226" y="1530"/>
                </a:lnTo>
                <a:lnTo>
                  <a:pt x="226" y="1526"/>
                </a:lnTo>
                <a:lnTo>
                  <a:pt x="227" y="1524"/>
                </a:lnTo>
                <a:lnTo>
                  <a:pt x="230" y="1522"/>
                </a:lnTo>
                <a:lnTo>
                  <a:pt x="232" y="1520"/>
                </a:lnTo>
                <a:lnTo>
                  <a:pt x="235" y="1519"/>
                </a:lnTo>
                <a:lnTo>
                  <a:pt x="237" y="1520"/>
                </a:lnTo>
                <a:lnTo>
                  <a:pt x="240" y="1521"/>
                </a:lnTo>
                <a:lnTo>
                  <a:pt x="241" y="1523"/>
                </a:lnTo>
                <a:lnTo>
                  <a:pt x="244" y="1525"/>
                </a:lnTo>
                <a:lnTo>
                  <a:pt x="248" y="1532"/>
                </a:lnTo>
                <a:lnTo>
                  <a:pt x="251" y="1536"/>
                </a:lnTo>
                <a:lnTo>
                  <a:pt x="254" y="1537"/>
                </a:lnTo>
                <a:lnTo>
                  <a:pt x="255" y="1537"/>
                </a:lnTo>
                <a:lnTo>
                  <a:pt x="262" y="1537"/>
                </a:lnTo>
                <a:lnTo>
                  <a:pt x="265" y="1536"/>
                </a:lnTo>
                <a:lnTo>
                  <a:pt x="264" y="1534"/>
                </a:lnTo>
                <a:lnTo>
                  <a:pt x="264" y="1532"/>
                </a:lnTo>
                <a:lnTo>
                  <a:pt x="263" y="1528"/>
                </a:lnTo>
                <a:lnTo>
                  <a:pt x="263" y="1525"/>
                </a:lnTo>
                <a:lnTo>
                  <a:pt x="265" y="1523"/>
                </a:lnTo>
                <a:lnTo>
                  <a:pt x="267" y="1519"/>
                </a:lnTo>
                <a:lnTo>
                  <a:pt x="277" y="1513"/>
                </a:lnTo>
                <a:lnTo>
                  <a:pt x="283" y="1510"/>
                </a:lnTo>
                <a:lnTo>
                  <a:pt x="285" y="1506"/>
                </a:lnTo>
                <a:lnTo>
                  <a:pt x="285" y="1505"/>
                </a:lnTo>
                <a:lnTo>
                  <a:pt x="285" y="1503"/>
                </a:lnTo>
                <a:lnTo>
                  <a:pt x="286" y="1502"/>
                </a:lnTo>
                <a:lnTo>
                  <a:pt x="288" y="1501"/>
                </a:lnTo>
                <a:lnTo>
                  <a:pt x="291" y="1500"/>
                </a:lnTo>
                <a:lnTo>
                  <a:pt x="294" y="1498"/>
                </a:lnTo>
                <a:lnTo>
                  <a:pt x="294" y="1497"/>
                </a:lnTo>
                <a:lnTo>
                  <a:pt x="295" y="1494"/>
                </a:lnTo>
                <a:lnTo>
                  <a:pt x="296" y="1492"/>
                </a:lnTo>
                <a:lnTo>
                  <a:pt x="299" y="1484"/>
                </a:lnTo>
                <a:lnTo>
                  <a:pt x="300" y="1484"/>
                </a:lnTo>
                <a:lnTo>
                  <a:pt x="301" y="1478"/>
                </a:lnTo>
                <a:lnTo>
                  <a:pt x="296" y="1478"/>
                </a:lnTo>
                <a:lnTo>
                  <a:pt x="291" y="1479"/>
                </a:lnTo>
                <a:lnTo>
                  <a:pt x="288" y="1478"/>
                </a:lnTo>
                <a:lnTo>
                  <a:pt x="284" y="1475"/>
                </a:lnTo>
                <a:lnTo>
                  <a:pt x="280" y="1471"/>
                </a:lnTo>
                <a:lnTo>
                  <a:pt x="277" y="1470"/>
                </a:lnTo>
                <a:lnTo>
                  <a:pt x="273" y="1468"/>
                </a:lnTo>
                <a:lnTo>
                  <a:pt x="272" y="1473"/>
                </a:lnTo>
                <a:lnTo>
                  <a:pt x="274" y="1478"/>
                </a:lnTo>
                <a:lnTo>
                  <a:pt x="277" y="1480"/>
                </a:lnTo>
                <a:lnTo>
                  <a:pt x="277" y="1484"/>
                </a:lnTo>
                <a:lnTo>
                  <a:pt x="276" y="1488"/>
                </a:lnTo>
                <a:lnTo>
                  <a:pt x="275" y="1497"/>
                </a:lnTo>
                <a:lnTo>
                  <a:pt x="272" y="1495"/>
                </a:lnTo>
                <a:lnTo>
                  <a:pt x="265" y="1493"/>
                </a:lnTo>
                <a:lnTo>
                  <a:pt x="263" y="1492"/>
                </a:lnTo>
                <a:lnTo>
                  <a:pt x="260" y="1492"/>
                </a:lnTo>
                <a:lnTo>
                  <a:pt x="257" y="1493"/>
                </a:lnTo>
                <a:lnTo>
                  <a:pt x="253" y="1494"/>
                </a:lnTo>
                <a:lnTo>
                  <a:pt x="249" y="1497"/>
                </a:lnTo>
                <a:lnTo>
                  <a:pt x="248" y="1497"/>
                </a:lnTo>
                <a:lnTo>
                  <a:pt x="244" y="1496"/>
                </a:lnTo>
                <a:lnTo>
                  <a:pt x="239" y="1496"/>
                </a:lnTo>
                <a:lnTo>
                  <a:pt x="235" y="1494"/>
                </a:lnTo>
                <a:lnTo>
                  <a:pt x="233" y="1493"/>
                </a:lnTo>
                <a:lnTo>
                  <a:pt x="230" y="1493"/>
                </a:lnTo>
                <a:lnTo>
                  <a:pt x="228" y="1493"/>
                </a:lnTo>
                <a:lnTo>
                  <a:pt x="225" y="1492"/>
                </a:lnTo>
                <a:lnTo>
                  <a:pt x="225" y="1490"/>
                </a:lnTo>
                <a:lnTo>
                  <a:pt x="224" y="1489"/>
                </a:lnTo>
                <a:lnTo>
                  <a:pt x="223" y="1488"/>
                </a:lnTo>
                <a:lnTo>
                  <a:pt x="222" y="1485"/>
                </a:lnTo>
                <a:lnTo>
                  <a:pt x="221" y="1484"/>
                </a:lnTo>
                <a:lnTo>
                  <a:pt x="221" y="1481"/>
                </a:lnTo>
                <a:lnTo>
                  <a:pt x="221" y="1478"/>
                </a:lnTo>
                <a:lnTo>
                  <a:pt x="222" y="1474"/>
                </a:lnTo>
                <a:lnTo>
                  <a:pt x="223" y="1470"/>
                </a:lnTo>
                <a:lnTo>
                  <a:pt x="225" y="1464"/>
                </a:lnTo>
                <a:lnTo>
                  <a:pt x="225" y="1462"/>
                </a:lnTo>
                <a:lnTo>
                  <a:pt x="225" y="1460"/>
                </a:lnTo>
                <a:lnTo>
                  <a:pt x="227" y="1458"/>
                </a:lnTo>
                <a:lnTo>
                  <a:pt x="230" y="1456"/>
                </a:lnTo>
                <a:lnTo>
                  <a:pt x="233" y="1454"/>
                </a:lnTo>
                <a:lnTo>
                  <a:pt x="237" y="1452"/>
                </a:lnTo>
                <a:lnTo>
                  <a:pt x="240" y="1451"/>
                </a:lnTo>
                <a:lnTo>
                  <a:pt x="243" y="1451"/>
                </a:lnTo>
                <a:lnTo>
                  <a:pt x="244" y="1452"/>
                </a:lnTo>
                <a:lnTo>
                  <a:pt x="247" y="1454"/>
                </a:lnTo>
                <a:lnTo>
                  <a:pt x="249" y="1454"/>
                </a:lnTo>
                <a:lnTo>
                  <a:pt x="251" y="1453"/>
                </a:lnTo>
                <a:lnTo>
                  <a:pt x="254" y="1448"/>
                </a:lnTo>
                <a:lnTo>
                  <a:pt x="258" y="1445"/>
                </a:lnTo>
                <a:lnTo>
                  <a:pt x="263" y="1444"/>
                </a:lnTo>
                <a:lnTo>
                  <a:pt x="266" y="1443"/>
                </a:lnTo>
                <a:lnTo>
                  <a:pt x="268" y="1444"/>
                </a:lnTo>
                <a:lnTo>
                  <a:pt x="272" y="1448"/>
                </a:lnTo>
                <a:lnTo>
                  <a:pt x="275" y="1446"/>
                </a:lnTo>
                <a:lnTo>
                  <a:pt x="276" y="1443"/>
                </a:lnTo>
                <a:lnTo>
                  <a:pt x="277" y="1438"/>
                </a:lnTo>
                <a:lnTo>
                  <a:pt x="279" y="1437"/>
                </a:lnTo>
                <a:lnTo>
                  <a:pt x="282" y="1436"/>
                </a:lnTo>
                <a:lnTo>
                  <a:pt x="287" y="1438"/>
                </a:lnTo>
                <a:lnTo>
                  <a:pt x="290" y="1439"/>
                </a:lnTo>
                <a:lnTo>
                  <a:pt x="293" y="1443"/>
                </a:lnTo>
                <a:lnTo>
                  <a:pt x="296" y="1446"/>
                </a:lnTo>
                <a:lnTo>
                  <a:pt x="298" y="1446"/>
                </a:lnTo>
                <a:lnTo>
                  <a:pt x="297" y="1451"/>
                </a:lnTo>
                <a:lnTo>
                  <a:pt x="298" y="1460"/>
                </a:lnTo>
                <a:lnTo>
                  <a:pt x="299" y="1463"/>
                </a:lnTo>
                <a:lnTo>
                  <a:pt x="303" y="1463"/>
                </a:lnTo>
                <a:lnTo>
                  <a:pt x="304" y="1461"/>
                </a:lnTo>
                <a:lnTo>
                  <a:pt x="305" y="1460"/>
                </a:lnTo>
                <a:lnTo>
                  <a:pt x="306" y="1458"/>
                </a:lnTo>
                <a:lnTo>
                  <a:pt x="306" y="1456"/>
                </a:lnTo>
                <a:lnTo>
                  <a:pt x="307" y="1456"/>
                </a:lnTo>
                <a:lnTo>
                  <a:pt x="308" y="1453"/>
                </a:lnTo>
                <a:lnTo>
                  <a:pt x="308" y="1451"/>
                </a:lnTo>
                <a:lnTo>
                  <a:pt x="308" y="1448"/>
                </a:lnTo>
                <a:lnTo>
                  <a:pt x="308" y="1446"/>
                </a:lnTo>
                <a:lnTo>
                  <a:pt x="308" y="1444"/>
                </a:lnTo>
                <a:lnTo>
                  <a:pt x="307" y="1443"/>
                </a:lnTo>
                <a:lnTo>
                  <a:pt x="308" y="1442"/>
                </a:lnTo>
                <a:lnTo>
                  <a:pt x="309" y="1439"/>
                </a:lnTo>
                <a:lnTo>
                  <a:pt x="310" y="1437"/>
                </a:lnTo>
                <a:lnTo>
                  <a:pt x="312" y="1434"/>
                </a:lnTo>
                <a:lnTo>
                  <a:pt x="314" y="1433"/>
                </a:lnTo>
                <a:lnTo>
                  <a:pt x="313" y="1431"/>
                </a:lnTo>
                <a:lnTo>
                  <a:pt x="313" y="1430"/>
                </a:lnTo>
                <a:lnTo>
                  <a:pt x="312" y="1428"/>
                </a:lnTo>
                <a:lnTo>
                  <a:pt x="310" y="1425"/>
                </a:lnTo>
                <a:lnTo>
                  <a:pt x="308" y="1424"/>
                </a:lnTo>
                <a:lnTo>
                  <a:pt x="307" y="1422"/>
                </a:lnTo>
                <a:lnTo>
                  <a:pt x="307" y="1420"/>
                </a:lnTo>
                <a:lnTo>
                  <a:pt x="306" y="1418"/>
                </a:lnTo>
                <a:lnTo>
                  <a:pt x="307" y="1416"/>
                </a:lnTo>
                <a:lnTo>
                  <a:pt x="307" y="1414"/>
                </a:lnTo>
                <a:lnTo>
                  <a:pt x="308" y="1410"/>
                </a:lnTo>
                <a:lnTo>
                  <a:pt x="309" y="1409"/>
                </a:lnTo>
                <a:lnTo>
                  <a:pt x="310" y="1408"/>
                </a:lnTo>
                <a:lnTo>
                  <a:pt x="313" y="1407"/>
                </a:lnTo>
                <a:lnTo>
                  <a:pt x="315" y="1408"/>
                </a:lnTo>
                <a:lnTo>
                  <a:pt x="316" y="1408"/>
                </a:lnTo>
                <a:lnTo>
                  <a:pt x="317" y="1410"/>
                </a:lnTo>
                <a:lnTo>
                  <a:pt x="319" y="1411"/>
                </a:lnTo>
                <a:lnTo>
                  <a:pt x="319" y="1412"/>
                </a:lnTo>
                <a:lnTo>
                  <a:pt x="319" y="1414"/>
                </a:lnTo>
                <a:lnTo>
                  <a:pt x="321" y="1415"/>
                </a:lnTo>
                <a:lnTo>
                  <a:pt x="327" y="1417"/>
                </a:lnTo>
                <a:lnTo>
                  <a:pt x="328" y="1415"/>
                </a:lnTo>
                <a:lnTo>
                  <a:pt x="330" y="1414"/>
                </a:lnTo>
                <a:lnTo>
                  <a:pt x="331" y="1414"/>
                </a:lnTo>
                <a:lnTo>
                  <a:pt x="332" y="1413"/>
                </a:lnTo>
                <a:lnTo>
                  <a:pt x="333" y="1410"/>
                </a:lnTo>
                <a:lnTo>
                  <a:pt x="336" y="1409"/>
                </a:lnTo>
                <a:lnTo>
                  <a:pt x="337" y="1407"/>
                </a:lnTo>
                <a:lnTo>
                  <a:pt x="338" y="1405"/>
                </a:lnTo>
                <a:lnTo>
                  <a:pt x="340" y="1404"/>
                </a:lnTo>
                <a:lnTo>
                  <a:pt x="341" y="1402"/>
                </a:lnTo>
                <a:lnTo>
                  <a:pt x="343" y="1400"/>
                </a:lnTo>
                <a:lnTo>
                  <a:pt x="343" y="1400"/>
                </a:lnTo>
                <a:lnTo>
                  <a:pt x="344" y="1399"/>
                </a:lnTo>
                <a:lnTo>
                  <a:pt x="344" y="1397"/>
                </a:lnTo>
                <a:lnTo>
                  <a:pt x="345" y="1396"/>
                </a:lnTo>
                <a:lnTo>
                  <a:pt x="345" y="1395"/>
                </a:lnTo>
                <a:lnTo>
                  <a:pt x="345" y="1395"/>
                </a:lnTo>
                <a:lnTo>
                  <a:pt x="346" y="1393"/>
                </a:lnTo>
                <a:lnTo>
                  <a:pt x="346" y="1392"/>
                </a:lnTo>
                <a:lnTo>
                  <a:pt x="346" y="1390"/>
                </a:lnTo>
                <a:lnTo>
                  <a:pt x="347" y="1389"/>
                </a:lnTo>
                <a:lnTo>
                  <a:pt x="346" y="1388"/>
                </a:lnTo>
                <a:lnTo>
                  <a:pt x="347" y="1386"/>
                </a:lnTo>
                <a:lnTo>
                  <a:pt x="349" y="1382"/>
                </a:lnTo>
                <a:lnTo>
                  <a:pt x="351" y="1380"/>
                </a:lnTo>
                <a:lnTo>
                  <a:pt x="352" y="1378"/>
                </a:lnTo>
                <a:lnTo>
                  <a:pt x="352" y="1376"/>
                </a:lnTo>
                <a:lnTo>
                  <a:pt x="353" y="1374"/>
                </a:lnTo>
                <a:lnTo>
                  <a:pt x="355" y="1371"/>
                </a:lnTo>
                <a:lnTo>
                  <a:pt x="355" y="1369"/>
                </a:lnTo>
                <a:lnTo>
                  <a:pt x="355" y="1368"/>
                </a:lnTo>
                <a:lnTo>
                  <a:pt x="353" y="1367"/>
                </a:lnTo>
                <a:lnTo>
                  <a:pt x="352" y="1367"/>
                </a:lnTo>
                <a:lnTo>
                  <a:pt x="349" y="1368"/>
                </a:lnTo>
                <a:lnTo>
                  <a:pt x="348" y="1370"/>
                </a:lnTo>
                <a:lnTo>
                  <a:pt x="347" y="1375"/>
                </a:lnTo>
                <a:lnTo>
                  <a:pt x="346" y="1377"/>
                </a:lnTo>
                <a:lnTo>
                  <a:pt x="344" y="1381"/>
                </a:lnTo>
                <a:lnTo>
                  <a:pt x="343" y="1381"/>
                </a:lnTo>
                <a:lnTo>
                  <a:pt x="341" y="1384"/>
                </a:lnTo>
                <a:lnTo>
                  <a:pt x="340" y="1383"/>
                </a:lnTo>
                <a:lnTo>
                  <a:pt x="338" y="1383"/>
                </a:lnTo>
                <a:lnTo>
                  <a:pt x="338" y="1382"/>
                </a:lnTo>
                <a:lnTo>
                  <a:pt x="333" y="1381"/>
                </a:lnTo>
                <a:lnTo>
                  <a:pt x="330" y="1381"/>
                </a:lnTo>
                <a:lnTo>
                  <a:pt x="327" y="1380"/>
                </a:lnTo>
                <a:lnTo>
                  <a:pt x="323" y="1380"/>
                </a:lnTo>
                <a:lnTo>
                  <a:pt x="319" y="1380"/>
                </a:lnTo>
                <a:lnTo>
                  <a:pt x="315" y="1379"/>
                </a:lnTo>
                <a:lnTo>
                  <a:pt x="309" y="1378"/>
                </a:lnTo>
                <a:lnTo>
                  <a:pt x="308" y="1378"/>
                </a:lnTo>
                <a:lnTo>
                  <a:pt x="305" y="1377"/>
                </a:lnTo>
                <a:lnTo>
                  <a:pt x="304" y="1376"/>
                </a:lnTo>
                <a:lnTo>
                  <a:pt x="302" y="1375"/>
                </a:lnTo>
                <a:lnTo>
                  <a:pt x="301" y="1373"/>
                </a:lnTo>
                <a:lnTo>
                  <a:pt x="300" y="1371"/>
                </a:lnTo>
                <a:lnTo>
                  <a:pt x="300" y="1371"/>
                </a:lnTo>
                <a:lnTo>
                  <a:pt x="300" y="1370"/>
                </a:lnTo>
                <a:lnTo>
                  <a:pt x="300" y="1369"/>
                </a:lnTo>
                <a:lnTo>
                  <a:pt x="301" y="1368"/>
                </a:lnTo>
                <a:lnTo>
                  <a:pt x="301" y="1367"/>
                </a:lnTo>
                <a:lnTo>
                  <a:pt x="301" y="1366"/>
                </a:lnTo>
                <a:lnTo>
                  <a:pt x="302" y="1365"/>
                </a:lnTo>
                <a:lnTo>
                  <a:pt x="302" y="1364"/>
                </a:lnTo>
                <a:lnTo>
                  <a:pt x="303" y="1363"/>
                </a:lnTo>
                <a:lnTo>
                  <a:pt x="303" y="1362"/>
                </a:lnTo>
                <a:lnTo>
                  <a:pt x="304" y="1362"/>
                </a:lnTo>
                <a:lnTo>
                  <a:pt x="304" y="1360"/>
                </a:lnTo>
                <a:lnTo>
                  <a:pt x="305" y="1358"/>
                </a:lnTo>
                <a:lnTo>
                  <a:pt x="305" y="1357"/>
                </a:lnTo>
                <a:lnTo>
                  <a:pt x="305" y="1356"/>
                </a:lnTo>
                <a:lnTo>
                  <a:pt x="306" y="1354"/>
                </a:lnTo>
                <a:lnTo>
                  <a:pt x="307" y="1353"/>
                </a:lnTo>
                <a:lnTo>
                  <a:pt x="306" y="1352"/>
                </a:lnTo>
                <a:lnTo>
                  <a:pt x="306" y="1350"/>
                </a:lnTo>
                <a:lnTo>
                  <a:pt x="309" y="1349"/>
                </a:lnTo>
                <a:lnTo>
                  <a:pt x="310" y="1348"/>
                </a:lnTo>
                <a:lnTo>
                  <a:pt x="312" y="1348"/>
                </a:lnTo>
                <a:lnTo>
                  <a:pt x="314" y="1346"/>
                </a:lnTo>
                <a:lnTo>
                  <a:pt x="315" y="1344"/>
                </a:lnTo>
                <a:lnTo>
                  <a:pt x="315" y="1342"/>
                </a:lnTo>
                <a:lnTo>
                  <a:pt x="315" y="1340"/>
                </a:lnTo>
                <a:lnTo>
                  <a:pt x="315" y="1339"/>
                </a:lnTo>
                <a:lnTo>
                  <a:pt x="315" y="1336"/>
                </a:lnTo>
                <a:lnTo>
                  <a:pt x="315" y="1334"/>
                </a:lnTo>
                <a:lnTo>
                  <a:pt x="313" y="1332"/>
                </a:lnTo>
                <a:lnTo>
                  <a:pt x="311" y="1330"/>
                </a:lnTo>
                <a:lnTo>
                  <a:pt x="310" y="1329"/>
                </a:lnTo>
                <a:lnTo>
                  <a:pt x="308" y="1328"/>
                </a:lnTo>
                <a:lnTo>
                  <a:pt x="305" y="1328"/>
                </a:lnTo>
                <a:lnTo>
                  <a:pt x="302" y="1327"/>
                </a:lnTo>
                <a:lnTo>
                  <a:pt x="301" y="1327"/>
                </a:lnTo>
                <a:lnTo>
                  <a:pt x="299" y="1329"/>
                </a:lnTo>
                <a:lnTo>
                  <a:pt x="296" y="1331"/>
                </a:lnTo>
                <a:lnTo>
                  <a:pt x="293" y="1333"/>
                </a:lnTo>
                <a:lnTo>
                  <a:pt x="291" y="1334"/>
                </a:lnTo>
                <a:lnTo>
                  <a:pt x="287" y="1334"/>
                </a:lnTo>
                <a:lnTo>
                  <a:pt x="286" y="1333"/>
                </a:lnTo>
                <a:lnTo>
                  <a:pt x="280" y="1331"/>
                </a:lnTo>
                <a:lnTo>
                  <a:pt x="277" y="1330"/>
                </a:lnTo>
                <a:lnTo>
                  <a:pt x="275" y="1329"/>
                </a:lnTo>
                <a:lnTo>
                  <a:pt x="272" y="1328"/>
                </a:lnTo>
                <a:lnTo>
                  <a:pt x="269" y="1327"/>
                </a:lnTo>
                <a:lnTo>
                  <a:pt x="268" y="1326"/>
                </a:lnTo>
                <a:lnTo>
                  <a:pt x="265" y="1325"/>
                </a:lnTo>
                <a:lnTo>
                  <a:pt x="263" y="1324"/>
                </a:lnTo>
                <a:lnTo>
                  <a:pt x="261" y="1322"/>
                </a:lnTo>
                <a:lnTo>
                  <a:pt x="258" y="1320"/>
                </a:lnTo>
                <a:lnTo>
                  <a:pt x="257" y="1318"/>
                </a:lnTo>
                <a:lnTo>
                  <a:pt x="254" y="1315"/>
                </a:lnTo>
                <a:lnTo>
                  <a:pt x="253" y="1314"/>
                </a:lnTo>
                <a:lnTo>
                  <a:pt x="252" y="1312"/>
                </a:lnTo>
                <a:lnTo>
                  <a:pt x="252" y="1311"/>
                </a:lnTo>
                <a:lnTo>
                  <a:pt x="251" y="1309"/>
                </a:lnTo>
                <a:lnTo>
                  <a:pt x="251" y="1306"/>
                </a:lnTo>
                <a:lnTo>
                  <a:pt x="251" y="1304"/>
                </a:lnTo>
                <a:lnTo>
                  <a:pt x="251" y="1303"/>
                </a:lnTo>
                <a:lnTo>
                  <a:pt x="252" y="1301"/>
                </a:lnTo>
                <a:lnTo>
                  <a:pt x="254" y="1297"/>
                </a:lnTo>
                <a:lnTo>
                  <a:pt x="254" y="1296"/>
                </a:lnTo>
                <a:lnTo>
                  <a:pt x="254" y="1294"/>
                </a:lnTo>
                <a:lnTo>
                  <a:pt x="256" y="1292"/>
                </a:lnTo>
                <a:lnTo>
                  <a:pt x="257" y="1290"/>
                </a:lnTo>
                <a:lnTo>
                  <a:pt x="258" y="1287"/>
                </a:lnTo>
                <a:lnTo>
                  <a:pt x="259" y="1286"/>
                </a:lnTo>
                <a:lnTo>
                  <a:pt x="259" y="1284"/>
                </a:lnTo>
                <a:lnTo>
                  <a:pt x="259" y="1283"/>
                </a:lnTo>
                <a:lnTo>
                  <a:pt x="260" y="1280"/>
                </a:lnTo>
                <a:lnTo>
                  <a:pt x="259" y="1278"/>
                </a:lnTo>
                <a:lnTo>
                  <a:pt x="260" y="1276"/>
                </a:lnTo>
                <a:lnTo>
                  <a:pt x="263" y="1278"/>
                </a:lnTo>
                <a:lnTo>
                  <a:pt x="267" y="1282"/>
                </a:lnTo>
                <a:lnTo>
                  <a:pt x="268" y="1284"/>
                </a:lnTo>
                <a:lnTo>
                  <a:pt x="270" y="1287"/>
                </a:lnTo>
                <a:lnTo>
                  <a:pt x="271" y="1288"/>
                </a:lnTo>
                <a:lnTo>
                  <a:pt x="272" y="1292"/>
                </a:lnTo>
                <a:lnTo>
                  <a:pt x="271" y="1292"/>
                </a:lnTo>
                <a:lnTo>
                  <a:pt x="272" y="1294"/>
                </a:lnTo>
                <a:lnTo>
                  <a:pt x="273" y="1297"/>
                </a:lnTo>
                <a:lnTo>
                  <a:pt x="276" y="1301"/>
                </a:lnTo>
                <a:lnTo>
                  <a:pt x="277" y="1302"/>
                </a:lnTo>
                <a:lnTo>
                  <a:pt x="277" y="1303"/>
                </a:lnTo>
                <a:lnTo>
                  <a:pt x="280" y="1306"/>
                </a:lnTo>
                <a:lnTo>
                  <a:pt x="282" y="1307"/>
                </a:lnTo>
                <a:lnTo>
                  <a:pt x="284" y="1308"/>
                </a:lnTo>
                <a:lnTo>
                  <a:pt x="287" y="1310"/>
                </a:lnTo>
                <a:lnTo>
                  <a:pt x="291" y="1311"/>
                </a:lnTo>
                <a:lnTo>
                  <a:pt x="295" y="1311"/>
                </a:lnTo>
                <a:lnTo>
                  <a:pt x="296" y="1312"/>
                </a:lnTo>
                <a:lnTo>
                  <a:pt x="301" y="1312"/>
                </a:lnTo>
                <a:lnTo>
                  <a:pt x="301" y="1311"/>
                </a:lnTo>
                <a:lnTo>
                  <a:pt x="305" y="1311"/>
                </a:lnTo>
                <a:lnTo>
                  <a:pt x="306" y="1309"/>
                </a:lnTo>
                <a:lnTo>
                  <a:pt x="307" y="1307"/>
                </a:lnTo>
                <a:lnTo>
                  <a:pt x="308" y="1306"/>
                </a:lnTo>
                <a:lnTo>
                  <a:pt x="308" y="1303"/>
                </a:lnTo>
                <a:lnTo>
                  <a:pt x="307" y="1301"/>
                </a:lnTo>
                <a:lnTo>
                  <a:pt x="306" y="1298"/>
                </a:lnTo>
                <a:lnTo>
                  <a:pt x="304" y="1296"/>
                </a:lnTo>
                <a:lnTo>
                  <a:pt x="303" y="1295"/>
                </a:lnTo>
                <a:lnTo>
                  <a:pt x="301" y="1293"/>
                </a:lnTo>
                <a:lnTo>
                  <a:pt x="300" y="1292"/>
                </a:lnTo>
                <a:lnTo>
                  <a:pt x="296" y="1290"/>
                </a:lnTo>
                <a:lnTo>
                  <a:pt x="293" y="1288"/>
                </a:lnTo>
                <a:lnTo>
                  <a:pt x="289" y="1287"/>
                </a:lnTo>
                <a:lnTo>
                  <a:pt x="286" y="1286"/>
                </a:lnTo>
                <a:lnTo>
                  <a:pt x="282" y="1284"/>
                </a:lnTo>
                <a:lnTo>
                  <a:pt x="278" y="1283"/>
                </a:lnTo>
                <a:lnTo>
                  <a:pt x="277" y="1284"/>
                </a:lnTo>
                <a:lnTo>
                  <a:pt x="272" y="1281"/>
                </a:lnTo>
                <a:lnTo>
                  <a:pt x="268" y="1277"/>
                </a:lnTo>
                <a:lnTo>
                  <a:pt x="266" y="1272"/>
                </a:lnTo>
                <a:lnTo>
                  <a:pt x="270" y="1268"/>
                </a:lnTo>
                <a:lnTo>
                  <a:pt x="272" y="1268"/>
                </a:lnTo>
                <a:lnTo>
                  <a:pt x="274" y="1266"/>
                </a:lnTo>
                <a:lnTo>
                  <a:pt x="276" y="1265"/>
                </a:lnTo>
                <a:lnTo>
                  <a:pt x="278" y="1264"/>
                </a:lnTo>
                <a:lnTo>
                  <a:pt x="280" y="1264"/>
                </a:lnTo>
                <a:lnTo>
                  <a:pt x="282" y="1263"/>
                </a:lnTo>
                <a:lnTo>
                  <a:pt x="284" y="1262"/>
                </a:lnTo>
                <a:lnTo>
                  <a:pt x="286" y="1260"/>
                </a:lnTo>
                <a:lnTo>
                  <a:pt x="288" y="1259"/>
                </a:lnTo>
                <a:lnTo>
                  <a:pt x="289" y="1257"/>
                </a:lnTo>
                <a:lnTo>
                  <a:pt x="291" y="1255"/>
                </a:lnTo>
                <a:lnTo>
                  <a:pt x="291" y="1254"/>
                </a:lnTo>
                <a:lnTo>
                  <a:pt x="292" y="1253"/>
                </a:lnTo>
                <a:lnTo>
                  <a:pt x="293" y="1252"/>
                </a:lnTo>
                <a:lnTo>
                  <a:pt x="295" y="1251"/>
                </a:lnTo>
                <a:lnTo>
                  <a:pt x="296" y="1250"/>
                </a:lnTo>
                <a:lnTo>
                  <a:pt x="297" y="1250"/>
                </a:lnTo>
                <a:lnTo>
                  <a:pt x="298" y="1248"/>
                </a:lnTo>
                <a:lnTo>
                  <a:pt x="299" y="1247"/>
                </a:lnTo>
                <a:lnTo>
                  <a:pt x="300" y="1246"/>
                </a:lnTo>
                <a:lnTo>
                  <a:pt x="301" y="1244"/>
                </a:lnTo>
                <a:lnTo>
                  <a:pt x="301" y="1240"/>
                </a:lnTo>
                <a:lnTo>
                  <a:pt x="301" y="1239"/>
                </a:lnTo>
                <a:lnTo>
                  <a:pt x="301" y="1236"/>
                </a:lnTo>
                <a:lnTo>
                  <a:pt x="301" y="1233"/>
                </a:lnTo>
                <a:lnTo>
                  <a:pt x="300" y="1231"/>
                </a:lnTo>
                <a:lnTo>
                  <a:pt x="299" y="1231"/>
                </a:lnTo>
                <a:lnTo>
                  <a:pt x="298" y="1230"/>
                </a:lnTo>
                <a:lnTo>
                  <a:pt x="297" y="1229"/>
                </a:lnTo>
                <a:lnTo>
                  <a:pt x="296" y="1227"/>
                </a:lnTo>
                <a:lnTo>
                  <a:pt x="295" y="1226"/>
                </a:lnTo>
                <a:lnTo>
                  <a:pt x="293" y="1225"/>
                </a:lnTo>
                <a:lnTo>
                  <a:pt x="291" y="1224"/>
                </a:lnTo>
                <a:lnTo>
                  <a:pt x="290" y="1226"/>
                </a:lnTo>
                <a:lnTo>
                  <a:pt x="288" y="1226"/>
                </a:lnTo>
                <a:lnTo>
                  <a:pt x="288" y="1227"/>
                </a:lnTo>
                <a:lnTo>
                  <a:pt x="287" y="1228"/>
                </a:lnTo>
                <a:lnTo>
                  <a:pt x="286" y="1229"/>
                </a:lnTo>
                <a:lnTo>
                  <a:pt x="285" y="1230"/>
                </a:lnTo>
                <a:lnTo>
                  <a:pt x="284" y="1232"/>
                </a:lnTo>
                <a:lnTo>
                  <a:pt x="283" y="1235"/>
                </a:lnTo>
                <a:lnTo>
                  <a:pt x="283" y="1236"/>
                </a:lnTo>
                <a:lnTo>
                  <a:pt x="282" y="1239"/>
                </a:lnTo>
                <a:lnTo>
                  <a:pt x="280" y="1242"/>
                </a:lnTo>
                <a:lnTo>
                  <a:pt x="280" y="1245"/>
                </a:lnTo>
                <a:lnTo>
                  <a:pt x="274" y="1246"/>
                </a:lnTo>
                <a:lnTo>
                  <a:pt x="271" y="1247"/>
                </a:lnTo>
                <a:lnTo>
                  <a:pt x="267" y="1248"/>
                </a:lnTo>
                <a:lnTo>
                  <a:pt x="264" y="1250"/>
                </a:lnTo>
                <a:lnTo>
                  <a:pt x="260" y="1251"/>
                </a:lnTo>
                <a:lnTo>
                  <a:pt x="257" y="1253"/>
                </a:lnTo>
                <a:lnTo>
                  <a:pt x="254" y="1254"/>
                </a:lnTo>
                <a:lnTo>
                  <a:pt x="251" y="1254"/>
                </a:lnTo>
                <a:lnTo>
                  <a:pt x="250" y="1254"/>
                </a:lnTo>
                <a:lnTo>
                  <a:pt x="250" y="1255"/>
                </a:lnTo>
                <a:lnTo>
                  <a:pt x="249" y="1256"/>
                </a:lnTo>
                <a:lnTo>
                  <a:pt x="249" y="1256"/>
                </a:lnTo>
                <a:lnTo>
                  <a:pt x="247" y="1255"/>
                </a:lnTo>
                <a:lnTo>
                  <a:pt x="245" y="1254"/>
                </a:lnTo>
                <a:lnTo>
                  <a:pt x="243" y="1252"/>
                </a:lnTo>
                <a:lnTo>
                  <a:pt x="242" y="1250"/>
                </a:lnTo>
                <a:lnTo>
                  <a:pt x="240" y="1249"/>
                </a:lnTo>
                <a:lnTo>
                  <a:pt x="239" y="1246"/>
                </a:lnTo>
                <a:lnTo>
                  <a:pt x="238" y="1245"/>
                </a:lnTo>
                <a:lnTo>
                  <a:pt x="236" y="1242"/>
                </a:lnTo>
                <a:lnTo>
                  <a:pt x="235" y="1239"/>
                </a:lnTo>
                <a:lnTo>
                  <a:pt x="236" y="1238"/>
                </a:lnTo>
                <a:lnTo>
                  <a:pt x="235" y="1233"/>
                </a:lnTo>
                <a:lnTo>
                  <a:pt x="234" y="1232"/>
                </a:lnTo>
                <a:lnTo>
                  <a:pt x="234" y="1230"/>
                </a:lnTo>
                <a:lnTo>
                  <a:pt x="234" y="1228"/>
                </a:lnTo>
                <a:lnTo>
                  <a:pt x="235" y="1227"/>
                </a:lnTo>
                <a:lnTo>
                  <a:pt x="235" y="1226"/>
                </a:lnTo>
                <a:lnTo>
                  <a:pt x="237" y="1224"/>
                </a:lnTo>
                <a:lnTo>
                  <a:pt x="239" y="1222"/>
                </a:lnTo>
                <a:lnTo>
                  <a:pt x="240" y="1222"/>
                </a:lnTo>
                <a:lnTo>
                  <a:pt x="241" y="1221"/>
                </a:lnTo>
                <a:lnTo>
                  <a:pt x="242" y="1219"/>
                </a:lnTo>
                <a:lnTo>
                  <a:pt x="244" y="1217"/>
                </a:lnTo>
                <a:lnTo>
                  <a:pt x="244" y="1216"/>
                </a:lnTo>
                <a:lnTo>
                  <a:pt x="245" y="1214"/>
                </a:lnTo>
                <a:lnTo>
                  <a:pt x="247" y="1215"/>
                </a:lnTo>
                <a:lnTo>
                  <a:pt x="250" y="1216"/>
                </a:lnTo>
                <a:lnTo>
                  <a:pt x="251" y="1216"/>
                </a:lnTo>
                <a:lnTo>
                  <a:pt x="254" y="1214"/>
                </a:lnTo>
                <a:lnTo>
                  <a:pt x="257" y="1212"/>
                </a:lnTo>
                <a:lnTo>
                  <a:pt x="259" y="1212"/>
                </a:lnTo>
                <a:lnTo>
                  <a:pt x="263" y="1211"/>
                </a:lnTo>
                <a:lnTo>
                  <a:pt x="264" y="1210"/>
                </a:lnTo>
                <a:lnTo>
                  <a:pt x="267" y="1209"/>
                </a:lnTo>
                <a:lnTo>
                  <a:pt x="270" y="1207"/>
                </a:lnTo>
                <a:lnTo>
                  <a:pt x="272" y="1206"/>
                </a:lnTo>
                <a:lnTo>
                  <a:pt x="273" y="1203"/>
                </a:lnTo>
                <a:lnTo>
                  <a:pt x="275" y="1201"/>
                </a:lnTo>
                <a:lnTo>
                  <a:pt x="275" y="1199"/>
                </a:lnTo>
                <a:lnTo>
                  <a:pt x="277" y="1196"/>
                </a:lnTo>
                <a:lnTo>
                  <a:pt x="278" y="1193"/>
                </a:lnTo>
                <a:lnTo>
                  <a:pt x="279" y="1193"/>
                </a:lnTo>
                <a:lnTo>
                  <a:pt x="280" y="1191"/>
                </a:lnTo>
                <a:lnTo>
                  <a:pt x="281" y="1189"/>
                </a:lnTo>
                <a:lnTo>
                  <a:pt x="282" y="1187"/>
                </a:lnTo>
                <a:lnTo>
                  <a:pt x="282" y="1185"/>
                </a:lnTo>
                <a:lnTo>
                  <a:pt x="281" y="1184"/>
                </a:lnTo>
                <a:lnTo>
                  <a:pt x="279" y="1182"/>
                </a:lnTo>
                <a:lnTo>
                  <a:pt x="277" y="1180"/>
                </a:lnTo>
                <a:lnTo>
                  <a:pt x="275" y="1179"/>
                </a:lnTo>
                <a:lnTo>
                  <a:pt x="272" y="1179"/>
                </a:lnTo>
                <a:lnTo>
                  <a:pt x="270" y="1178"/>
                </a:lnTo>
                <a:lnTo>
                  <a:pt x="268" y="1177"/>
                </a:lnTo>
                <a:lnTo>
                  <a:pt x="266" y="1177"/>
                </a:lnTo>
                <a:lnTo>
                  <a:pt x="264" y="1176"/>
                </a:lnTo>
                <a:lnTo>
                  <a:pt x="261" y="1177"/>
                </a:lnTo>
                <a:lnTo>
                  <a:pt x="258" y="1177"/>
                </a:lnTo>
                <a:lnTo>
                  <a:pt x="254" y="1176"/>
                </a:lnTo>
                <a:lnTo>
                  <a:pt x="250" y="1175"/>
                </a:lnTo>
                <a:lnTo>
                  <a:pt x="248" y="1174"/>
                </a:lnTo>
                <a:lnTo>
                  <a:pt x="245" y="1174"/>
                </a:lnTo>
                <a:lnTo>
                  <a:pt x="242" y="1174"/>
                </a:lnTo>
                <a:lnTo>
                  <a:pt x="240" y="1174"/>
                </a:lnTo>
                <a:lnTo>
                  <a:pt x="236" y="1175"/>
                </a:lnTo>
                <a:lnTo>
                  <a:pt x="232" y="1174"/>
                </a:lnTo>
                <a:lnTo>
                  <a:pt x="231" y="1173"/>
                </a:lnTo>
                <a:lnTo>
                  <a:pt x="230" y="1171"/>
                </a:lnTo>
                <a:lnTo>
                  <a:pt x="230" y="1170"/>
                </a:lnTo>
                <a:lnTo>
                  <a:pt x="230" y="1167"/>
                </a:lnTo>
                <a:lnTo>
                  <a:pt x="230" y="1165"/>
                </a:lnTo>
                <a:lnTo>
                  <a:pt x="230" y="1163"/>
                </a:lnTo>
                <a:lnTo>
                  <a:pt x="231" y="1160"/>
                </a:lnTo>
                <a:lnTo>
                  <a:pt x="234" y="1159"/>
                </a:lnTo>
                <a:lnTo>
                  <a:pt x="233" y="1156"/>
                </a:lnTo>
                <a:lnTo>
                  <a:pt x="234" y="1154"/>
                </a:lnTo>
                <a:lnTo>
                  <a:pt x="231" y="1152"/>
                </a:lnTo>
                <a:lnTo>
                  <a:pt x="230" y="1151"/>
                </a:lnTo>
                <a:lnTo>
                  <a:pt x="230" y="1151"/>
                </a:lnTo>
                <a:lnTo>
                  <a:pt x="230" y="1148"/>
                </a:lnTo>
                <a:lnTo>
                  <a:pt x="231" y="1144"/>
                </a:lnTo>
                <a:lnTo>
                  <a:pt x="232" y="1142"/>
                </a:lnTo>
                <a:lnTo>
                  <a:pt x="231" y="1141"/>
                </a:lnTo>
                <a:lnTo>
                  <a:pt x="231" y="1138"/>
                </a:lnTo>
                <a:lnTo>
                  <a:pt x="231" y="1137"/>
                </a:lnTo>
                <a:lnTo>
                  <a:pt x="233" y="1135"/>
                </a:lnTo>
                <a:lnTo>
                  <a:pt x="233" y="1132"/>
                </a:lnTo>
                <a:lnTo>
                  <a:pt x="234" y="1132"/>
                </a:lnTo>
                <a:lnTo>
                  <a:pt x="236" y="1130"/>
                </a:lnTo>
                <a:lnTo>
                  <a:pt x="237" y="1127"/>
                </a:lnTo>
                <a:lnTo>
                  <a:pt x="238" y="1123"/>
                </a:lnTo>
                <a:lnTo>
                  <a:pt x="239" y="1122"/>
                </a:lnTo>
                <a:lnTo>
                  <a:pt x="240" y="1120"/>
                </a:lnTo>
                <a:lnTo>
                  <a:pt x="242" y="1118"/>
                </a:lnTo>
                <a:lnTo>
                  <a:pt x="245" y="1116"/>
                </a:lnTo>
                <a:lnTo>
                  <a:pt x="247" y="1115"/>
                </a:lnTo>
                <a:lnTo>
                  <a:pt x="248" y="1115"/>
                </a:lnTo>
                <a:lnTo>
                  <a:pt x="250" y="1115"/>
                </a:lnTo>
                <a:lnTo>
                  <a:pt x="261" y="1115"/>
                </a:lnTo>
                <a:lnTo>
                  <a:pt x="263" y="1113"/>
                </a:lnTo>
                <a:lnTo>
                  <a:pt x="265" y="1110"/>
                </a:lnTo>
                <a:lnTo>
                  <a:pt x="267" y="1108"/>
                </a:lnTo>
                <a:lnTo>
                  <a:pt x="268" y="1105"/>
                </a:lnTo>
                <a:lnTo>
                  <a:pt x="269" y="1104"/>
                </a:lnTo>
                <a:lnTo>
                  <a:pt x="270" y="1103"/>
                </a:lnTo>
                <a:lnTo>
                  <a:pt x="271" y="1103"/>
                </a:lnTo>
                <a:lnTo>
                  <a:pt x="272" y="1102"/>
                </a:lnTo>
                <a:lnTo>
                  <a:pt x="272" y="1101"/>
                </a:lnTo>
                <a:lnTo>
                  <a:pt x="274" y="1099"/>
                </a:lnTo>
                <a:lnTo>
                  <a:pt x="275" y="1096"/>
                </a:lnTo>
                <a:lnTo>
                  <a:pt x="276" y="1095"/>
                </a:lnTo>
                <a:lnTo>
                  <a:pt x="276" y="1095"/>
                </a:lnTo>
                <a:lnTo>
                  <a:pt x="277" y="1095"/>
                </a:lnTo>
                <a:lnTo>
                  <a:pt x="276" y="1093"/>
                </a:lnTo>
                <a:lnTo>
                  <a:pt x="277" y="1092"/>
                </a:lnTo>
                <a:lnTo>
                  <a:pt x="277" y="1091"/>
                </a:lnTo>
                <a:lnTo>
                  <a:pt x="277" y="1089"/>
                </a:lnTo>
                <a:lnTo>
                  <a:pt x="277" y="1085"/>
                </a:lnTo>
                <a:lnTo>
                  <a:pt x="277" y="1082"/>
                </a:lnTo>
                <a:lnTo>
                  <a:pt x="277" y="1081"/>
                </a:lnTo>
                <a:lnTo>
                  <a:pt x="276" y="1078"/>
                </a:lnTo>
                <a:lnTo>
                  <a:pt x="277" y="1076"/>
                </a:lnTo>
                <a:lnTo>
                  <a:pt x="276" y="1075"/>
                </a:lnTo>
                <a:lnTo>
                  <a:pt x="274" y="1074"/>
                </a:lnTo>
                <a:lnTo>
                  <a:pt x="273" y="1071"/>
                </a:lnTo>
                <a:lnTo>
                  <a:pt x="272" y="1071"/>
                </a:lnTo>
                <a:lnTo>
                  <a:pt x="272" y="1069"/>
                </a:lnTo>
                <a:lnTo>
                  <a:pt x="270" y="1068"/>
                </a:lnTo>
                <a:lnTo>
                  <a:pt x="268" y="1067"/>
                </a:lnTo>
                <a:lnTo>
                  <a:pt x="268" y="1067"/>
                </a:lnTo>
                <a:lnTo>
                  <a:pt x="269" y="1065"/>
                </a:lnTo>
                <a:lnTo>
                  <a:pt x="269" y="1063"/>
                </a:lnTo>
                <a:lnTo>
                  <a:pt x="269" y="1062"/>
                </a:lnTo>
                <a:lnTo>
                  <a:pt x="269" y="1059"/>
                </a:lnTo>
                <a:lnTo>
                  <a:pt x="268" y="1057"/>
                </a:lnTo>
                <a:lnTo>
                  <a:pt x="268" y="1056"/>
                </a:lnTo>
                <a:lnTo>
                  <a:pt x="267" y="1054"/>
                </a:lnTo>
                <a:lnTo>
                  <a:pt x="267" y="1053"/>
                </a:lnTo>
                <a:lnTo>
                  <a:pt x="266" y="1052"/>
                </a:lnTo>
                <a:lnTo>
                  <a:pt x="265" y="1049"/>
                </a:lnTo>
                <a:lnTo>
                  <a:pt x="263" y="1048"/>
                </a:lnTo>
                <a:lnTo>
                  <a:pt x="263" y="1048"/>
                </a:lnTo>
                <a:lnTo>
                  <a:pt x="261" y="1046"/>
                </a:lnTo>
                <a:lnTo>
                  <a:pt x="259" y="1045"/>
                </a:lnTo>
                <a:lnTo>
                  <a:pt x="258" y="1045"/>
                </a:lnTo>
                <a:lnTo>
                  <a:pt x="255" y="1045"/>
                </a:lnTo>
                <a:lnTo>
                  <a:pt x="253" y="1046"/>
                </a:lnTo>
                <a:lnTo>
                  <a:pt x="249" y="1047"/>
                </a:lnTo>
                <a:lnTo>
                  <a:pt x="246" y="1048"/>
                </a:lnTo>
                <a:lnTo>
                  <a:pt x="244" y="1050"/>
                </a:lnTo>
                <a:lnTo>
                  <a:pt x="244" y="1053"/>
                </a:lnTo>
                <a:lnTo>
                  <a:pt x="243" y="1053"/>
                </a:lnTo>
                <a:lnTo>
                  <a:pt x="246" y="1059"/>
                </a:lnTo>
                <a:lnTo>
                  <a:pt x="245" y="1061"/>
                </a:lnTo>
                <a:lnTo>
                  <a:pt x="244" y="1061"/>
                </a:lnTo>
                <a:lnTo>
                  <a:pt x="243" y="1064"/>
                </a:lnTo>
                <a:lnTo>
                  <a:pt x="244" y="1066"/>
                </a:lnTo>
                <a:lnTo>
                  <a:pt x="244" y="1067"/>
                </a:lnTo>
                <a:lnTo>
                  <a:pt x="243" y="1067"/>
                </a:lnTo>
                <a:lnTo>
                  <a:pt x="243" y="1068"/>
                </a:lnTo>
                <a:lnTo>
                  <a:pt x="244" y="1072"/>
                </a:lnTo>
                <a:lnTo>
                  <a:pt x="244" y="1076"/>
                </a:lnTo>
                <a:lnTo>
                  <a:pt x="244" y="1079"/>
                </a:lnTo>
                <a:lnTo>
                  <a:pt x="243" y="1082"/>
                </a:lnTo>
                <a:lnTo>
                  <a:pt x="241" y="1085"/>
                </a:lnTo>
                <a:lnTo>
                  <a:pt x="240" y="1086"/>
                </a:lnTo>
                <a:lnTo>
                  <a:pt x="240" y="1089"/>
                </a:lnTo>
                <a:lnTo>
                  <a:pt x="236" y="1090"/>
                </a:lnTo>
                <a:lnTo>
                  <a:pt x="232" y="1092"/>
                </a:lnTo>
                <a:lnTo>
                  <a:pt x="228" y="1092"/>
                </a:lnTo>
                <a:lnTo>
                  <a:pt x="225" y="1091"/>
                </a:lnTo>
                <a:lnTo>
                  <a:pt x="222" y="1090"/>
                </a:lnTo>
                <a:lnTo>
                  <a:pt x="219" y="1089"/>
                </a:lnTo>
                <a:lnTo>
                  <a:pt x="216" y="1088"/>
                </a:lnTo>
                <a:lnTo>
                  <a:pt x="215" y="1086"/>
                </a:lnTo>
                <a:lnTo>
                  <a:pt x="211" y="1084"/>
                </a:lnTo>
                <a:lnTo>
                  <a:pt x="211" y="1082"/>
                </a:lnTo>
                <a:lnTo>
                  <a:pt x="211" y="1081"/>
                </a:lnTo>
                <a:lnTo>
                  <a:pt x="210" y="1081"/>
                </a:lnTo>
                <a:lnTo>
                  <a:pt x="210" y="1078"/>
                </a:lnTo>
                <a:lnTo>
                  <a:pt x="209" y="1076"/>
                </a:lnTo>
                <a:lnTo>
                  <a:pt x="210" y="1074"/>
                </a:lnTo>
                <a:lnTo>
                  <a:pt x="210" y="1071"/>
                </a:lnTo>
                <a:lnTo>
                  <a:pt x="211" y="1070"/>
                </a:lnTo>
                <a:lnTo>
                  <a:pt x="212" y="1069"/>
                </a:lnTo>
                <a:lnTo>
                  <a:pt x="212" y="1068"/>
                </a:lnTo>
                <a:lnTo>
                  <a:pt x="214" y="1067"/>
                </a:lnTo>
                <a:lnTo>
                  <a:pt x="214" y="1066"/>
                </a:lnTo>
                <a:lnTo>
                  <a:pt x="215" y="1066"/>
                </a:lnTo>
                <a:lnTo>
                  <a:pt x="216" y="1066"/>
                </a:lnTo>
                <a:lnTo>
                  <a:pt x="216" y="1064"/>
                </a:lnTo>
                <a:lnTo>
                  <a:pt x="216" y="1063"/>
                </a:lnTo>
                <a:lnTo>
                  <a:pt x="215" y="1062"/>
                </a:lnTo>
                <a:lnTo>
                  <a:pt x="215" y="1059"/>
                </a:lnTo>
                <a:lnTo>
                  <a:pt x="216" y="1058"/>
                </a:lnTo>
                <a:lnTo>
                  <a:pt x="216" y="1057"/>
                </a:lnTo>
                <a:lnTo>
                  <a:pt x="217" y="1057"/>
                </a:lnTo>
                <a:lnTo>
                  <a:pt x="220" y="1054"/>
                </a:lnTo>
                <a:lnTo>
                  <a:pt x="221" y="1053"/>
                </a:lnTo>
                <a:lnTo>
                  <a:pt x="222" y="1052"/>
                </a:lnTo>
                <a:lnTo>
                  <a:pt x="222" y="1051"/>
                </a:lnTo>
                <a:lnTo>
                  <a:pt x="223" y="1051"/>
                </a:lnTo>
                <a:lnTo>
                  <a:pt x="225" y="1049"/>
                </a:lnTo>
                <a:lnTo>
                  <a:pt x="226" y="1048"/>
                </a:lnTo>
                <a:lnTo>
                  <a:pt x="228" y="1047"/>
                </a:lnTo>
                <a:lnTo>
                  <a:pt x="229" y="1045"/>
                </a:lnTo>
                <a:lnTo>
                  <a:pt x="230" y="1043"/>
                </a:lnTo>
                <a:lnTo>
                  <a:pt x="230" y="1041"/>
                </a:lnTo>
                <a:lnTo>
                  <a:pt x="232" y="1035"/>
                </a:lnTo>
                <a:lnTo>
                  <a:pt x="233" y="1034"/>
                </a:lnTo>
                <a:lnTo>
                  <a:pt x="234" y="1032"/>
                </a:lnTo>
                <a:lnTo>
                  <a:pt x="235" y="1030"/>
                </a:lnTo>
                <a:lnTo>
                  <a:pt x="236" y="1029"/>
                </a:lnTo>
                <a:lnTo>
                  <a:pt x="237" y="1026"/>
                </a:lnTo>
                <a:lnTo>
                  <a:pt x="238" y="1026"/>
                </a:lnTo>
                <a:lnTo>
                  <a:pt x="240" y="1025"/>
                </a:lnTo>
                <a:lnTo>
                  <a:pt x="241" y="1025"/>
                </a:lnTo>
                <a:lnTo>
                  <a:pt x="243" y="1025"/>
                </a:lnTo>
                <a:lnTo>
                  <a:pt x="244" y="1025"/>
                </a:lnTo>
                <a:lnTo>
                  <a:pt x="246" y="1024"/>
                </a:lnTo>
                <a:lnTo>
                  <a:pt x="247" y="1022"/>
                </a:lnTo>
                <a:lnTo>
                  <a:pt x="249" y="1021"/>
                </a:lnTo>
                <a:lnTo>
                  <a:pt x="249" y="1019"/>
                </a:lnTo>
                <a:lnTo>
                  <a:pt x="249" y="1018"/>
                </a:lnTo>
                <a:lnTo>
                  <a:pt x="249" y="1016"/>
                </a:lnTo>
                <a:lnTo>
                  <a:pt x="250" y="1015"/>
                </a:lnTo>
                <a:lnTo>
                  <a:pt x="250" y="1014"/>
                </a:lnTo>
                <a:lnTo>
                  <a:pt x="251" y="1012"/>
                </a:lnTo>
                <a:lnTo>
                  <a:pt x="252" y="1011"/>
                </a:lnTo>
                <a:lnTo>
                  <a:pt x="251" y="1009"/>
                </a:lnTo>
                <a:lnTo>
                  <a:pt x="250" y="1006"/>
                </a:lnTo>
                <a:lnTo>
                  <a:pt x="249" y="1005"/>
                </a:lnTo>
                <a:lnTo>
                  <a:pt x="246" y="1002"/>
                </a:lnTo>
                <a:lnTo>
                  <a:pt x="244" y="1001"/>
                </a:lnTo>
                <a:lnTo>
                  <a:pt x="240" y="998"/>
                </a:lnTo>
                <a:lnTo>
                  <a:pt x="238" y="996"/>
                </a:lnTo>
                <a:lnTo>
                  <a:pt x="237" y="996"/>
                </a:lnTo>
                <a:lnTo>
                  <a:pt x="234" y="995"/>
                </a:lnTo>
                <a:lnTo>
                  <a:pt x="231" y="994"/>
                </a:lnTo>
                <a:lnTo>
                  <a:pt x="229" y="992"/>
                </a:lnTo>
                <a:lnTo>
                  <a:pt x="228" y="991"/>
                </a:lnTo>
                <a:lnTo>
                  <a:pt x="225" y="987"/>
                </a:lnTo>
                <a:lnTo>
                  <a:pt x="224" y="987"/>
                </a:lnTo>
                <a:lnTo>
                  <a:pt x="221" y="986"/>
                </a:lnTo>
                <a:lnTo>
                  <a:pt x="219" y="984"/>
                </a:lnTo>
                <a:lnTo>
                  <a:pt x="216" y="983"/>
                </a:lnTo>
                <a:lnTo>
                  <a:pt x="216" y="982"/>
                </a:lnTo>
                <a:lnTo>
                  <a:pt x="216" y="978"/>
                </a:lnTo>
                <a:lnTo>
                  <a:pt x="216" y="974"/>
                </a:lnTo>
                <a:lnTo>
                  <a:pt x="217" y="973"/>
                </a:lnTo>
                <a:lnTo>
                  <a:pt x="219" y="970"/>
                </a:lnTo>
                <a:lnTo>
                  <a:pt x="221" y="968"/>
                </a:lnTo>
                <a:lnTo>
                  <a:pt x="222" y="966"/>
                </a:lnTo>
                <a:lnTo>
                  <a:pt x="225" y="965"/>
                </a:lnTo>
                <a:lnTo>
                  <a:pt x="229" y="965"/>
                </a:lnTo>
                <a:lnTo>
                  <a:pt x="231" y="964"/>
                </a:lnTo>
                <a:lnTo>
                  <a:pt x="234" y="965"/>
                </a:lnTo>
                <a:lnTo>
                  <a:pt x="235" y="966"/>
                </a:lnTo>
                <a:lnTo>
                  <a:pt x="238" y="969"/>
                </a:lnTo>
                <a:lnTo>
                  <a:pt x="238" y="970"/>
                </a:lnTo>
                <a:lnTo>
                  <a:pt x="240" y="971"/>
                </a:lnTo>
                <a:lnTo>
                  <a:pt x="241" y="972"/>
                </a:lnTo>
                <a:lnTo>
                  <a:pt x="245" y="972"/>
                </a:lnTo>
                <a:lnTo>
                  <a:pt x="249" y="972"/>
                </a:lnTo>
                <a:lnTo>
                  <a:pt x="252" y="972"/>
                </a:lnTo>
                <a:lnTo>
                  <a:pt x="255" y="972"/>
                </a:lnTo>
                <a:lnTo>
                  <a:pt x="258" y="971"/>
                </a:lnTo>
                <a:lnTo>
                  <a:pt x="260" y="970"/>
                </a:lnTo>
                <a:lnTo>
                  <a:pt x="263" y="968"/>
                </a:lnTo>
                <a:lnTo>
                  <a:pt x="268" y="968"/>
                </a:lnTo>
                <a:lnTo>
                  <a:pt x="269" y="964"/>
                </a:lnTo>
                <a:lnTo>
                  <a:pt x="270" y="961"/>
                </a:lnTo>
                <a:lnTo>
                  <a:pt x="270" y="957"/>
                </a:lnTo>
                <a:lnTo>
                  <a:pt x="271" y="954"/>
                </a:lnTo>
                <a:lnTo>
                  <a:pt x="271" y="950"/>
                </a:lnTo>
                <a:lnTo>
                  <a:pt x="271" y="946"/>
                </a:lnTo>
                <a:lnTo>
                  <a:pt x="270" y="943"/>
                </a:lnTo>
                <a:lnTo>
                  <a:pt x="269" y="939"/>
                </a:lnTo>
                <a:lnTo>
                  <a:pt x="269" y="937"/>
                </a:lnTo>
                <a:lnTo>
                  <a:pt x="268" y="935"/>
                </a:lnTo>
                <a:lnTo>
                  <a:pt x="268" y="932"/>
                </a:lnTo>
                <a:lnTo>
                  <a:pt x="268" y="929"/>
                </a:lnTo>
                <a:lnTo>
                  <a:pt x="268" y="928"/>
                </a:lnTo>
                <a:lnTo>
                  <a:pt x="266" y="926"/>
                </a:lnTo>
                <a:lnTo>
                  <a:pt x="265" y="925"/>
                </a:lnTo>
                <a:lnTo>
                  <a:pt x="267" y="924"/>
                </a:lnTo>
                <a:lnTo>
                  <a:pt x="268" y="924"/>
                </a:lnTo>
                <a:lnTo>
                  <a:pt x="269" y="924"/>
                </a:lnTo>
                <a:lnTo>
                  <a:pt x="271" y="923"/>
                </a:lnTo>
                <a:lnTo>
                  <a:pt x="271" y="921"/>
                </a:lnTo>
                <a:lnTo>
                  <a:pt x="272" y="921"/>
                </a:lnTo>
                <a:lnTo>
                  <a:pt x="272" y="921"/>
                </a:lnTo>
                <a:lnTo>
                  <a:pt x="274" y="921"/>
                </a:lnTo>
                <a:lnTo>
                  <a:pt x="274" y="921"/>
                </a:lnTo>
                <a:lnTo>
                  <a:pt x="274" y="920"/>
                </a:lnTo>
                <a:lnTo>
                  <a:pt x="275" y="919"/>
                </a:lnTo>
                <a:lnTo>
                  <a:pt x="276" y="918"/>
                </a:lnTo>
                <a:lnTo>
                  <a:pt x="277" y="918"/>
                </a:lnTo>
                <a:lnTo>
                  <a:pt x="277" y="917"/>
                </a:lnTo>
                <a:lnTo>
                  <a:pt x="279" y="917"/>
                </a:lnTo>
                <a:lnTo>
                  <a:pt x="281" y="917"/>
                </a:lnTo>
                <a:lnTo>
                  <a:pt x="282" y="916"/>
                </a:lnTo>
                <a:lnTo>
                  <a:pt x="284" y="913"/>
                </a:lnTo>
                <a:lnTo>
                  <a:pt x="286" y="911"/>
                </a:lnTo>
                <a:lnTo>
                  <a:pt x="286" y="907"/>
                </a:lnTo>
                <a:lnTo>
                  <a:pt x="286" y="903"/>
                </a:lnTo>
                <a:lnTo>
                  <a:pt x="287" y="900"/>
                </a:lnTo>
                <a:lnTo>
                  <a:pt x="287" y="898"/>
                </a:lnTo>
                <a:lnTo>
                  <a:pt x="287" y="894"/>
                </a:lnTo>
                <a:lnTo>
                  <a:pt x="286" y="893"/>
                </a:lnTo>
                <a:lnTo>
                  <a:pt x="285" y="890"/>
                </a:lnTo>
                <a:lnTo>
                  <a:pt x="282" y="889"/>
                </a:lnTo>
                <a:lnTo>
                  <a:pt x="277" y="889"/>
                </a:lnTo>
                <a:lnTo>
                  <a:pt x="273" y="889"/>
                </a:lnTo>
                <a:lnTo>
                  <a:pt x="272" y="890"/>
                </a:lnTo>
                <a:lnTo>
                  <a:pt x="270" y="890"/>
                </a:lnTo>
                <a:lnTo>
                  <a:pt x="268" y="891"/>
                </a:lnTo>
                <a:lnTo>
                  <a:pt x="266" y="893"/>
                </a:lnTo>
                <a:lnTo>
                  <a:pt x="266" y="895"/>
                </a:lnTo>
                <a:lnTo>
                  <a:pt x="267" y="894"/>
                </a:lnTo>
                <a:lnTo>
                  <a:pt x="268" y="893"/>
                </a:lnTo>
                <a:lnTo>
                  <a:pt x="268" y="895"/>
                </a:lnTo>
                <a:lnTo>
                  <a:pt x="268" y="897"/>
                </a:lnTo>
                <a:lnTo>
                  <a:pt x="266" y="906"/>
                </a:lnTo>
                <a:lnTo>
                  <a:pt x="264" y="908"/>
                </a:lnTo>
                <a:lnTo>
                  <a:pt x="263" y="912"/>
                </a:lnTo>
                <a:lnTo>
                  <a:pt x="263" y="914"/>
                </a:lnTo>
                <a:lnTo>
                  <a:pt x="262" y="915"/>
                </a:lnTo>
                <a:lnTo>
                  <a:pt x="259" y="913"/>
                </a:lnTo>
                <a:lnTo>
                  <a:pt x="257" y="912"/>
                </a:lnTo>
                <a:lnTo>
                  <a:pt x="256" y="907"/>
                </a:lnTo>
                <a:lnTo>
                  <a:pt x="255" y="905"/>
                </a:lnTo>
                <a:lnTo>
                  <a:pt x="254" y="903"/>
                </a:lnTo>
                <a:lnTo>
                  <a:pt x="252" y="901"/>
                </a:lnTo>
                <a:lnTo>
                  <a:pt x="253" y="898"/>
                </a:lnTo>
                <a:lnTo>
                  <a:pt x="252" y="898"/>
                </a:lnTo>
                <a:lnTo>
                  <a:pt x="251" y="896"/>
                </a:lnTo>
                <a:lnTo>
                  <a:pt x="251" y="893"/>
                </a:lnTo>
                <a:lnTo>
                  <a:pt x="248" y="890"/>
                </a:lnTo>
                <a:lnTo>
                  <a:pt x="248" y="889"/>
                </a:lnTo>
                <a:lnTo>
                  <a:pt x="246" y="887"/>
                </a:lnTo>
                <a:lnTo>
                  <a:pt x="245" y="885"/>
                </a:lnTo>
                <a:lnTo>
                  <a:pt x="244" y="884"/>
                </a:lnTo>
                <a:lnTo>
                  <a:pt x="244" y="881"/>
                </a:lnTo>
                <a:lnTo>
                  <a:pt x="244" y="878"/>
                </a:lnTo>
                <a:lnTo>
                  <a:pt x="244" y="874"/>
                </a:lnTo>
                <a:lnTo>
                  <a:pt x="244" y="873"/>
                </a:lnTo>
                <a:lnTo>
                  <a:pt x="244" y="871"/>
                </a:lnTo>
                <a:lnTo>
                  <a:pt x="243" y="869"/>
                </a:lnTo>
                <a:lnTo>
                  <a:pt x="244" y="866"/>
                </a:lnTo>
                <a:lnTo>
                  <a:pt x="244" y="865"/>
                </a:lnTo>
                <a:lnTo>
                  <a:pt x="244" y="862"/>
                </a:lnTo>
                <a:lnTo>
                  <a:pt x="245" y="861"/>
                </a:lnTo>
                <a:lnTo>
                  <a:pt x="247" y="859"/>
                </a:lnTo>
                <a:lnTo>
                  <a:pt x="249" y="856"/>
                </a:lnTo>
                <a:lnTo>
                  <a:pt x="249" y="854"/>
                </a:lnTo>
                <a:lnTo>
                  <a:pt x="254" y="850"/>
                </a:lnTo>
                <a:lnTo>
                  <a:pt x="255" y="847"/>
                </a:lnTo>
                <a:lnTo>
                  <a:pt x="259" y="841"/>
                </a:lnTo>
                <a:lnTo>
                  <a:pt x="262" y="837"/>
                </a:lnTo>
                <a:lnTo>
                  <a:pt x="265" y="835"/>
                </a:lnTo>
                <a:lnTo>
                  <a:pt x="268" y="832"/>
                </a:lnTo>
                <a:lnTo>
                  <a:pt x="273" y="828"/>
                </a:lnTo>
                <a:lnTo>
                  <a:pt x="276" y="827"/>
                </a:lnTo>
                <a:lnTo>
                  <a:pt x="277" y="825"/>
                </a:lnTo>
                <a:lnTo>
                  <a:pt x="278" y="823"/>
                </a:lnTo>
                <a:lnTo>
                  <a:pt x="280" y="821"/>
                </a:lnTo>
                <a:lnTo>
                  <a:pt x="282" y="819"/>
                </a:lnTo>
                <a:lnTo>
                  <a:pt x="282" y="817"/>
                </a:lnTo>
                <a:lnTo>
                  <a:pt x="282" y="814"/>
                </a:lnTo>
                <a:lnTo>
                  <a:pt x="283" y="814"/>
                </a:lnTo>
                <a:lnTo>
                  <a:pt x="283" y="812"/>
                </a:lnTo>
                <a:lnTo>
                  <a:pt x="282" y="809"/>
                </a:lnTo>
                <a:lnTo>
                  <a:pt x="282" y="808"/>
                </a:lnTo>
                <a:lnTo>
                  <a:pt x="282" y="806"/>
                </a:lnTo>
                <a:lnTo>
                  <a:pt x="281" y="803"/>
                </a:lnTo>
                <a:lnTo>
                  <a:pt x="278" y="801"/>
                </a:lnTo>
                <a:lnTo>
                  <a:pt x="276" y="801"/>
                </a:lnTo>
                <a:lnTo>
                  <a:pt x="273" y="800"/>
                </a:lnTo>
                <a:lnTo>
                  <a:pt x="272" y="802"/>
                </a:lnTo>
                <a:lnTo>
                  <a:pt x="269" y="804"/>
                </a:lnTo>
                <a:lnTo>
                  <a:pt x="267" y="806"/>
                </a:lnTo>
                <a:lnTo>
                  <a:pt x="264" y="810"/>
                </a:lnTo>
                <a:lnTo>
                  <a:pt x="263" y="814"/>
                </a:lnTo>
                <a:lnTo>
                  <a:pt x="265" y="817"/>
                </a:lnTo>
                <a:lnTo>
                  <a:pt x="265" y="823"/>
                </a:lnTo>
                <a:lnTo>
                  <a:pt x="263" y="826"/>
                </a:lnTo>
                <a:lnTo>
                  <a:pt x="259" y="831"/>
                </a:lnTo>
                <a:lnTo>
                  <a:pt x="257" y="834"/>
                </a:lnTo>
                <a:lnTo>
                  <a:pt x="254" y="837"/>
                </a:lnTo>
                <a:lnTo>
                  <a:pt x="251" y="837"/>
                </a:lnTo>
                <a:lnTo>
                  <a:pt x="246" y="840"/>
                </a:lnTo>
                <a:lnTo>
                  <a:pt x="243" y="841"/>
                </a:lnTo>
                <a:lnTo>
                  <a:pt x="239" y="842"/>
                </a:lnTo>
                <a:lnTo>
                  <a:pt x="235" y="841"/>
                </a:lnTo>
                <a:lnTo>
                  <a:pt x="234" y="841"/>
                </a:lnTo>
                <a:lnTo>
                  <a:pt x="232" y="841"/>
                </a:lnTo>
                <a:lnTo>
                  <a:pt x="228" y="839"/>
                </a:lnTo>
                <a:lnTo>
                  <a:pt x="222" y="836"/>
                </a:lnTo>
                <a:lnTo>
                  <a:pt x="220" y="832"/>
                </a:lnTo>
                <a:lnTo>
                  <a:pt x="218" y="832"/>
                </a:lnTo>
                <a:lnTo>
                  <a:pt x="216" y="830"/>
                </a:lnTo>
                <a:lnTo>
                  <a:pt x="215" y="828"/>
                </a:lnTo>
                <a:lnTo>
                  <a:pt x="215" y="827"/>
                </a:lnTo>
                <a:lnTo>
                  <a:pt x="216" y="824"/>
                </a:lnTo>
                <a:lnTo>
                  <a:pt x="217" y="823"/>
                </a:lnTo>
                <a:lnTo>
                  <a:pt x="219" y="821"/>
                </a:lnTo>
                <a:lnTo>
                  <a:pt x="220" y="821"/>
                </a:lnTo>
                <a:lnTo>
                  <a:pt x="222" y="821"/>
                </a:lnTo>
                <a:lnTo>
                  <a:pt x="225" y="820"/>
                </a:lnTo>
                <a:lnTo>
                  <a:pt x="227" y="821"/>
                </a:lnTo>
                <a:lnTo>
                  <a:pt x="228" y="822"/>
                </a:lnTo>
                <a:lnTo>
                  <a:pt x="230" y="822"/>
                </a:lnTo>
                <a:lnTo>
                  <a:pt x="231" y="820"/>
                </a:lnTo>
                <a:lnTo>
                  <a:pt x="235" y="819"/>
                </a:lnTo>
                <a:lnTo>
                  <a:pt x="238" y="818"/>
                </a:lnTo>
                <a:lnTo>
                  <a:pt x="240" y="817"/>
                </a:lnTo>
                <a:lnTo>
                  <a:pt x="243" y="816"/>
                </a:lnTo>
                <a:lnTo>
                  <a:pt x="246" y="816"/>
                </a:lnTo>
                <a:lnTo>
                  <a:pt x="249" y="814"/>
                </a:lnTo>
                <a:lnTo>
                  <a:pt x="250" y="813"/>
                </a:lnTo>
                <a:lnTo>
                  <a:pt x="252" y="810"/>
                </a:lnTo>
                <a:lnTo>
                  <a:pt x="258" y="809"/>
                </a:lnTo>
                <a:lnTo>
                  <a:pt x="258" y="808"/>
                </a:lnTo>
                <a:lnTo>
                  <a:pt x="258" y="806"/>
                </a:lnTo>
                <a:lnTo>
                  <a:pt x="259" y="804"/>
                </a:lnTo>
                <a:lnTo>
                  <a:pt x="258" y="803"/>
                </a:lnTo>
                <a:lnTo>
                  <a:pt x="258" y="802"/>
                </a:lnTo>
                <a:lnTo>
                  <a:pt x="258" y="799"/>
                </a:lnTo>
                <a:lnTo>
                  <a:pt x="258" y="797"/>
                </a:lnTo>
                <a:lnTo>
                  <a:pt x="258" y="795"/>
                </a:lnTo>
                <a:lnTo>
                  <a:pt x="256" y="793"/>
                </a:lnTo>
                <a:lnTo>
                  <a:pt x="256" y="791"/>
                </a:lnTo>
                <a:lnTo>
                  <a:pt x="253" y="789"/>
                </a:lnTo>
                <a:lnTo>
                  <a:pt x="252" y="787"/>
                </a:lnTo>
                <a:lnTo>
                  <a:pt x="250" y="787"/>
                </a:lnTo>
                <a:lnTo>
                  <a:pt x="249" y="786"/>
                </a:lnTo>
                <a:lnTo>
                  <a:pt x="248" y="785"/>
                </a:lnTo>
                <a:lnTo>
                  <a:pt x="245" y="784"/>
                </a:lnTo>
                <a:lnTo>
                  <a:pt x="244" y="783"/>
                </a:lnTo>
                <a:lnTo>
                  <a:pt x="241" y="781"/>
                </a:lnTo>
                <a:lnTo>
                  <a:pt x="240" y="780"/>
                </a:lnTo>
                <a:lnTo>
                  <a:pt x="236" y="778"/>
                </a:lnTo>
                <a:lnTo>
                  <a:pt x="235" y="777"/>
                </a:lnTo>
                <a:lnTo>
                  <a:pt x="231" y="780"/>
                </a:lnTo>
                <a:lnTo>
                  <a:pt x="231" y="781"/>
                </a:lnTo>
                <a:lnTo>
                  <a:pt x="230" y="783"/>
                </a:lnTo>
                <a:lnTo>
                  <a:pt x="229" y="782"/>
                </a:lnTo>
                <a:lnTo>
                  <a:pt x="228" y="782"/>
                </a:lnTo>
                <a:lnTo>
                  <a:pt x="227" y="783"/>
                </a:lnTo>
                <a:lnTo>
                  <a:pt x="227" y="786"/>
                </a:lnTo>
                <a:lnTo>
                  <a:pt x="227" y="787"/>
                </a:lnTo>
                <a:lnTo>
                  <a:pt x="227" y="789"/>
                </a:lnTo>
                <a:lnTo>
                  <a:pt x="228" y="791"/>
                </a:lnTo>
                <a:lnTo>
                  <a:pt x="230" y="795"/>
                </a:lnTo>
                <a:lnTo>
                  <a:pt x="230" y="797"/>
                </a:lnTo>
                <a:lnTo>
                  <a:pt x="231" y="799"/>
                </a:lnTo>
                <a:lnTo>
                  <a:pt x="231" y="800"/>
                </a:lnTo>
                <a:lnTo>
                  <a:pt x="232" y="802"/>
                </a:lnTo>
                <a:lnTo>
                  <a:pt x="233" y="803"/>
                </a:lnTo>
                <a:lnTo>
                  <a:pt x="231" y="804"/>
                </a:lnTo>
                <a:lnTo>
                  <a:pt x="229" y="807"/>
                </a:lnTo>
                <a:lnTo>
                  <a:pt x="227" y="809"/>
                </a:lnTo>
                <a:lnTo>
                  <a:pt x="224" y="810"/>
                </a:lnTo>
                <a:lnTo>
                  <a:pt x="221" y="811"/>
                </a:lnTo>
                <a:lnTo>
                  <a:pt x="216" y="812"/>
                </a:lnTo>
                <a:lnTo>
                  <a:pt x="214" y="812"/>
                </a:lnTo>
                <a:lnTo>
                  <a:pt x="212" y="812"/>
                </a:lnTo>
                <a:lnTo>
                  <a:pt x="209" y="811"/>
                </a:lnTo>
                <a:lnTo>
                  <a:pt x="205" y="810"/>
                </a:lnTo>
                <a:lnTo>
                  <a:pt x="204" y="809"/>
                </a:lnTo>
                <a:lnTo>
                  <a:pt x="204" y="809"/>
                </a:lnTo>
                <a:lnTo>
                  <a:pt x="205" y="808"/>
                </a:lnTo>
                <a:lnTo>
                  <a:pt x="205" y="805"/>
                </a:lnTo>
                <a:lnTo>
                  <a:pt x="206" y="803"/>
                </a:lnTo>
                <a:lnTo>
                  <a:pt x="206" y="802"/>
                </a:lnTo>
                <a:lnTo>
                  <a:pt x="206" y="800"/>
                </a:lnTo>
                <a:lnTo>
                  <a:pt x="207" y="799"/>
                </a:lnTo>
                <a:lnTo>
                  <a:pt x="210" y="797"/>
                </a:lnTo>
                <a:lnTo>
                  <a:pt x="211" y="797"/>
                </a:lnTo>
                <a:lnTo>
                  <a:pt x="213" y="796"/>
                </a:lnTo>
                <a:lnTo>
                  <a:pt x="216" y="795"/>
                </a:lnTo>
                <a:lnTo>
                  <a:pt x="217" y="793"/>
                </a:lnTo>
                <a:lnTo>
                  <a:pt x="217" y="791"/>
                </a:lnTo>
                <a:lnTo>
                  <a:pt x="218" y="790"/>
                </a:lnTo>
                <a:lnTo>
                  <a:pt x="220" y="788"/>
                </a:lnTo>
                <a:lnTo>
                  <a:pt x="221" y="786"/>
                </a:lnTo>
                <a:lnTo>
                  <a:pt x="221" y="785"/>
                </a:lnTo>
                <a:lnTo>
                  <a:pt x="222" y="784"/>
                </a:lnTo>
                <a:lnTo>
                  <a:pt x="224" y="783"/>
                </a:lnTo>
                <a:lnTo>
                  <a:pt x="226" y="780"/>
                </a:lnTo>
                <a:lnTo>
                  <a:pt x="227" y="778"/>
                </a:lnTo>
                <a:lnTo>
                  <a:pt x="227" y="776"/>
                </a:lnTo>
                <a:lnTo>
                  <a:pt x="230" y="772"/>
                </a:lnTo>
                <a:lnTo>
                  <a:pt x="229" y="771"/>
                </a:lnTo>
                <a:lnTo>
                  <a:pt x="228" y="770"/>
                </a:lnTo>
                <a:lnTo>
                  <a:pt x="226" y="769"/>
                </a:lnTo>
                <a:lnTo>
                  <a:pt x="225" y="768"/>
                </a:lnTo>
                <a:lnTo>
                  <a:pt x="222" y="767"/>
                </a:lnTo>
                <a:lnTo>
                  <a:pt x="221" y="766"/>
                </a:lnTo>
                <a:lnTo>
                  <a:pt x="218" y="764"/>
                </a:lnTo>
                <a:lnTo>
                  <a:pt x="216" y="763"/>
                </a:lnTo>
                <a:lnTo>
                  <a:pt x="216" y="762"/>
                </a:lnTo>
                <a:lnTo>
                  <a:pt x="213" y="761"/>
                </a:lnTo>
                <a:lnTo>
                  <a:pt x="211" y="758"/>
                </a:lnTo>
                <a:lnTo>
                  <a:pt x="210" y="756"/>
                </a:lnTo>
                <a:lnTo>
                  <a:pt x="209" y="755"/>
                </a:lnTo>
                <a:lnTo>
                  <a:pt x="208" y="754"/>
                </a:lnTo>
                <a:lnTo>
                  <a:pt x="208" y="752"/>
                </a:lnTo>
                <a:lnTo>
                  <a:pt x="207" y="750"/>
                </a:lnTo>
                <a:lnTo>
                  <a:pt x="207" y="748"/>
                </a:lnTo>
                <a:lnTo>
                  <a:pt x="208" y="746"/>
                </a:lnTo>
                <a:lnTo>
                  <a:pt x="210" y="744"/>
                </a:lnTo>
                <a:lnTo>
                  <a:pt x="211" y="743"/>
                </a:lnTo>
                <a:lnTo>
                  <a:pt x="212" y="743"/>
                </a:lnTo>
                <a:lnTo>
                  <a:pt x="216" y="743"/>
                </a:lnTo>
                <a:lnTo>
                  <a:pt x="222" y="743"/>
                </a:lnTo>
                <a:lnTo>
                  <a:pt x="222" y="742"/>
                </a:lnTo>
                <a:lnTo>
                  <a:pt x="225" y="741"/>
                </a:lnTo>
                <a:lnTo>
                  <a:pt x="226" y="740"/>
                </a:lnTo>
                <a:lnTo>
                  <a:pt x="227" y="740"/>
                </a:lnTo>
                <a:lnTo>
                  <a:pt x="230" y="741"/>
                </a:lnTo>
                <a:lnTo>
                  <a:pt x="233" y="742"/>
                </a:lnTo>
                <a:lnTo>
                  <a:pt x="235" y="740"/>
                </a:lnTo>
                <a:lnTo>
                  <a:pt x="240" y="738"/>
                </a:lnTo>
                <a:lnTo>
                  <a:pt x="241" y="738"/>
                </a:lnTo>
                <a:lnTo>
                  <a:pt x="244" y="734"/>
                </a:lnTo>
                <a:lnTo>
                  <a:pt x="244" y="734"/>
                </a:lnTo>
                <a:lnTo>
                  <a:pt x="245" y="734"/>
                </a:lnTo>
                <a:lnTo>
                  <a:pt x="248" y="732"/>
                </a:lnTo>
                <a:lnTo>
                  <a:pt x="249" y="731"/>
                </a:lnTo>
                <a:lnTo>
                  <a:pt x="250" y="730"/>
                </a:lnTo>
                <a:lnTo>
                  <a:pt x="250" y="729"/>
                </a:lnTo>
                <a:lnTo>
                  <a:pt x="251" y="729"/>
                </a:lnTo>
                <a:lnTo>
                  <a:pt x="252" y="726"/>
                </a:lnTo>
                <a:lnTo>
                  <a:pt x="253" y="724"/>
                </a:lnTo>
                <a:lnTo>
                  <a:pt x="252" y="724"/>
                </a:lnTo>
                <a:lnTo>
                  <a:pt x="252" y="722"/>
                </a:lnTo>
                <a:lnTo>
                  <a:pt x="252" y="720"/>
                </a:lnTo>
                <a:lnTo>
                  <a:pt x="252" y="718"/>
                </a:lnTo>
                <a:lnTo>
                  <a:pt x="251" y="715"/>
                </a:lnTo>
                <a:lnTo>
                  <a:pt x="250" y="714"/>
                </a:lnTo>
                <a:lnTo>
                  <a:pt x="249" y="711"/>
                </a:lnTo>
                <a:lnTo>
                  <a:pt x="249" y="710"/>
                </a:lnTo>
                <a:lnTo>
                  <a:pt x="247" y="709"/>
                </a:lnTo>
                <a:lnTo>
                  <a:pt x="244" y="708"/>
                </a:lnTo>
                <a:lnTo>
                  <a:pt x="243" y="707"/>
                </a:lnTo>
                <a:lnTo>
                  <a:pt x="243" y="706"/>
                </a:lnTo>
                <a:lnTo>
                  <a:pt x="242" y="706"/>
                </a:lnTo>
                <a:lnTo>
                  <a:pt x="240" y="705"/>
                </a:lnTo>
                <a:lnTo>
                  <a:pt x="238" y="702"/>
                </a:lnTo>
                <a:lnTo>
                  <a:pt x="235" y="700"/>
                </a:lnTo>
                <a:lnTo>
                  <a:pt x="232" y="697"/>
                </a:lnTo>
                <a:lnTo>
                  <a:pt x="230" y="697"/>
                </a:lnTo>
                <a:lnTo>
                  <a:pt x="230" y="696"/>
                </a:lnTo>
                <a:lnTo>
                  <a:pt x="228" y="696"/>
                </a:lnTo>
                <a:lnTo>
                  <a:pt x="227" y="696"/>
                </a:lnTo>
                <a:lnTo>
                  <a:pt x="225" y="696"/>
                </a:lnTo>
                <a:lnTo>
                  <a:pt x="223" y="695"/>
                </a:lnTo>
                <a:lnTo>
                  <a:pt x="222" y="696"/>
                </a:lnTo>
                <a:lnTo>
                  <a:pt x="219" y="695"/>
                </a:lnTo>
                <a:lnTo>
                  <a:pt x="218" y="695"/>
                </a:lnTo>
                <a:lnTo>
                  <a:pt x="217" y="693"/>
                </a:lnTo>
                <a:lnTo>
                  <a:pt x="217" y="692"/>
                </a:lnTo>
                <a:lnTo>
                  <a:pt x="216" y="688"/>
                </a:lnTo>
                <a:lnTo>
                  <a:pt x="216" y="686"/>
                </a:lnTo>
                <a:lnTo>
                  <a:pt x="215" y="682"/>
                </a:lnTo>
                <a:lnTo>
                  <a:pt x="215" y="680"/>
                </a:lnTo>
                <a:lnTo>
                  <a:pt x="216" y="678"/>
                </a:lnTo>
                <a:lnTo>
                  <a:pt x="217" y="676"/>
                </a:lnTo>
                <a:lnTo>
                  <a:pt x="219" y="675"/>
                </a:lnTo>
                <a:lnTo>
                  <a:pt x="220" y="674"/>
                </a:lnTo>
                <a:lnTo>
                  <a:pt x="221" y="674"/>
                </a:lnTo>
                <a:lnTo>
                  <a:pt x="224" y="674"/>
                </a:lnTo>
                <a:lnTo>
                  <a:pt x="226" y="673"/>
                </a:lnTo>
                <a:lnTo>
                  <a:pt x="230" y="673"/>
                </a:lnTo>
                <a:lnTo>
                  <a:pt x="233" y="673"/>
                </a:lnTo>
                <a:lnTo>
                  <a:pt x="235" y="673"/>
                </a:lnTo>
                <a:lnTo>
                  <a:pt x="237" y="673"/>
                </a:lnTo>
                <a:lnTo>
                  <a:pt x="240" y="671"/>
                </a:lnTo>
                <a:lnTo>
                  <a:pt x="240" y="673"/>
                </a:lnTo>
                <a:lnTo>
                  <a:pt x="240" y="673"/>
                </a:lnTo>
                <a:lnTo>
                  <a:pt x="240" y="674"/>
                </a:lnTo>
                <a:lnTo>
                  <a:pt x="240" y="675"/>
                </a:lnTo>
                <a:lnTo>
                  <a:pt x="242" y="678"/>
                </a:lnTo>
                <a:lnTo>
                  <a:pt x="243" y="678"/>
                </a:lnTo>
                <a:lnTo>
                  <a:pt x="244" y="681"/>
                </a:lnTo>
                <a:lnTo>
                  <a:pt x="247" y="683"/>
                </a:lnTo>
                <a:lnTo>
                  <a:pt x="249" y="687"/>
                </a:lnTo>
                <a:lnTo>
                  <a:pt x="250" y="688"/>
                </a:lnTo>
                <a:lnTo>
                  <a:pt x="252" y="689"/>
                </a:lnTo>
                <a:lnTo>
                  <a:pt x="254" y="690"/>
                </a:lnTo>
                <a:lnTo>
                  <a:pt x="256" y="692"/>
                </a:lnTo>
                <a:lnTo>
                  <a:pt x="259" y="693"/>
                </a:lnTo>
                <a:lnTo>
                  <a:pt x="262" y="695"/>
                </a:lnTo>
                <a:lnTo>
                  <a:pt x="264" y="696"/>
                </a:lnTo>
                <a:lnTo>
                  <a:pt x="267" y="696"/>
                </a:lnTo>
                <a:lnTo>
                  <a:pt x="268" y="697"/>
                </a:lnTo>
                <a:lnTo>
                  <a:pt x="272" y="697"/>
                </a:lnTo>
                <a:lnTo>
                  <a:pt x="275" y="696"/>
                </a:lnTo>
                <a:lnTo>
                  <a:pt x="277" y="696"/>
                </a:lnTo>
                <a:lnTo>
                  <a:pt x="280" y="694"/>
                </a:lnTo>
                <a:lnTo>
                  <a:pt x="282" y="692"/>
                </a:lnTo>
                <a:lnTo>
                  <a:pt x="285" y="692"/>
                </a:lnTo>
                <a:lnTo>
                  <a:pt x="287" y="691"/>
                </a:lnTo>
                <a:lnTo>
                  <a:pt x="290" y="690"/>
                </a:lnTo>
                <a:lnTo>
                  <a:pt x="293" y="689"/>
                </a:lnTo>
                <a:lnTo>
                  <a:pt x="294" y="687"/>
                </a:lnTo>
                <a:lnTo>
                  <a:pt x="295" y="685"/>
                </a:lnTo>
                <a:lnTo>
                  <a:pt x="296" y="682"/>
                </a:lnTo>
                <a:lnTo>
                  <a:pt x="296" y="681"/>
                </a:lnTo>
                <a:lnTo>
                  <a:pt x="293" y="680"/>
                </a:lnTo>
                <a:lnTo>
                  <a:pt x="291" y="676"/>
                </a:lnTo>
                <a:lnTo>
                  <a:pt x="290" y="673"/>
                </a:lnTo>
                <a:lnTo>
                  <a:pt x="288" y="671"/>
                </a:lnTo>
                <a:lnTo>
                  <a:pt x="286" y="668"/>
                </a:lnTo>
                <a:lnTo>
                  <a:pt x="282" y="666"/>
                </a:lnTo>
                <a:lnTo>
                  <a:pt x="278" y="665"/>
                </a:lnTo>
                <a:lnTo>
                  <a:pt x="277" y="666"/>
                </a:lnTo>
                <a:lnTo>
                  <a:pt x="276" y="666"/>
                </a:lnTo>
                <a:lnTo>
                  <a:pt x="269" y="670"/>
                </a:lnTo>
                <a:lnTo>
                  <a:pt x="264" y="671"/>
                </a:lnTo>
                <a:lnTo>
                  <a:pt x="261" y="671"/>
                </a:lnTo>
                <a:lnTo>
                  <a:pt x="257" y="671"/>
                </a:lnTo>
                <a:lnTo>
                  <a:pt x="254" y="668"/>
                </a:lnTo>
                <a:lnTo>
                  <a:pt x="250" y="665"/>
                </a:lnTo>
                <a:lnTo>
                  <a:pt x="247" y="662"/>
                </a:lnTo>
                <a:lnTo>
                  <a:pt x="245" y="659"/>
                </a:lnTo>
                <a:lnTo>
                  <a:pt x="247" y="654"/>
                </a:lnTo>
                <a:lnTo>
                  <a:pt x="246" y="652"/>
                </a:lnTo>
                <a:lnTo>
                  <a:pt x="246" y="651"/>
                </a:lnTo>
                <a:lnTo>
                  <a:pt x="247" y="649"/>
                </a:lnTo>
                <a:lnTo>
                  <a:pt x="249" y="647"/>
                </a:lnTo>
                <a:lnTo>
                  <a:pt x="252" y="645"/>
                </a:lnTo>
                <a:lnTo>
                  <a:pt x="253" y="645"/>
                </a:lnTo>
                <a:lnTo>
                  <a:pt x="255" y="643"/>
                </a:lnTo>
                <a:lnTo>
                  <a:pt x="258" y="640"/>
                </a:lnTo>
                <a:lnTo>
                  <a:pt x="262" y="640"/>
                </a:lnTo>
                <a:lnTo>
                  <a:pt x="265" y="640"/>
                </a:lnTo>
                <a:lnTo>
                  <a:pt x="268" y="637"/>
                </a:lnTo>
                <a:lnTo>
                  <a:pt x="270" y="636"/>
                </a:lnTo>
                <a:lnTo>
                  <a:pt x="272" y="636"/>
                </a:lnTo>
                <a:lnTo>
                  <a:pt x="275" y="636"/>
                </a:lnTo>
                <a:lnTo>
                  <a:pt x="277" y="636"/>
                </a:lnTo>
                <a:lnTo>
                  <a:pt x="280" y="636"/>
                </a:lnTo>
                <a:lnTo>
                  <a:pt x="282" y="635"/>
                </a:lnTo>
                <a:lnTo>
                  <a:pt x="285" y="635"/>
                </a:lnTo>
                <a:lnTo>
                  <a:pt x="286" y="634"/>
                </a:lnTo>
                <a:lnTo>
                  <a:pt x="290" y="636"/>
                </a:lnTo>
                <a:lnTo>
                  <a:pt x="291" y="637"/>
                </a:lnTo>
                <a:lnTo>
                  <a:pt x="290" y="637"/>
                </a:lnTo>
                <a:lnTo>
                  <a:pt x="290" y="638"/>
                </a:lnTo>
                <a:lnTo>
                  <a:pt x="291" y="640"/>
                </a:lnTo>
                <a:lnTo>
                  <a:pt x="295" y="642"/>
                </a:lnTo>
                <a:lnTo>
                  <a:pt x="295" y="643"/>
                </a:lnTo>
                <a:lnTo>
                  <a:pt x="296" y="643"/>
                </a:lnTo>
                <a:lnTo>
                  <a:pt x="298" y="643"/>
                </a:lnTo>
                <a:lnTo>
                  <a:pt x="302" y="643"/>
                </a:lnTo>
                <a:lnTo>
                  <a:pt x="304" y="642"/>
                </a:lnTo>
                <a:lnTo>
                  <a:pt x="306" y="641"/>
                </a:lnTo>
                <a:lnTo>
                  <a:pt x="309" y="640"/>
                </a:lnTo>
                <a:lnTo>
                  <a:pt x="312" y="637"/>
                </a:lnTo>
                <a:lnTo>
                  <a:pt x="312" y="636"/>
                </a:lnTo>
                <a:lnTo>
                  <a:pt x="313" y="635"/>
                </a:lnTo>
                <a:lnTo>
                  <a:pt x="315" y="633"/>
                </a:lnTo>
                <a:lnTo>
                  <a:pt x="315" y="631"/>
                </a:lnTo>
                <a:lnTo>
                  <a:pt x="315" y="628"/>
                </a:lnTo>
                <a:lnTo>
                  <a:pt x="313" y="626"/>
                </a:lnTo>
                <a:lnTo>
                  <a:pt x="311" y="625"/>
                </a:lnTo>
                <a:lnTo>
                  <a:pt x="309" y="622"/>
                </a:lnTo>
                <a:lnTo>
                  <a:pt x="308" y="621"/>
                </a:lnTo>
                <a:lnTo>
                  <a:pt x="305" y="621"/>
                </a:lnTo>
                <a:lnTo>
                  <a:pt x="301" y="620"/>
                </a:lnTo>
                <a:lnTo>
                  <a:pt x="298" y="619"/>
                </a:lnTo>
                <a:lnTo>
                  <a:pt x="295" y="617"/>
                </a:lnTo>
                <a:lnTo>
                  <a:pt x="293" y="617"/>
                </a:lnTo>
                <a:lnTo>
                  <a:pt x="292" y="616"/>
                </a:lnTo>
                <a:lnTo>
                  <a:pt x="291" y="614"/>
                </a:lnTo>
                <a:lnTo>
                  <a:pt x="291" y="613"/>
                </a:lnTo>
                <a:lnTo>
                  <a:pt x="289" y="611"/>
                </a:lnTo>
                <a:lnTo>
                  <a:pt x="287" y="607"/>
                </a:lnTo>
                <a:lnTo>
                  <a:pt x="286" y="606"/>
                </a:lnTo>
                <a:lnTo>
                  <a:pt x="284" y="605"/>
                </a:lnTo>
                <a:lnTo>
                  <a:pt x="282" y="603"/>
                </a:lnTo>
                <a:lnTo>
                  <a:pt x="282" y="603"/>
                </a:lnTo>
                <a:lnTo>
                  <a:pt x="281" y="601"/>
                </a:lnTo>
                <a:lnTo>
                  <a:pt x="281" y="598"/>
                </a:lnTo>
                <a:lnTo>
                  <a:pt x="280" y="595"/>
                </a:lnTo>
                <a:lnTo>
                  <a:pt x="281" y="593"/>
                </a:lnTo>
                <a:lnTo>
                  <a:pt x="282" y="591"/>
                </a:lnTo>
                <a:lnTo>
                  <a:pt x="282" y="589"/>
                </a:lnTo>
                <a:lnTo>
                  <a:pt x="284" y="586"/>
                </a:lnTo>
                <a:lnTo>
                  <a:pt x="285" y="585"/>
                </a:lnTo>
                <a:lnTo>
                  <a:pt x="286" y="583"/>
                </a:lnTo>
                <a:lnTo>
                  <a:pt x="286" y="581"/>
                </a:lnTo>
                <a:lnTo>
                  <a:pt x="289" y="578"/>
                </a:lnTo>
                <a:lnTo>
                  <a:pt x="290" y="577"/>
                </a:lnTo>
                <a:lnTo>
                  <a:pt x="291" y="575"/>
                </a:lnTo>
                <a:lnTo>
                  <a:pt x="293" y="573"/>
                </a:lnTo>
                <a:lnTo>
                  <a:pt x="296" y="571"/>
                </a:lnTo>
                <a:lnTo>
                  <a:pt x="297" y="570"/>
                </a:lnTo>
                <a:lnTo>
                  <a:pt x="299" y="567"/>
                </a:lnTo>
                <a:lnTo>
                  <a:pt x="301" y="565"/>
                </a:lnTo>
                <a:lnTo>
                  <a:pt x="302" y="562"/>
                </a:lnTo>
                <a:lnTo>
                  <a:pt x="303" y="560"/>
                </a:lnTo>
                <a:lnTo>
                  <a:pt x="305" y="559"/>
                </a:lnTo>
                <a:lnTo>
                  <a:pt x="306" y="557"/>
                </a:lnTo>
                <a:lnTo>
                  <a:pt x="306" y="555"/>
                </a:lnTo>
                <a:lnTo>
                  <a:pt x="306" y="554"/>
                </a:lnTo>
                <a:lnTo>
                  <a:pt x="305" y="552"/>
                </a:lnTo>
                <a:lnTo>
                  <a:pt x="305" y="551"/>
                </a:lnTo>
                <a:lnTo>
                  <a:pt x="303" y="549"/>
                </a:lnTo>
                <a:lnTo>
                  <a:pt x="301" y="548"/>
                </a:lnTo>
                <a:lnTo>
                  <a:pt x="300" y="547"/>
                </a:lnTo>
                <a:lnTo>
                  <a:pt x="299" y="546"/>
                </a:lnTo>
                <a:lnTo>
                  <a:pt x="296" y="546"/>
                </a:lnTo>
                <a:lnTo>
                  <a:pt x="296" y="545"/>
                </a:lnTo>
                <a:lnTo>
                  <a:pt x="295" y="545"/>
                </a:lnTo>
                <a:lnTo>
                  <a:pt x="291" y="544"/>
                </a:lnTo>
                <a:lnTo>
                  <a:pt x="288" y="543"/>
                </a:lnTo>
                <a:lnTo>
                  <a:pt x="286" y="543"/>
                </a:lnTo>
                <a:lnTo>
                  <a:pt x="283" y="542"/>
                </a:lnTo>
                <a:lnTo>
                  <a:pt x="282" y="542"/>
                </a:lnTo>
                <a:lnTo>
                  <a:pt x="281" y="542"/>
                </a:lnTo>
                <a:lnTo>
                  <a:pt x="278" y="542"/>
                </a:lnTo>
                <a:lnTo>
                  <a:pt x="275" y="541"/>
                </a:lnTo>
                <a:lnTo>
                  <a:pt x="273" y="540"/>
                </a:lnTo>
                <a:lnTo>
                  <a:pt x="273" y="538"/>
                </a:lnTo>
                <a:lnTo>
                  <a:pt x="273" y="537"/>
                </a:lnTo>
                <a:lnTo>
                  <a:pt x="273" y="535"/>
                </a:lnTo>
                <a:lnTo>
                  <a:pt x="273" y="532"/>
                </a:lnTo>
                <a:lnTo>
                  <a:pt x="275" y="531"/>
                </a:lnTo>
                <a:lnTo>
                  <a:pt x="276" y="530"/>
                </a:lnTo>
                <a:lnTo>
                  <a:pt x="277" y="530"/>
                </a:lnTo>
                <a:lnTo>
                  <a:pt x="278" y="529"/>
                </a:lnTo>
                <a:lnTo>
                  <a:pt x="278" y="528"/>
                </a:lnTo>
                <a:lnTo>
                  <a:pt x="279" y="528"/>
                </a:lnTo>
                <a:lnTo>
                  <a:pt x="280" y="527"/>
                </a:lnTo>
                <a:lnTo>
                  <a:pt x="282" y="527"/>
                </a:lnTo>
                <a:lnTo>
                  <a:pt x="283" y="527"/>
                </a:lnTo>
                <a:lnTo>
                  <a:pt x="286" y="527"/>
                </a:lnTo>
                <a:lnTo>
                  <a:pt x="289" y="527"/>
                </a:lnTo>
                <a:lnTo>
                  <a:pt x="291" y="527"/>
                </a:lnTo>
                <a:lnTo>
                  <a:pt x="292" y="526"/>
                </a:lnTo>
                <a:lnTo>
                  <a:pt x="293" y="524"/>
                </a:lnTo>
                <a:lnTo>
                  <a:pt x="296" y="523"/>
                </a:lnTo>
                <a:lnTo>
                  <a:pt x="297" y="523"/>
                </a:lnTo>
                <a:lnTo>
                  <a:pt x="299" y="523"/>
                </a:lnTo>
                <a:lnTo>
                  <a:pt x="302" y="521"/>
                </a:lnTo>
                <a:lnTo>
                  <a:pt x="304" y="520"/>
                </a:lnTo>
                <a:lnTo>
                  <a:pt x="305" y="522"/>
                </a:lnTo>
                <a:lnTo>
                  <a:pt x="306" y="526"/>
                </a:lnTo>
                <a:lnTo>
                  <a:pt x="308" y="529"/>
                </a:lnTo>
                <a:lnTo>
                  <a:pt x="308" y="531"/>
                </a:lnTo>
                <a:lnTo>
                  <a:pt x="308" y="533"/>
                </a:lnTo>
                <a:lnTo>
                  <a:pt x="310" y="535"/>
                </a:lnTo>
                <a:lnTo>
                  <a:pt x="310" y="537"/>
                </a:lnTo>
                <a:lnTo>
                  <a:pt x="311" y="537"/>
                </a:lnTo>
                <a:lnTo>
                  <a:pt x="314" y="538"/>
                </a:lnTo>
                <a:lnTo>
                  <a:pt x="316" y="539"/>
                </a:lnTo>
                <a:lnTo>
                  <a:pt x="318" y="539"/>
                </a:lnTo>
                <a:lnTo>
                  <a:pt x="320" y="539"/>
                </a:lnTo>
                <a:lnTo>
                  <a:pt x="323" y="538"/>
                </a:lnTo>
                <a:lnTo>
                  <a:pt x="324" y="537"/>
                </a:lnTo>
                <a:lnTo>
                  <a:pt x="326" y="535"/>
                </a:lnTo>
                <a:lnTo>
                  <a:pt x="327" y="532"/>
                </a:lnTo>
                <a:lnTo>
                  <a:pt x="327" y="529"/>
                </a:lnTo>
                <a:lnTo>
                  <a:pt x="327" y="528"/>
                </a:lnTo>
                <a:lnTo>
                  <a:pt x="326" y="527"/>
                </a:lnTo>
                <a:lnTo>
                  <a:pt x="324" y="524"/>
                </a:lnTo>
                <a:lnTo>
                  <a:pt x="323" y="522"/>
                </a:lnTo>
                <a:lnTo>
                  <a:pt x="321" y="521"/>
                </a:lnTo>
                <a:lnTo>
                  <a:pt x="319" y="518"/>
                </a:lnTo>
                <a:lnTo>
                  <a:pt x="319" y="518"/>
                </a:lnTo>
                <a:lnTo>
                  <a:pt x="319" y="516"/>
                </a:lnTo>
                <a:lnTo>
                  <a:pt x="318" y="513"/>
                </a:lnTo>
                <a:lnTo>
                  <a:pt x="317" y="510"/>
                </a:lnTo>
                <a:lnTo>
                  <a:pt x="318" y="509"/>
                </a:lnTo>
                <a:lnTo>
                  <a:pt x="321" y="509"/>
                </a:lnTo>
                <a:lnTo>
                  <a:pt x="323" y="509"/>
                </a:lnTo>
                <a:lnTo>
                  <a:pt x="325" y="509"/>
                </a:lnTo>
                <a:lnTo>
                  <a:pt x="328" y="509"/>
                </a:lnTo>
                <a:lnTo>
                  <a:pt x="329" y="511"/>
                </a:lnTo>
                <a:lnTo>
                  <a:pt x="331" y="511"/>
                </a:lnTo>
                <a:lnTo>
                  <a:pt x="335" y="510"/>
                </a:lnTo>
                <a:lnTo>
                  <a:pt x="338" y="509"/>
                </a:lnTo>
                <a:lnTo>
                  <a:pt x="341" y="509"/>
                </a:lnTo>
                <a:lnTo>
                  <a:pt x="342" y="509"/>
                </a:lnTo>
                <a:lnTo>
                  <a:pt x="348" y="508"/>
                </a:lnTo>
                <a:lnTo>
                  <a:pt x="351" y="508"/>
                </a:lnTo>
                <a:lnTo>
                  <a:pt x="352" y="507"/>
                </a:lnTo>
                <a:lnTo>
                  <a:pt x="355" y="506"/>
                </a:lnTo>
                <a:lnTo>
                  <a:pt x="357" y="505"/>
                </a:lnTo>
                <a:lnTo>
                  <a:pt x="359" y="504"/>
                </a:lnTo>
                <a:lnTo>
                  <a:pt x="361" y="501"/>
                </a:lnTo>
                <a:lnTo>
                  <a:pt x="361" y="498"/>
                </a:lnTo>
                <a:lnTo>
                  <a:pt x="362" y="495"/>
                </a:lnTo>
                <a:lnTo>
                  <a:pt x="361" y="491"/>
                </a:lnTo>
                <a:lnTo>
                  <a:pt x="361" y="489"/>
                </a:lnTo>
                <a:lnTo>
                  <a:pt x="362" y="485"/>
                </a:lnTo>
                <a:lnTo>
                  <a:pt x="363" y="483"/>
                </a:lnTo>
                <a:lnTo>
                  <a:pt x="365" y="481"/>
                </a:lnTo>
                <a:lnTo>
                  <a:pt x="366" y="479"/>
                </a:lnTo>
                <a:lnTo>
                  <a:pt x="367" y="476"/>
                </a:lnTo>
                <a:lnTo>
                  <a:pt x="367" y="475"/>
                </a:lnTo>
                <a:lnTo>
                  <a:pt x="366" y="473"/>
                </a:lnTo>
                <a:lnTo>
                  <a:pt x="365" y="470"/>
                </a:lnTo>
                <a:lnTo>
                  <a:pt x="363" y="469"/>
                </a:lnTo>
                <a:lnTo>
                  <a:pt x="361" y="467"/>
                </a:lnTo>
                <a:lnTo>
                  <a:pt x="357" y="467"/>
                </a:lnTo>
                <a:lnTo>
                  <a:pt x="355" y="468"/>
                </a:lnTo>
                <a:lnTo>
                  <a:pt x="352" y="469"/>
                </a:lnTo>
                <a:lnTo>
                  <a:pt x="349" y="470"/>
                </a:lnTo>
                <a:lnTo>
                  <a:pt x="347" y="467"/>
                </a:lnTo>
                <a:lnTo>
                  <a:pt x="344" y="466"/>
                </a:lnTo>
                <a:lnTo>
                  <a:pt x="342" y="464"/>
                </a:lnTo>
                <a:lnTo>
                  <a:pt x="339" y="461"/>
                </a:lnTo>
                <a:lnTo>
                  <a:pt x="337" y="458"/>
                </a:lnTo>
                <a:lnTo>
                  <a:pt x="336" y="457"/>
                </a:lnTo>
                <a:lnTo>
                  <a:pt x="336" y="453"/>
                </a:lnTo>
                <a:lnTo>
                  <a:pt x="336" y="450"/>
                </a:lnTo>
                <a:lnTo>
                  <a:pt x="336" y="446"/>
                </a:lnTo>
                <a:lnTo>
                  <a:pt x="337" y="444"/>
                </a:lnTo>
                <a:lnTo>
                  <a:pt x="338" y="443"/>
                </a:lnTo>
                <a:lnTo>
                  <a:pt x="339" y="441"/>
                </a:lnTo>
                <a:lnTo>
                  <a:pt x="342" y="439"/>
                </a:lnTo>
                <a:lnTo>
                  <a:pt x="344" y="438"/>
                </a:lnTo>
                <a:lnTo>
                  <a:pt x="347" y="437"/>
                </a:lnTo>
                <a:lnTo>
                  <a:pt x="348" y="437"/>
                </a:lnTo>
                <a:lnTo>
                  <a:pt x="349" y="436"/>
                </a:lnTo>
                <a:lnTo>
                  <a:pt x="351" y="434"/>
                </a:lnTo>
                <a:lnTo>
                  <a:pt x="352" y="434"/>
                </a:lnTo>
                <a:lnTo>
                  <a:pt x="353" y="432"/>
                </a:lnTo>
                <a:lnTo>
                  <a:pt x="354" y="433"/>
                </a:lnTo>
                <a:lnTo>
                  <a:pt x="356" y="434"/>
                </a:lnTo>
                <a:lnTo>
                  <a:pt x="355" y="434"/>
                </a:lnTo>
                <a:lnTo>
                  <a:pt x="356" y="435"/>
                </a:lnTo>
                <a:lnTo>
                  <a:pt x="357" y="437"/>
                </a:lnTo>
                <a:lnTo>
                  <a:pt x="361" y="440"/>
                </a:lnTo>
                <a:lnTo>
                  <a:pt x="365" y="442"/>
                </a:lnTo>
                <a:lnTo>
                  <a:pt x="366" y="443"/>
                </a:lnTo>
                <a:lnTo>
                  <a:pt x="368" y="445"/>
                </a:lnTo>
                <a:lnTo>
                  <a:pt x="370" y="446"/>
                </a:lnTo>
                <a:lnTo>
                  <a:pt x="372" y="447"/>
                </a:lnTo>
                <a:lnTo>
                  <a:pt x="376" y="448"/>
                </a:lnTo>
                <a:lnTo>
                  <a:pt x="377" y="448"/>
                </a:lnTo>
                <a:lnTo>
                  <a:pt x="380" y="448"/>
                </a:lnTo>
                <a:lnTo>
                  <a:pt x="381" y="448"/>
                </a:lnTo>
                <a:lnTo>
                  <a:pt x="384" y="448"/>
                </a:lnTo>
                <a:lnTo>
                  <a:pt x="385" y="447"/>
                </a:lnTo>
                <a:lnTo>
                  <a:pt x="389" y="445"/>
                </a:lnTo>
                <a:lnTo>
                  <a:pt x="390" y="443"/>
                </a:lnTo>
                <a:lnTo>
                  <a:pt x="391" y="442"/>
                </a:lnTo>
                <a:lnTo>
                  <a:pt x="394" y="439"/>
                </a:lnTo>
                <a:lnTo>
                  <a:pt x="395" y="438"/>
                </a:lnTo>
                <a:lnTo>
                  <a:pt x="395" y="435"/>
                </a:lnTo>
                <a:lnTo>
                  <a:pt x="395" y="434"/>
                </a:lnTo>
                <a:lnTo>
                  <a:pt x="395" y="430"/>
                </a:lnTo>
                <a:lnTo>
                  <a:pt x="395" y="428"/>
                </a:lnTo>
                <a:lnTo>
                  <a:pt x="395" y="425"/>
                </a:lnTo>
                <a:lnTo>
                  <a:pt x="393" y="424"/>
                </a:lnTo>
                <a:lnTo>
                  <a:pt x="391" y="423"/>
                </a:lnTo>
                <a:lnTo>
                  <a:pt x="388" y="422"/>
                </a:lnTo>
                <a:lnTo>
                  <a:pt x="385" y="422"/>
                </a:lnTo>
                <a:lnTo>
                  <a:pt x="382" y="423"/>
                </a:lnTo>
                <a:lnTo>
                  <a:pt x="380" y="422"/>
                </a:lnTo>
                <a:lnTo>
                  <a:pt x="378" y="421"/>
                </a:lnTo>
                <a:lnTo>
                  <a:pt x="375" y="420"/>
                </a:lnTo>
                <a:lnTo>
                  <a:pt x="372" y="421"/>
                </a:lnTo>
                <a:lnTo>
                  <a:pt x="371" y="422"/>
                </a:lnTo>
                <a:lnTo>
                  <a:pt x="369" y="423"/>
                </a:lnTo>
                <a:lnTo>
                  <a:pt x="366" y="423"/>
                </a:lnTo>
                <a:lnTo>
                  <a:pt x="365" y="421"/>
                </a:lnTo>
                <a:lnTo>
                  <a:pt x="362" y="422"/>
                </a:lnTo>
                <a:lnTo>
                  <a:pt x="360" y="423"/>
                </a:lnTo>
                <a:lnTo>
                  <a:pt x="358" y="421"/>
                </a:lnTo>
                <a:lnTo>
                  <a:pt x="357" y="421"/>
                </a:lnTo>
                <a:lnTo>
                  <a:pt x="355" y="420"/>
                </a:lnTo>
                <a:lnTo>
                  <a:pt x="350" y="417"/>
                </a:lnTo>
                <a:lnTo>
                  <a:pt x="348" y="415"/>
                </a:lnTo>
                <a:lnTo>
                  <a:pt x="343" y="408"/>
                </a:lnTo>
                <a:lnTo>
                  <a:pt x="341" y="405"/>
                </a:lnTo>
                <a:lnTo>
                  <a:pt x="339" y="403"/>
                </a:lnTo>
                <a:lnTo>
                  <a:pt x="339" y="399"/>
                </a:lnTo>
                <a:lnTo>
                  <a:pt x="339" y="396"/>
                </a:lnTo>
                <a:lnTo>
                  <a:pt x="339" y="395"/>
                </a:lnTo>
                <a:lnTo>
                  <a:pt x="341" y="392"/>
                </a:lnTo>
                <a:lnTo>
                  <a:pt x="343" y="390"/>
                </a:lnTo>
                <a:lnTo>
                  <a:pt x="347" y="389"/>
                </a:lnTo>
                <a:lnTo>
                  <a:pt x="350" y="390"/>
                </a:lnTo>
                <a:lnTo>
                  <a:pt x="352" y="390"/>
                </a:lnTo>
                <a:lnTo>
                  <a:pt x="352" y="391"/>
                </a:lnTo>
                <a:lnTo>
                  <a:pt x="353" y="393"/>
                </a:lnTo>
                <a:lnTo>
                  <a:pt x="354" y="396"/>
                </a:lnTo>
                <a:lnTo>
                  <a:pt x="356" y="399"/>
                </a:lnTo>
                <a:lnTo>
                  <a:pt x="357" y="401"/>
                </a:lnTo>
                <a:lnTo>
                  <a:pt x="363" y="405"/>
                </a:lnTo>
                <a:lnTo>
                  <a:pt x="366" y="406"/>
                </a:lnTo>
                <a:lnTo>
                  <a:pt x="370" y="407"/>
                </a:lnTo>
                <a:lnTo>
                  <a:pt x="374" y="408"/>
                </a:lnTo>
                <a:lnTo>
                  <a:pt x="378" y="410"/>
                </a:lnTo>
                <a:lnTo>
                  <a:pt x="379" y="411"/>
                </a:lnTo>
                <a:lnTo>
                  <a:pt x="381" y="408"/>
                </a:lnTo>
                <a:lnTo>
                  <a:pt x="383" y="405"/>
                </a:lnTo>
                <a:lnTo>
                  <a:pt x="385" y="401"/>
                </a:lnTo>
                <a:lnTo>
                  <a:pt x="384" y="400"/>
                </a:lnTo>
                <a:lnTo>
                  <a:pt x="384" y="395"/>
                </a:lnTo>
                <a:lnTo>
                  <a:pt x="384" y="391"/>
                </a:lnTo>
                <a:lnTo>
                  <a:pt x="384" y="390"/>
                </a:lnTo>
                <a:lnTo>
                  <a:pt x="385" y="387"/>
                </a:lnTo>
                <a:lnTo>
                  <a:pt x="386" y="382"/>
                </a:lnTo>
                <a:lnTo>
                  <a:pt x="387" y="380"/>
                </a:lnTo>
                <a:lnTo>
                  <a:pt x="389" y="378"/>
                </a:lnTo>
                <a:lnTo>
                  <a:pt x="390" y="377"/>
                </a:lnTo>
                <a:lnTo>
                  <a:pt x="391" y="376"/>
                </a:lnTo>
                <a:lnTo>
                  <a:pt x="395" y="375"/>
                </a:lnTo>
                <a:lnTo>
                  <a:pt x="395" y="375"/>
                </a:lnTo>
                <a:lnTo>
                  <a:pt x="400" y="376"/>
                </a:lnTo>
                <a:lnTo>
                  <a:pt x="401" y="376"/>
                </a:lnTo>
                <a:lnTo>
                  <a:pt x="402" y="377"/>
                </a:lnTo>
                <a:lnTo>
                  <a:pt x="405" y="378"/>
                </a:lnTo>
                <a:lnTo>
                  <a:pt x="408" y="378"/>
                </a:lnTo>
                <a:lnTo>
                  <a:pt x="411" y="378"/>
                </a:lnTo>
                <a:lnTo>
                  <a:pt x="413" y="379"/>
                </a:lnTo>
                <a:lnTo>
                  <a:pt x="418" y="378"/>
                </a:lnTo>
                <a:lnTo>
                  <a:pt x="420" y="374"/>
                </a:lnTo>
                <a:lnTo>
                  <a:pt x="420" y="372"/>
                </a:lnTo>
                <a:lnTo>
                  <a:pt x="421" y="369"/>
                </a:lnTo>
                <a:lnTo>
                  <a:pt x="422" y="368"/>
                </a:lnTo>
                <a:lnTo>
                  <a:pt x="427" y="364"/>
                </a:lnTo>
                <a:lnTo>
                  <a:pt x="427" y="362"/>
                </a:lnTo>
                <a:lnTo>
                  <a:pt x="427" y="359"/>
                </a:lnTo>
                <a:lnTo>
                  <a:pt x="427" y="357"/>
                </a:lnTo>
                <a:lnTo>
                  <a:pt x="428" y="354"/>
                </a:lnTo>
                <a:lnTo>
                  <a:pt x="428" y="350"/>
                </a:lnTo>
                <a:lnTo>
                  <a:pt x="427" y="349"/>
                </a:lnTo>
                <a:lnTo>
                  <a:pt x="425" y="346"/>
                </a:lnTo>
                <a:lnTo>
                  <a:pt x="423" y="344"/>
                </a:lnTo>
                <a:lnTo>
                  <a:pt x="421" y="343"/>
                </a:lnTo>
                <a:lnTo>
                  <a:pt x="421" y="344"/>
                </a:lnTo>
                <a:lnTo>
                  <a:pt x="418" y="342"/>
                </a:lnTo>
                <a:lnTo>
                  <a:pt x="418" y="340"/>
                </a:lnTo>
                <a:lnTo>
                  <a:pt x="417" y="338"/>
                </a:lnTo>
                <a:lnTo>
                  <a:pt x="416" y="339"/>
                </a:lnTo>
                <a:lnTo>
                  <a:pt x="415" y="338"/>
                </a:lnTo>
                <a:lnTo>
                  <a:pt x="415" y="335"/>
                </a:lnTo>
                <a:lnTo>
                  <a:pt x="416" y="332"/>
                </a:lnTo>
                <a:lnTo>
                  <a:pt x="418" y="331"/>
                </a:lnTo>
                <a:lnTo>
                  <a:pt x="420" y="329"/>
                </a:lnTo>
                <a:lnTo>
                  <a:pt x="422" y="328"/>
                </a:lnTo>
                <a:lnTo>
                  <a:pt x="423" y="328"/>
                </a:lnTo>
                <a:lnTo>
                  <a:pt x="424" y="328"/>
                </a:lnTo>
                <a:lnTo>
                  <a:pt x="426" y="330"/>
                </a:lnTo>
                <a:lnTo>
                  <a:pt x="429" y="331"/>
                </a:lnTo>
                <a:lnTo>
                  <a:pt x="430" y="330"/>
                </a:lnTo>
                <a:lnTo>
                  <a:pt x="432" y="331"/>
                </a:lnTo>
                <a:lnTo>
                  <a:pt x="436" y="331"/>
                </a:lnTo>
                <a:lnTo>
                  <a:pt x="439" y="331"/>
                </a:lnTo>
                <a:lnTo>
                  <a:pt x="443" y="331"/>
                </a:lnTo>
                <a:lnTo>
                  <a:pt x="443" y="331"/>
                </a:lnTo>
                <a:lnTo>
                  <a:pt x="445" y="330"/>
                </a:lnTo>
                <a:lnTo>
                  <a:pt x="449" y="329"/>
                </a:lnTo>
                <a:lnTo>
                  <a:pt x="452" y="327"/>
                </a:lnTo>
                <a:lnTo>
                  <a:pt x="451" y="335"/>
                </a:lnTo>
                <a:lnTo>
                  <a:pt x="446" y="342"/>
                </a:lnTo>
                <a:lnTo>
                  <a:pt x="445" y="347"/>
                </a:lnTo>
                <a:lnTo>
                  <a:pt x="446" y="348"/>
                </a:lnTo>
                <a:lnTo>
                  <a:pt x="446" y="350"/>
                </a:lnTo>
                <a:lnTo>
                  <a:pt x="446" y="352"/>
                </a:lnTo>
                <a:lnTo>
                  <a:pt x="449" y="354"/>
                </a:lnTo>
                <a:lnTo>
                  <a:pt x="452" y="355"/>
                </a:lnTo>
                <a:lnTo>
                  <a:pt x="456" y="355"/>
                </a:lnTo>
                <a:lnTo>
                  <a:pt x="459" y="354"/>
                </a:lnTo>
                <a:lnTo>
                  <a:pt x="461" y="350"/>
                </a:lnTo>
                <a:lnTo>
                  <a:pt x="461" y="348"/>
                </a:lnTo>
                <a:lnTo>
                  <a:pt x="460" y="347"/>
                </a:lnTo>
                <a:lnTo>
                  <a:pt x="460" y="343"/>
                </a:lnTo>
                <a:lnTo>
                  <a:pt x="459" y="340"/>
                </a:lnTo>
                <a:lnTo>
                  <a:pt x="457" y="337"/>
                </a:lnTo>
                <a:lnTo>
                  <a:pt x="457" y="333"/>
                </a:lnTo>
                <a:lnTo>
                  <a:pt x="458" y="332"/>
                </a:lnTo>
                <a:lnTo>
                  <a:pt x="461" y="326"/>
                </a:lnTo>
                <a:lnTo>
                  <a:pt x="462" y="327"/>
                </a:lnTo>
                <a:lnTo>
                  <a:pt x="464" y="327"/>
                </a:lnTo>
                <a:lnTo>
                  <a:pt x="465" y="326"/>
                </a:lnTo>
                <a:lnTo>
                  <a:pt x="466" y="326"/>
                </a:lnTo>
                <a:lnTo>
                  <a:pt x="467" y="324"/>
                </a:lnTo>
                <a:lnTo>
                  <a:pt x="470" y="322"/>
                </a:lnTo>
                <a:lnTo>
                  <a:pt x="473" y="320"/>
                </a:lnTo>
                <a:lnTo>
                  <a:pt x="475" y="319"/>
                </a:lnTo>
                <a:lnTo>
                  <a:pt x="476" y="319"/>
                </a:lnTo>
                <a:lnTo>
                  <a:pt x="477" y="318"/>
                </a:lnTo>
                <a:lnTo>
                  <a:pt x="480" y="317"/>
                </a:lnTo>
                <a:lnTo>
                  <a:pt x="481" y="317"/>
                </a:lnTo>
                <a:lnTo>
                  <a:pt x="483" y="316"/>
                </a:lnTo>
                <a:lnTo>
                  <a:pt x="485" y="313"/>
                </a:lnTo>
                <a:lnTo>
                  <a:pt x="488" y="312"/>
                </a:lnTo>
                <a:lnTo>
                  <a:pt x="488" y="312"/>
                </a:lnTo>
                <a:lnTo>
                  <a:pt x="489" y="311"/>
                </a:lnTo>
                <a:lnTo>
                  <a:pt x="490" y="310"/>
                </a:lnTo>
                <a:lnTo>
                  <a:pt x="493" y="308"/>
                </a:lnTo>
                <a:lnTo>
                  <a:pt x="493" y="307"/>
                </a:lnTo>
                <a:lnTo>
                  <a:pt x="495" y="307"/>
                </a:lnTo>
                <a:lnTo>
                  <a:pt x="497" y="305"/>
                </a:lnTo>
                <a:lnTo>
                  <a:pt x="498" y="302"/>
                </a:lnTo>
                <a:lnTo>
                  <a:pt x="499" y="301"/>
                </a:lnTo>
                <a:lnTo>
                  <a:pt x="501" y="298"/>
                </a:lnTo>
                <a:lnTo>
                  <a:pt x="502" y="295"/>
                </a:lnTo>
                <a:lnTo>
                  <a:pt x="503" y="294"/>
                </a:lnTo>
                <a:lnTo>
                  <a:pt x="503" y="291"/>
                </a:lnTo>
                <a:lnTo>
                  <a:pt x="501" y="288"/>
                </a:lnTo>
                <a:lnTo>
                  <a:pt x="500" y="287"/>
                </a:lnTo>
                <a:lnTo>
                  <a:pt x="499" y="284"/>
                </a:lnTo>
                <a:lnTo>
                  <a:pt x="498" y="284"/>
                </a:lnTo>
                <a:lnTo>
                  <a:pt x="496" y="282"/>
                </a:lnTo>
                <a:lnTo>
                  <a:pt x="496" y="281"/>
                </a:lnTo>
                <a:lnTo>
                  <a:pt x="495" y="279"/>
                </a:lnTo>
                <a:lnTo>
                  <a:pt x="494" y="277"/>
                </a:lnTo>
                <a:lnTo>
                  <a:pt x="493" y="274"/>
                </a:lnTo>
                <a:lnTo>
                  <a:pt x="493" y="271"/>
                </a:lnTo>
                <a:lnTo>
                  <a:pt x="493" y="268"/>
                </a:lnTo>
                <a:lnTo>
                  <a:pt x="494" y="265"/>
                </a:lnTo>
                <a:lnTo>
                  <a:pt x="494" y="261"/>
                </a:lnTo>
                <a:lnTo>
                  <a:pt x="494" y="258"/>
                </a:lnTo>
                <a:lnTo>
                  <a:pt x="495" y="258"/>
                </a:lnTo>
                <a:lnTo>
                  <a:pt x="496" y="256"/>
                </a:lnTo>
                <a:lnTo>
                  <a:pt x="497" y="251"/>
                </a:lnTo>
                <a:lnTo>
                  <a:pt x="498" y="250"/>
                </a:lnTo>
                <a:lnTo>
                  <a:pt x="501" y="247"/>
                </a:lnTo>
                <a:lnTo>
                  <a:pt x="503" y="246"/>
                </a:lnTo>
                <a:lnTo>
                  <a:pt x="506" y="245"/>
                </a:lnTo>
                <a:lnTo>
                  <a:pt x="509" y="242"/>
                </a:lnTo>
                <a:lnTo>
                  <a:pt x="512" y="240"/>
                </a:lnTo>
                <a:lnTo>
                  <a:pt x="512" y="237"/>
                </a:lnTo>
                <a:lnTo>
                  <a:pt x="513" y="234"/>
                </a:lnTo>
                <a:lnTo>
                  <a:pt x="514" y="231"/>
                </a:lnTo>
                <a:lnTo>
                  <a:pt x="514" y="227"/>
                </a:lnTo>
                <a:lnTo>
                  <a:pt x="513" y="223"/>
                </a:lnTo>
                <a:lnTo>
                  <a:pt x="512" y="219"/>
                </a:lnTo>
                <a:lnTo>
                  <a:pt x="509" y="218"/>
                </a:lnTo>
                <a:lnTo>
                  <a:pt x="506" y="215"/>
                </a:lnTo>
                <a:lnTo>
                  <a:pt x="504" y="213"/>
                </a:lnTo>
                <a:lnTo>
                  <a:pt x="503" y="210"/>
                </a:lnTo>
                <a:lnTo>
                  <a:pt x="501" y="204"/>
                </a:lnTo>
                <a:lnTo>
                  <a:pt x="499" y="202"/>
                </a:lnTo>
                <a:lnTo>
                  <a:pt x="498" y="199"/>
                </a:lnTo>
                <a:lnTo>
                  <a:pt x="498" y="196"/>
                </a:lnTo>
                <a:lnTo>
                  <a:pt x="498" y="193"/>
                </a:lnTo>
                <a:lnTo>
                  <a:pt x="498" y="191"/>
                </a:lnTo>
                <a:lnTo>
                  <a:pt x="497" y="190"/>
                </a:lnTo>
                <a:lnTo>
                  <a:pt x="497" y="186"/>
                </a:lnTo>
                <a:lnTo>
                  <a:pt x="497" y="185"/>
                </a:lnTo>
                <a:lnTo>
                  <a:pt x="497" y="180"/>
                </a:lnTo>
                <a:lnTo>
                  <a:pt x="497" y="178"/>
                </a:lnTo>
                <a:lnTo>
                  <a:pt x="497" y="176"/>
                </a:lnTo>
                <a:lnTo>
                  <a:pt x="500" y="173"/>
                </a:lnTo>
                <a:lnTo>
                  <a:pt x="502" y="171"/>
                </a:lnTo>
                <a:lnTo>
                  <a:pt x="503" y="168"/>
                </a:lnTo>
                <a:lnTo>
                  <a:pt x="504" y="165"/>
                </a:lnTo>
                <a:lnTo>
                  <a:pt x="504" y="159"/>
                </a:lnTo>
                <a:lnTo>
                  <a:pt x="504" y="157"/>
                </a:lnTo>
                <a:lnTo>
                  <a:pt x="504" y="155"/>
                </a:lnTo>
                <a:lnTo>
                  <a:pt x="507" y="155"/>
                </a:lnTo>
                <a:lnTo>
                  <a:pt x="508" y="155"/>
                </a:lnTo>
                <a:lnTo>
                  <a:pt x="509" y="157"/>
                </a:lnTo>
                <a:lnTo>
                  <a:pt x="510" y="158"/>
                </a:lnTo>
                <a:lnTo>
                  <a:pt x="512" y="159"/>
                </a:lnTo>
                <a:lnTo>
                  <a:pt x="513" y="162"/>
                </a:lnTo>
                <a:lnTo>
                  <a:pt x="514" y="164"/>
                </a:lnTo>
                <a:lnTo>
                  <a:pt x="514" y="167"/>
                </a:lnTo>
                <a:lnTo>
                  <a:pt x="513" y="169"/>
                </a:lnTo>
                <a:lnTo>
                  <a:pt x="512" y="168"/>
                </a:lnTo>
                <a:lnTo>
                  <a:pt x="513" y="166"/>
                </a:lnTo>
                <a:lnTo>
                  <a:pt x="512" y="166"/>
                </a:lnTo>
                <a:lnTo>
                  <a:pt x="512" y="167"/>
                </a:lnTo>
                <a:lnTo>
                  <a:pt x="510" y="167"/>
                </a:lnTo>
                <a:lnTo>
                  <a:pt x="508" y="168"/>
                </a:lnTo>
                <a:lnTo>
                  <a:pt x="507" y="171"/>
                </a:lnTo>
                <a:lnTo>
                  <a:pt x="506" y="176"/>
                </a:lnTo>
                <a:lnTo>
                  <a:pt x="505" y="181"/>
                </a:lnTo>
                <a:lnTo>
                  <a:pt x="505" y="183"/>
                </a:lnTo>
                <a:lnTo>
                  <a:pt x="506" y="185"/>
                </a:lnTo>
                <a:lnTo>
                  <a:pt x="507" y="188"/>
                </a:lnTo>
                <a:lnTo>
                  <a:pt x="510" y="191"/>
                </a:lnTo>
                <a:lnTo>
                  <a:pt x="512" y="193"/>
                </a:lnTo>
                <a:lnTo>
                  <a:pt x="513" y="194"/>
                </a:lnTo>
                <a:lnTo>
                  <a:pt x="516" y="195"/>
                </a:lnTo>
                <a:lnTo>
                  <a:pt x="518" y="195"/>
                </a:lnTo>
                <a:lnTo>
                  <a:pt x="521" y="194"/>
                </a:lnTo>
                <a:lnTo>
                  <a:pt x="525" y="191"/>
                </a:lnTo>
                <a:lnTo>
                  <a:pt x="526" y="190"/>
                </a:lnTo>
                <a:lnTo>
                  <a:pt x="529" y="187"/>
                </a:lnTo>
                <a:lnTo>
                  <a:pt x="531" y="185"/>
                </a:lnTo>
                <a:lnTo>
                  <a:pt x="532" y="183"/>
                </a:lnTo>
                <a:lnTo>
                  <a:pt x="534" y="182"/>
                </a:lnTo>
                <a:lnTo>
                  <a:pt x="536" y="180"/>
                </a:lnTo>
                <a:lnTo>
                  <a:pt x="539" y="178"/>
                </a:lnTo>
                <a:lnTo>
                  <a:pt x="541" y="176"/>
                </a:lnTo>
                <a:lnTo>
                  <a:pt x="543" y="173"/>
                </a:lnTo>
                <a:lnTo>
                  <a:pt x="545" y="171"/>
                </a:lnTo>
                <a:lnTo>
                  <a:pt x="546" y="168"/>
                </a:lnTo>
                <a:lnTo>
                  <a:pt x="547" y="166"/>
                </a:lnTo>
                <a:lnTo>
                  <a:pt x="548" y="164"/>
                </a:lnTo>
                <a:lnTo>
                  <a:pt x="548" y="161"/>
                </a:lnTo>
                <a:lnTo>
                  <a:pt x="548" y="157"/>
                </a:lnTo>
                <a:lnTo>
                  <a:pt x="545" y="153"/>
                </a:lnTo>
                <a:lnTo>
                  <a:pt x="541" y="151"/>
                </a:lnTo>
                <a:lnTo>
                  <a:pt x="540" y="151"/>
                </a:lnTo>
                <a:lnTo>
                  <a:pt x="538" y="152"/>
                </a:lnTo>
                <a:lnTo>
                  <a:pt x="532" y="153"/>
                </a:lnTo>
                <a:lnTo>
                  <a:pt x="529" y="154"/>
                </a:lnTo>
                <a:lnTo>
                  <a:pt x="523" y="156"/>
                </a:lnTo>
                <a:lnTo>
                  <a:pt x="518" y="156"/>
                </a:lnTo>
                <a:lnTo>
                  <a:pt x="514" y="154"/>
                </a:lnTo>
                <a:lnTo>
                  <a:pt x="511" y="153"/>
                </a:lnTo>
                <a:lnTo>
                  <a:pt x="508" y="150"/>
                </a:lnTo>
                <a:lnTo>
                  <a:pt x="505" y="146"/>
                </a:lnTo>
                <a:lnTo>
                  <a:pt x="503" y="143"/>
                </a:lnTo>
                <a:lnTo>
                  <a:pt x="507" y="142"/>
                </a:lnTo>
                <a:lnTo>
                  <a:pt x="506" y="141"/>
                </a:lnTo>
                <a:lnTo>
                  <a:pt x="504" y="141"/>
                </a:lnTo>
                <a:lnTo>
                  <a:pt x="503" y="141"/>
                </a:lnTo>
                <a:lnTo>
                  <a:pt x="505" y="137"/>
                </a:lnTo>
                <a:lnTo>
                  <a:pt x="507" y="136"/>
                </a:lnTo>
                <a:lnTo>
                  <a:pt x="511" y="136"/>
                </a:lnTo>
                <a:lnTo>
                  <a:pt x="512" y="137"/>
                </a:lnTo>
                <a:lnTo>
                  <a:pt x="515" y="136"/>
                </a:lnTo>
                <a:lnTo>
                  <a:pt x="518" y="137"/>
                </a:lnTo>
                <a:lnTo>
                  <a:pt x="521" y="138"/>
                </a:lnTo>
                <a:lnTo>
                  <a:pt x="525" y="141"/>
                </a:lnTo>
                <a:lnTo>
                  <a:pt x="532" y="143"/>
                </a:lnTo>
                <a:lnTo>
                  <a:pt x="540" y="143"/>
                </a:lnTo>
                <a:lnTo>
                  <a:pt x="545" y="140"/>
                </a:lnTo>
                <a:lnTo>
                  <a:pt x="552" y="137"/>
                </a:lnTo>
                <a:lnTo>
                  <a:pt x="555" y="133"/>
                </a:lnTo>
                <a:lnTo>
                  <a:pt x="554" y="128"/>
                </a:lnTo>
                <a:lnTo>
                  <a:pt x="553" y="124"/>
                </a:lnTo>
                <a:lnTo>
                  <a:pt x="549" y="116"/>
                </a:lnTo>
                <a:lnTo>
                  <a:pt x="545" y="112"/>
                </a:lnTo>
                <a:lnTo>
                  <a:pt x="545" y="109"/>
                </a:lnTo>
                <a:lnTo>
                  <a:pt x="545" y="102"/>
                </a:lnTo>
                <a:lnTo>
                  <a:pt x="554" y="98"/>
                </a:lnTo>
                <a:lnTo>
                  <a:pt x="557" y="93"/>
                </a:lnTo>
                <a:lnTo>
                  <a:pt x="568" y="90"/>
                </a:lnTo>
                <a:lnTo>
                  <a:pt x="573" y="87"/>
                </a:lnTo>
                <a:lnTo>
                  <a:pt x="581" y="83"/>
                </a:lnTo>
                <a:lnTo>
                  <a:pt x="586" y="81"/>
                </a:lnTo>
                <a:lnTo>
                  <a:pt x="598" y="77"/>
                </a:lnTo>
                <a:lnTo>
                  <a:pt x="602" y="73"/>
                </a:lnTo>
                <a:lnTo>
                  <a:pt x="606" y="76"/>
                </a:lnTo>
                <a:lnTo>
                  <a:pt x="608" y="78"/>
                </a:lnTo>
                <a:lnTo>
                  <a:pt x="611" y="79"/>
                </a:lnTo>
                <a:lnTo>
                  <a:pt x="612" y="79"/>
                </a:lnTo>
                <a:lnTo>
                  <a:pt x="614" y="78"/>
                </a:lnTo>
                <a:lnTo>
                  <a:pt x="615" y="77"/>
                </a:lnTo>
                <a:lnTo>
                  <a:pt x="616" y="76"/>
                </a:lnTo>
                <a:lnTo>
                  <a:pt x="616" y="73"/>
                </a:lnTo>
                <a:lnTo>
                  <a:pt x="616" y="73"/>
                </a:lnTo>
                <a:lnTo>
                  <a:pt x="616" y="71"/>
                </a:lnTo>
                <a:lnTo>
                  <a:pt x="614" y="68"/>
                </a:lnTo>
                <a:lnTo>
                  <a:pt x="622" y="63"/>
                </a:lnTo>
                <a:lnTo>
                  <a:pt x="630" y="58"/>
                </a:lnTo>
                <a:lnTo>
                  <a:pt x="638" y="54"/>
                </a:lnTo>
                <a:lnTo>
                  <a:pt x="643" y="47"/>
                </a:lnTo>
                <a:lnTo>
                  <a:pt x="643" y="43"/>
                </a:lnTo>
                <a:lnTo>
                  <a:pt x="643" y="35"/>
                </a:lnTo>
                <a:lnTo>
                  <a:pt x="643" y="26"/>
                </a:lnTo>
                <a:lnTo>
                  <a:pt x="639" y="21"/>
                </a:lnTo>
                <a:lnTo>
                  <a:pt x="631" y="17"/>
                </a:lnTo>
                <a:lnTo>
                  <a:pt x="627" y="15"/>
                </a:lnTo>
                <a:lnTo>
                  <a:pt x="625" y="12"/>
                </a:lnTo>
                <a:lnTo>
                  <a:pt x="623" y="9"/>
                </a:lnTo>
                <a:lnTo>
                  <a:pt x="622" y="6"/>
                </a:lnTo>
                <a:lnTo>
                  <a:pt x="621" y="3"/>
                </a:lnTo>
                <a:lnTo>
                  <a:pt x="621" y="0"/>
                </a:lnTo>
                <a:lnTo>
                  <a:pt x="686" y="1"/>
                </a:lnTo>
                <a:close/>
              </a:path>
            </a:pathLst>
          </a:custGeom>
          <a:solidFill>
            <a:srgbClr val="FF0000"/>
          </a:solidFill>
          <a:ln w="9525">
            <a:noFill/>
            <a:round/>
            <a:headEnd/>
            <a:tailEnd/>
          </a:ln>
        </p:spPr>
        <p:txBody>
          <a:bodyPr/>
          <a:lstStyle/>
          <a:p>
            <a:endParaRPr lang="en-US"/>
          </a:p>
        </p:txBody>
      </p:sp>
      <p:sp>
        <p:nvSpPr>
          <p:cNvPr id="6" name="Freeform 10"/>
          <p:cNvSpPr>
            <a:spLocks/>
          </p:cNvSpPr>
          <p:nvPr/>
        </p:nvSpPr>
        <p:spPr bwMode="auto">
          <a:xfrm>
            <a:off x="6184900" y="4568825"/>
            <a:ext cx="542925" cy="882650"/>
          </a:xfrm>
          <a:custGeom>
            <a:avLst/>
            <a:gdLst/>
            <a:ahLst/>
            <a:cxnLst>
              <a:cxn ang="0">
                <a:pos x="300" y="63"/>
              </a:cxn>
              <a:cxn ang="0">
                <a:pos x="246" y="173"/>
              </a:cxn>
              <a:cxn ang="0">
                <a:pos x="164" y="289"/>
              </a:cxn>
              <a:cxn ang="0">
                <a:pos x="108" y="355"/>
              </a:cxn>
              <a:cxn ang="0">
                <a:pos x="96" y="477"/>
              </a:cxn>
              <a:cxn ang="0">
                <a:pos x="45" y="556"/>
              </a:cxn>
              <a:cxn ang="0">
                <a:pos x="21" y="556"/>
              </a:cxn>
              <a:cxn ang="0">
                <a:pos x="0" y="554"/>
              </a:cxn>
              <a:cxn ang="0">
                <a:pos x="0" y="548"/>
              </a:cxn>
              <a:cxn ang="0">
                <a:pos x="2" y="543"/>
              </a:cxn>
              <a:cxn ang="0">
                <a:pos x="3" y="534"/>
              </a:cxn>
              <a:cxn ang="0">
                <a:pos x="4" y="529"/>
              </a:cxn>
              <a:cxn ang="0">
                <a:pos x="5" y="515"/>
              </a:cxn>
              <a:cxn ang="0">
                <a:pos x="13" y="504"/>
              </a:cxn>
              <a:cxn ang="0">
                <a:pos x="19" y="488"/>
              </a:cxn>
              <a:cxn ang="0">
                <a:pos x="24" y="477"/>
              </a:cxn>
              <a:cxn ang="0">
                <a:pos x="30" y="467"/>
              </a:cxn>
              <a:cxn ang="0">
                <a:pos x="41" y="458"/>
              </a:cxn>
              <a:cxn ang="0">
                <a:pos x="49" y="450"/>
              </a:cxn>
              <a:cxn ang="0">
                <a:pos x="61" y="437"/>
              </a:cxn>
              <a:cxn ang="0">
                <a:pos x="72" y="431"/>
              </a:cxn>
              <a:cxn ang="0">
                <a:pos x="79" y="413"/>
              </a:cxn>
              <a:cxn ang="0">
                <a:pos x="81" y="397"/>
              </a:cxn>
              <a:cxn ang="0">
                <a:pos x="69" y="381"/>
              </a:cxn>
              <a:cxn ang="0">
                <a:pos x="61" y="367"/>
              </a:cxn>
              <a:cxn ang="0">
                <a:pos x="51" y="346"/>
              </a:cxn>
              <a:cxn ang="0">
                <a:pos x="61" y="319"/>
              </a:cxn>
              <a:cxn ang="0">
                <a:pos x="63" y="285"/>
              </a:cxn>
              <a:cxn ang="0">
                <a:pos x="65" y="271"/>
              </a:cxn>
              <a:cxn ang="0">
                <a:pos x="73" y="264"/>
              </a:cxn>
              <a:cxn ang="0">
                <a:pos x="76" y="260"/>
              </a:cxn>
              <a:cxn ang="0">
                <a:pos x="79" y="254"/>
              </a:cxn>
              <a:cxn ang="0">
                <a:pos x="79" y="242"/>
              </a:cxn>
              <a:cxn ang="0">
                <a:pos x="82" y="232"/>
              </a:cxn>
              <a:cxn ang="0">
                <a:pos x="83" y="225"/>
              </a:cxn>
              <a:cxn ang="0">
                <a:pos x="87" y="215"/>
              </a:cxn>
              <a:cxn ang="0">
                <a:pos x="94" y="201"/>
              </a:cxn>
              <a:cxn ang="0">
                <a:pos x="101" y="192"/>
              </a:cxn>
              <a:cxn ang="0">
                <a:pos x="105" y="187"/>
              </a:cxn>
              <a:cxn ang="0">
                <a:pos x="115" y="185"/>
              </a:cxn>
              <a:cxn ang="0">
                <a:pos x="120" y="182"/>
              </a:cxn>
              <a:cxn ang="0">
                <a:pos x="121" y="183"/>
              </a:cxn>
              <a:cxn ang="0">
                <a:pos x="130" y="177"/>
              </a:cxn>
              <a:cxn ang="0">
                <a:pos x="139" y="168"/>
              </a:cxn>
              <a:cxn ang="0">
                <a:pos x="151" y="160"/>
              </a:cxn>
              <a:cxn ang="0">
                <a:pos x="162" y="149"/>
              </a:cxn>
              <a:cxn ang="0">
                <a:pos x="168" y="138"/>
              </a:cxn>
              <a:cxn ang="0">
                <a:pos x="172" y="126"/>
              </a:cxn>
              <a:cxn ang="0">
                <a:pos x="171" y="115"/>
              </a:cxn>
              <a:cxn ang="0">
                <a:pos x="169" y="105"/>
              </a:cxn>
              <a:cxn ang="0">
                <a:pos x="173" y="89"/>
              </a:cxn>
              <a:cxn ang="0">
                <a:pos x="185" y="79"/>
              </a:cxn>
              <a:cxn ang="0">
                <a:pos x="192" y="71"/>
              </a:cxn>
              <a:cxn ang="0">
                <a:pos x="197" y="66"/>
              </a:cxn>
              <a:cxn ang="0">
                <a:pos x="203" y="59"/>
              </a:cxn>
              <a:cxn ang="0">
                <a:pos x="214" y="54"/>
              </a:cxn>
              <a:cxn ang="0">
                <a:pos x="228" y="48"/>
              </a:cxn>
              <a:cxn ang="0">
                <a:pos x="231" y="41"/>
              </a:cxn>
              <a:cxn ang="0">
                <a:pos x="236" y="28"/>
              </a:cxn>
              <a:cxn ang="0">
                <a:pos x="290" y="13"/>
              </a:cxn>
            </a:cxnLst>
            <a:rect l="0" t="0" r="r" b="b"/>
            <a:pathLst>
              <a:path w="342" h="556">
                <a:moveTo>
                  <a:pt x="342" y="11"/>
                </a:moveTo>
                <a:lnTo>
                  <a:pt x="338" y="12"/>
                </a:lnTo>
                <a:lnTo>
                  <a:pt x="313" y="33"/>
                </a:lnTo>
                <a:lnTo>
                  <a:pt x="300" y="63"/>
                </a:lnTo>
                <a:lnTo>
                  <a:pt x="295" y="84"/>
                </a:lnTo>
                <a:lnTo>
                  <a:pt x="295" y="98"/>
                </a:lnTo>
                <a:lnTo>
                  <a:pt x="281" y="129"/>
                </a:lnTo>
                <a:lnTo>
                  <a:pt x="246" y="173"/>
                </a:lnTo>
                <a:lnTo>
                  <a:pt x="231" y="204"/>
                </a:lnTo>
                <a:lnTo>
                  <a:pt x="201" y="239"/>
                </a:lnTo>
                <a:lnTo>
                  <a:pt x="180" y="266"/>
                </a:lnTo>
                <a:lnTo>
                  <a:pt x="164" y="289"/>
                </a:lnTo>
                <a:lnTo>
                  <a:pt x="156" y="300"/>
                </a:lnTo>
                <a:lnTo>
                  <a:pt x="137" y="324"/>
                </a:lnTo>
                <a:lnTo>
                  <a:pt x="135" y="327"/>
                </a:lnTo>
                <a:lnTo>
                  <a:pt x="108" y="355"/>
                </a:lnTo>
                <a:lnTo>
                  <a:pt x="103" y="376"/>
                </a:lnTo>
                <a:lnTo>
                  <a:pt x="97" y="411"/>
                </a:lnTo>
                <a:lnTo>
                  <a:pt x="98" y="444"/>
                </a:lnTo>
                <a:lnTo>
                  <a:pt x="96" y="477"/>
                </a:lnTo>
                <a:lnTo>
                  <a:pt x="77" y="521"/>
                </a:lnTo>
                <a:lnTo>
                  <a:pt x="64" y="555"/>
                </a:lnTo>
                <a:lnTo>
                  <a:pt x="64" y="556"/>
                </a:lnTo>
                <a:lnTo>
                  <a:pt x="45" y="556"/>
                </a:lnTo>
                <a:lnTo>
                  <a:pt x="30" y="556"/>
                </a:lnTo>
                <a:lnTo>
                  <a:pt x="29" y="556"/>
                </a:lnTo>
                <a:lnTo>
                  <a:pt x="28" y="556"/>
                </a:lnTo>
                <a:lnTo>
                  <a:pt x="21" y="556"/>
                </a:lnTo>
                <a:lnTo>
                  <a:pt x="10" y="555"/>
                </a:lnTo>
                <a:lnTo>
                  <a:pt x="0" y="555"/>
                </a:lnTo>
                <a:lnTo>
                  <a:pt x="0" y="555"/>
                </a:lnTo>
                <a:lnTo>
                  <a:pt x="0" y="554"/>
                </a:lnTo>
                <a:lnTo>
                  <a:pt x="0" y="553"/>
                </a:lnTo>
                <a:lnTo>
                  <a:pt x="0" y="552"/>
                </a:lnTo>
                <a:lnTo>
                  <a:pt x="0" y="551"/>
                </a:lnTo>
                <a:lnTo>
                  <a:pt x="0" y="548"/>
                </a:lnTo>
                <a:lnTo>
                  <a:pt x="0" y="548"/>
                </a:lnTo>
                <a:lnTo>
                  <a:pt x="0" y="547"/>
                </a:lnTo>
                <a:lnTo>
                  <a:pt x="0" y="545"/>
                </a:lnTo>
                <a:lnTo>
                  <a:pt x="2" y="543"/>
                </a:lnTo>
                <a:lnTo>
                  <a:pt x="2" y="540"/>
                </a:lnTo>
                <a:lnTo>
                  <a:pt x="2" y="539"/>
                </a:lnTo>
                <a:lnTo>
                  <a:pt x="2" y="537"/>
                </a:lnTo>
                <a:lnTo>
                  <a:pt x="3" y="534"/>
                </a:lnTo>
                <a:lnTo>
                  <a:pt x="3" y="534"/>
                </a:lnTo>
                <a:lnTo>
                  <a:pt x="4" y="532"/>
                </a:lnTo>
                <a:lnTo>
                  <a:pt x="4" y="530"/>
                </a:lnTo>
                <a:lnTo>
                  <a:pt x="4" y="529"/>
                </a:lnTo>
                <a:lnTo>
                  <a:pt x="5" y="525"/>
                </a:lnTo>
                <a:lnTo>
                  <a:pt x="5" y="522"/>
                </a:lnTo>
                <a:lnTo>
                  <a:pt x="4" y="519"/>
                </a:lnTo>
                <a:lnTo>
                  <a:pt x="5" y="515"/>
                </a:lnTo>
                <a:lnTo>
                  <a:pt x="7" y="512"/>
                </a:lnTo>
                <a:lnTo>
                  <a:pt x="9" y="509"/>
                </a:lnTo>
                <a:lnTo>
                  <a:pt x="10" y="506"/>
                </a:lnTo>
                <a:lnTo>
                  <a:pt x="13" y="504"/>
                </a:lnTo>
                <a:lnTo>
                  <a:pt x="14" y="501"/>
                </a:lnTo>
                <a:lnTo>
                  <a:pt x="15" y="496"/>
                </a:lnTo>
                <a:lnTo>
                  <a:pt x="18" y="492"/>
                </a:lnTo>
                <a:lnTo>
                  <a:pt x="19" y="488"/>
                </a:lnTo>
                <a:lnTo>
                  <a:pt x="21" y="487"/>
                </a:lnTo>
                <a:lnTo>
                  <a:pt x="21" y="484"/>
                </a:lnTo>
                <a:lnTo>
                  <a:pt x="23" y="481"/>
                </a:lnTo>
                <a:lnTo>
                  <a:pt x="24" y="477"/>
                </a:lnTo>
                <a:lnTo>
                  <a:pt x="27" y="473"/>
                </a:lnTo>
                <a:lnTo>
                  <a:pt x="28" y="471"/>
                </a:lnTo>
                <a:lnTo>
                  <a:pt x="29" y="468"/>
                </a:lnTo>
                <a:lnTo>
                  <a:pt x="30" y="467"/>
                </a:lnTo>
                <a:lnTo>
                  <a:pt x="32" y="464"/>
                </a:lnTo>
                <a:lnTo>
                  <a:pt x="36" y="462"/>
                </a:lnTo>
                <a:lnTo>
                  <a:pt x="38" y="459"/>
                </a:lnTo>
                <a:lnTo>
                  <a:pt x="41" y="458"/>
                </a:lnTo>
                <a:lnTo>
                  <a:pt x="44" y="455"/>
                </a:lnTo>
                <a:lnTo>
                  <a:pt x="47" y="454"/>
                </a:lnTo>
                <a:lnTo>
                  <a:pt x="48" y="452"/>
                </a:lnTo>
                <a:lnTo>
                  <a:pt x="49" y="450"/>
                </a:lnTo>
                <a:lnTo>
                  <a:pt x="51" y="449"/>
                </a:lnTo>
                <a:lnTo>
                  <a:pt x="53" y="446"/>
                </a:lnTo>
                <a:lnTo>
                  <a:pt x="56" y="445"/>
                </a:lnTo>
                <a:lnTo>
                  <a:pt x="61" y="437"/>
                </a:lnTo>
                <a:lnTo>
                  <a:pt x="64" y="435"/>
                </a:lnTo>
                <a:lnTo>
                  <a:pt x="66" y="434"/>
                </a:lnTo>
                <a:lnTo>
                  <a:pt x="69" y="434"/>
                </a:lnTo>
                <a:lnTo>
                  <a:pt x="72" y="431"/>
                </a:lnTo>
                <a:lnTo>
                  <a:pt x="75" y="429"/>
                </a:lnTo>
                <a:lnTo>
                  <a:pt x="78" y="423"/>
                </a:lnTo>
                <a:lnTo>
                  <a:pt x="78" y="418"/>
                </a:lnTo>
                <a:lnTo>
                  <a:pt x="79" y="413"/>
                </a:lnTo>
                <a:lnTo>
                  <a:pt x="81" y="409"/>
                </a:lnTo>
                <a:lnTo>
                  <a:pt x="82" y="405"/>
                </a:lnTo>
                <a:lnTo>
                  <a:pt x="81" y="401"/>
                </a:lnTo>
                <a:lnTo>
                  <a:pt x="81" y="397"/>
                </a:lnTo>
                <a:lnTo>
                  <a:pt x="79" y="393"/>
                </a:lnTo>
                <a:lnTo>
                  <a:pt x="79" y="378"/>
                </a:lnTo>
                <a:lnTo>
                  <a:pt x="73" y="375"/>
                </a:lnTo>
                <a:lnTo>
                  <a:pt x="69" y="381"/>
                </a:lnTo>
                <a:lnTo>
                  <a:pt x="64" y="380"/>
                </a:lnTo>
                <a:lnTo>
                  <a:pt x="64" y="378"/>
                </a:lnTo>
                <a:lnTo>
                  <a:pt x="65" y="373"/>
                </a:lnTo>
                <a:lnTo>
                  <a:pt x="61" y="367"/>
                </a:lnTo>
                <a:lnTo>
                  <a:pt x="56" y="364"/>
                </a:lnTo>
                <a:lnTo>
                  <a:pt x="54" y="359"/>
                </a:lnTo>
                <a:lnTo>
                  <a:pt x="52" y="355"/>
                </a:lnTo>
                <a:lnTo>
                  <a:pt x="51" y="346"/>
                </a:lnTo>
                <a:lnTo>
                  <a:pt x="54" y="343"/>
                </a:lnTo>
                <a:lnTo>
                  <a:pt x="59" y="339"/>
                </a:lnTo>
                <a:lnTo>
                  <a:pt x="59" y="332"/>
                </a:lnTo>
                <a:lnTo>
                  <a:pt x="61" y="319"/>
                </a:lnTo>
                <a:lnTo>
                  <a:pt x="65" y="310"/>
                </a:lnTo>
                <a:lnTo>
                  <a:pt x="67" y="299"/>
                </a:lnTo>
                <a:lnTo>
                  <a:pt x="65" y="292"/>
                </a:lnTo>
                <a:lnTo>
                  <a:pt x="63" y="285"/>
                </a:lnTo>
                <a:lnTo>
                  <a:pt x="63" y="280"/>
                </a:lnTo>
                <a:lnTo>
                  <a:pt x="64" y="276"/>
                </a:lnTo>
                <a:lnTo>
                  <a:pt x="65" y="274"/>
                </a:lnTo>
                <a:lnTo>
                  <a:pt x="65" y="271"/>
                </a:lnTo>
                <a:lnTo>
                  <a:pt x="67" y="268"/>
                </a:lnTo>
                <a:lnTo>
                  <a:pt x="69" y="266"/>
                </a:lnTo>
                <a:lnTo>
                  <a:pt x="70" y="266"/>
                </a:lnTo>
                <a:lnTo>
                  <a:pt x="73" y="264"/>
                </a:lnTo>
                <a:lnTo>
                  <a:pt x="75" y="263"/>
                </a:lnTo>
                <a:lnTo>
                  <a:pt x="75" y="262"/>
                </a:lnTo>
                <a:lnTo>
                  <a:pt x="75" y="261"/>
                </a:lnTo>
                <a:lnTo>
                  <a:pt x="76" y="260"/>
                </a:lnTo>
                <a:lnTo>
                  <a:pt x="77" y="259"/>
                </a:lnTo>
                <a:lnTo>
                  <a:pt x="78" y="258"/>
                </a:lnTo>
                <a:lnTo>
                  <a:pt x="79" y="256"/>
                </a:lnTo>
                <a:lnTo>
                  <a:pt x="79" y="254"/>
                </a:lnTo>
                <a:lnTo>
                  <a:pt x="79" y="251"/>
                </a:lnTo>
                <a:lnTo>
                  <a:pt x="79" y="248"/>
                </a:lnTo>
                <a:lnTo>
                  <a:pt x="79" y="245"/>
                </a:lnTo>
                <a:lnTo>
                  <a:pt x="79" y="242"/>
                </a:lnTo>
                <a:lnTo>
                  <a:pt x="80" y="238"/>
                </a:lnTo>
                <a:lnTo>
                  <a:pt x="80" y="236"/>
                </a:lnTo>
                <a:lnTo>
                  <a:pt x="80" y="234"/>
                </a:lnTo>
                <a:lnTo>
                  <a:pt x="82" y="232"/>
                </a:lnTo>
                <a:lnTo>
                  <a:pt x="82" y="229"/>
                </a:lnTo>
                <a:lnTo>
                  <a:pt x="82" y="228"/>
                </a:lnTo>
                <a:lnTo>
                  <a:pt x="83" y="227"/>
                </a:lnTo>
                <a:lnTo>
                  <a:pt x="83" y="225"/>
                </a:lnTo>
                <a:lnTo>
                  <a:pt x="84" y="224"/>
                </a:lnTo>
                <a:lnTo>
                  <a:pt x="84" y="222"/>
                </a:lnTo>
                <a:lnTo>
                  <a:pt x="85" y="219"/>
                </a:lnTo>
                <a:lnTo>
                  <a:pt x="87" y="215"/>
                </a:lnTo>
                <a:lnTo>
                  <a:pt x="89" y="212"/>
                </a:lnTo>
                <a:lnTo>
                  <a:pt x="92" y="207"/>
                </a:lnTo>
                <a:lnTo>
                  <a:pt x="93" y="203"/>
                </a:lnTo>
                <a:lnTo>
                  <a:pt x="94" y="201"/>
                </a:lnTo>
                <a:lnTo>
                  <a:pt x="98" y="199"/>
                </a:lnTo>
                <a:lnTo>
                  <a:pt x="99" y="196"/>
                </a:lnTo>
                <a:lnTo>
                  <a:pt x="99" y="194"/>
                </a:lnTo>
                <a:lnTo>
                  <a:pt x="101" y="192"/>
                </a:lnTo>
                <a:lnTo>
                  <a:pt x="101" y="191"/>
                </a:lnTo>
                <a:lnTo>
                  <a:pt x="103" y="190"/>
                </a:lnTo>
                <a:lnTo>
                  <a:pt x="104" y="189"/>
                </a:lnTo>
                <a:lnTo>
                  <a:pt x="105" y="187"/>
                </a:lnTo>
                <a:lnTo>
                  <a:pt x="108" y="187"/>
                </a:lnTo>
                <a:lnTo>
                  <a:pt x="110" y="186"/>
                </a:lnTo>
                <a:lnTo>
                  <a:pt x="112" y="185"/>
                </a:lnTo>
                <a:lnTo>
                  <a:pt x="115" y="185"/>
                </a:lnTo>
                <a:lnTo>
                  <a:pt x="117" y="185"/>
                </a:lnTo>
                <a:lnTo>
                  <a:pt x="119" y="185"/>
                </a:lnTo>
                <a:lnTo>
                  <a:pt x="119" y="183"/>
                </a:lnTo>
                <a:lnTo>
                  <a:pt x="120" y="182"/>
                </a:lnTo>
                <a:lnTo>
                  <a:pt x="120" y="184"/>
                </a:lnTo>
                <a:lnTo>
                  <a:pt x="121" y="185"/>
                </a:lnTo>
                <a:lnTo>
                  <a:pt x="122" y="184"/>
                </a:lnTo>
                <a:lnTo>
                  <a:pt x="121" y="183"/>
                </a:lnTo>
                <a:lnTo>
                  <a:pt x="121" y="182"/>
                </a:lnTo>
                <a:lnTo>
                  <a:pt x="125" y="180"/>
                </a:lnTo>
                <a:lnTo>
                  <a:pt x="126" y="178"/>
                </a:lnTo>
                <a:lnTo>
                  <a:pt x="130" y="177"/>
                </a:lnTo>
                <a:lnTo>
                  <a:pt x="131" y="175"/>
                </a:lnTo>
                <a:lnTo>
                  <a:pt x="134" y="172"/>
                </a:lnTo>
                <a:lnTo>
                  <a:pt x="136" y="170"/>
                </a:lnTo>
                <a:lnTo>
                  <a:pt x="139" y="168"/>
                </a:lnTo>
                <a:lnTo>
                  <a:pt x="142" y="166"/>
                </a:lnTo>
                <a:lnTo>
                  <a:pt x="142" y="164"/>
                </a:lnTo>
                <a:lnTo>
                  <a:pt x="145" y="162"/>
                </a:lnTo>
                <a:lnTo>
                  <a:pt x="151" y="160"/>
                </a:lnTo>
                <a:lnTo>
                  <a:pt x="155" y="159"/>
                </a:lnTo>
                <a:lnTo>
                  <a:pt x="157" y="156"/>
                </a:lnTo>
                <a:lnTo>
                  <a:pt x="159" y="153"/>
                </a:lnTo>
                <a:lnTo>
                  <a:pt x="162" y="149"/>
                </a:lnTo>
                <a:lnTo>
                  <a:pt x="163" y="144"/>
                </a:lnTo>
                <a:lnTo>
                  <a:pt x="164" y="142"/>
                </a:lnTo>
                <a:lnTo>
                  <a:pt x="167" y="140"/>
                </a:lnTo>
                <a:lnTo>
                  <a:pt x="168" y="138"/>
                </a:lnTo>
                <a:lnTo>
                  <a:pt x="169" y="135"/>
                </a:lnTo>
                <a:lnTo>
                  <a:pt x="170" y="133"/>
                </a:lnTo>
                <a:lnTo>
                  <a:pt x="171" y="130"/>
                </a:lnTo>
                <a:lnTo>
                  <a:pt x="172" y="126"/>
                </a:lnTo>
                <a:lnTo>
                  <a:pt x="171" y="123"/>
                </a:lnTo>
                <a:lnTo>
                  <a:pt x="170" y="121"/>
                </a:lnTo>
                <a:lnTo>
                  <a:pt x="170" y="118"/>
                </a:lnTo>
                <a:lnTo>
                  <a:pt x="171" y="115"/>
                </a:lnTo>
                <a:lnTo>
                  <a:pt x="172" y="111"/>
                </a:lnTo>
                <a:lnTo>
                  <a:pt x="170" y="110"/>
                </a:lnTo>
                <a:lnTo>
                  <a:pt x="170" y="108"/>
                </a:lnTo>
                <a:lnTo>
                  <a:pt x="169" y="105"/>
                </a:lnTo>
                <a:lnTo>
                  <a:pt x="169" y="102"/>
                </a:lnTo>
                <a:lnTo>
                  <a:pt x="169" y="98"/>
                </a:lnTo>
                <a:lnTo>
                  <a:pt x="171" y="93"/>
                </a:lnTo>
                <a:lnTo>
                  <a:pt x="173" y="89"/>
                </a:lnTo>
                <a:lnTo>
                  <a:pt x="176" y="87"/>
                </a:lnTo>
                <a:lnTo>
                  <a:pt x="178" y="84"/>
                </a:lnTo>
                <a:lnTo>
                  <a:pt x="180" y="80"/>
                </a:lnTo>
                <a:lnTo>
                  <a:pt x="185" y="79"/>
                </a:lnTo>
                <a:lnTo>
                  <a:pt x="187" y="74"/>
                </a:lnTo>
                <a:lnTo>
                  <a:pt x="187" y="74"/>
                </a:lnTo>
                <a:lnTo>
                  <a:pt x="189" y="73"/>
                </a:lnTo>
                <a:lnTo>
                  <a:pt x="192" y="71"/>
                </a:lnTo>
                <a:lnTo>
                  <a:pt x="194" y="70"/>
                </a:lnTo>
                <a:lnTo>
                  <a:pt x="196" y="69"/>
                </a:lnTo>
                <a:lnTo>
                  <a:pt x="197" y="68"/>
                </a:lnTo>
                <a:lnTo>
                  <a:pt x="197" y="66"/>
                </a:lnTo>
                <a:lnTo>
                  <a:pt x="198" y="65"/>
                </a:lnTo>
                <a:lnTo>
                  <a:pt x="200" y="63"/>
                </a:lnTo>
                <a:lnTo>
                  <a:pt x="202" y="60"/>
                </a:lnTo>
                <a:lnTo>
                  <a:pt x="203" y="59"/>
                </a:lnTo>
                <a:lnTo>
                  <a:pt x="205" y="57"/>
                </a:lnTo>
                <a:lnTo>
                  <a:pt x="208" y="57"/>
                </a:lnTo>
                <a:lnTo>
                  <a:pt x="211" y="55"/>
                </a:lnTo>
                <a:lnTo>
                  <a:pt x="214" y="54"/>
                </a:lnTo>
                <a:lnTo>
                  <a:pt x="217" y="52"/>
                </a:lnTo>
                <a:lnTo>
                  <a:pt x="219" y="51"/>
                </a:lnTo>
                <a:lnTo>
                  <a:pt x="223" y="50"/>
                </a:lnTo>
                <a:lnTo>
                  <a:pt x="228" y="48"/>
                </a:lnTo>
                <a:lnTo>
                  <a:pt x="230" y="47"/>
                </a:lnTo>
                <a:lnTo>
                  <a:pt x="231" y="46"/>
                </a:lnTo>
                <a:lnTo>
                  <a:pt x="230" y="43"/>
                </a:lnTo>
                <a:lnTo>
                  <a:pt x="231" y="41"/>
                </a:lnTo>
                <a:lnTo>
                  <a:pt x="233" y="37"/>
                </a:lnTo>
                <a:lnTo>
                  <a:pt x="234" y="34"/>
                </a:lnTo>
                <a:lnTo>
                  <a:pt x="235" y="32"/>
                </a:lnTo>
                <a:lnTo>
                  <a:pt x="236" y="28"/>
                </a:lnTo>
                <a:lnTo>
                  <a:pt x="236" y="27"/>
                </a:lnTo>
                <a:lnTo>
                  <a:pt x="240" y="27"/>
                </a:lnTo>
                <a:lnTo>
                  <a:pt x="259" y="36"/>
                </a:lnTo>
                <a:lnTo>
                  <a:pt x="290" y="13"/>
                </a:lnTo>
                <a:lnTo>
                  <a:pt x="311" y="4"/>
                </a:lnTo>
                <a:lnTo>
                  <a:pt x="328" y="0"/>
                </a:lnTo>
                <a:lnTo>
                  <a:pt x="342" y="11"/>
                </a:lnTo>
                <a:close/>
              </a:path>
            </a:pathLst>
          </a:custGeom>
          <a:solidFill>
            <a:srgbClr val="3366FF"/>
          </a:solidFill>
          <a:ln w="9525">
            <a:solidFill>
              <a:srgbClr val="3366FF"/>
            </a:solidFill>
            <a:round/>
            <a:headEnd/>
            <a:tailEnd/>
          </a:ln>
        </p:spPr>
        <p:txBody>
          <a:bodyPr/>
          <a:lstStyle/>
          <a:p>
            <a:endParaRPr lang="en-US"/>
          </a:p>
        </p:txBody>
      </p:sp>
      <p:sp>
        <p:nvSpPr>
          <p:cNvPr id="7" name="Freeform 11"/>
          <p:cNvSpPr>
            <a:spLocks/>
          </p:cNvSpPr>
          <p:nvPr/>
        </p:nvSpPr>
        <p:spPr bwMode="auto">
          <a:xfrm>
            <a:off x="6559550" y="2146300"/>
            <a:ext cx="1108075" cy="2479675"/>
          </a:xfrm>
          <a:custGeom>
            <a:avLst/>
            <a:gdLst/>
            <a:ahLst/>
            <a:cxnLst>
              <a:cxn ang="0">
                <a:pos x="589" y="91"/>
              </a:cxn>
              <a:cxn ang="0">
                <a:pos x="535" y="265"/>
              </a:cxn>
              <a:cxn ang="0">
                <a:pos x="500" y="464"/>
              </a:cxn>
              <a:cxn ang="0">
                <a:pos x="503" y="675"/>
              </a:cxn>
              <a:cxn ang="0">
                <a:pos x="422" y="989"/>
              </a:cxn>
              <a:cxn ang="0">
                <a:pos x="459" y="1190"/>
              </a:cxn>
              <a:cxn ang="0">
                <a:pos x="292" y="1407"/>
              </a:cxn>
              <a:cxn ang="0">
                <a:pos x="92" y="1526"/>
              </a:cxn>
              <a:cxn ang="0">
                <a:pos x="1" y="1544"/>
              </a:cxn>
              <a:cxn ang="0">
                <a:pos x="15" y="1526"/>
              </a:cxn>
              <a:cxn ang="0">
                <a:pos x="33" y="1515"/>
              </a:cxn>
              <a:cxn ang="0">
                <a:pos x="43" y="1504"/>
              </a:cxn>
              <a:cxn ang="0">
                <a:pos x="51" y="1467"/>
              </a:cxn>
              <a:cxn ang="0">
                <a:pos x="58" y="1444"/>
              </a:cxn>
              <a:cxn ang="0">
                <a:pos x="62" y="1417"/>
              </a:cxn>
              <a:cxn ang="0">
                <a:pos x="67" y="1402"/>
              </a:cxn>
              <a:cxn ang="0">
                <a:pos x="72" y="1394"/>
              </a:cxn>
              <a:cxn ang="0">
                <a:pos x="83" y="1370"/>
              </a:cxn>
              <a:cxn ang="0">
                <a:pos x="94" y="1351"/>
              </a:cxn>
              <a:cxn ang="0">
                <a:pos x="104" y="1342"/>
              </a:cxn>
              <a:cxn ang="0">
                <a:pos x="111" y="1317"/>
              </a:cxn>
              <a:cxn ang="0">
                <a:pos x="122" y="1291"/>
              </a:cxn>
              <a:cxn ang="0">
                <a:pos x="153" y="1267"/>
              </a:cxn>
              <a:cxn ang="0">
                <a:pos x="192" y="1258"/>
              </a:cxn>
              <a:cxn ang="0">
                <a:pos x="218" y="1236"/>
              </a:cxn>
              <a:cxn ang="0">
                <a:pos x="243" y="1193"/>
              </a:cxn>
              <a:cxn ang="0">
                <a:pos x="270" y="1144"/>
              </a:cxn>
              <a:cxn ang="0">
                <a:pos x="291" y="1121"/>
              </a:cxn>
              <a:cxn ang="0">
                <a:pos x="301" y="1086"/>
              </a:cxn>
              <a:cxn ang="0">
                <a:pos x="325" y="1059"/>
              </a:cxn>
              <a:cxn ang="0">
                <a:pos x="338" y="1047"/>
              </a:cxn>
              <a:cxn ang="0">
                <a:pos x="357" y="1030"/>
              </a:cxn>
              <a:cxn ang="0">
                <a:pos x="365" y="1014"/>
              </a:cxn>
              <a:cxn ang="0">
                <a:pos x="377" y="995"/>
              </a:cxn>
              <a:cxn ang="0">
                <a:pos x="384" y="958"/>
              </a:cxn>
              <a:cxn ang="0">
                <a:pos x="391" y="937"/>
              </a:cxn>
              <a:cxn ang="0">
                <a:pos x="407" y="912"/>
              </a:cxn>
              <a:cxn ang="0">
                <a:pos x="402" y="888"/>
              </a:cxn>
              <a:cxn ang="0">
                <a:pos x="402" y="850"/>
              </a:cxn>
              <a:cxn ang="0">
                <a:pos x="421" y="834"/>
              </a:cxn>
              <a:cxn ang="0">
                <a:pos x="438" y="803"/>
              </a:cxn>
              <a:cxn ang="0">
                <a:pos x="445" y="765"/>
              </a:cxn>
              <a:cxn ang="0">
                <a:pos x="447" y="717"/>
              </a:cxn>
              <a:cxn ang="0">
                <a:pos x="463" y="647"/>
              </a:cxn>
              <a:cxn ang="0">
                <a:pos x="447" y="620"/>
              </a:cxn>
              <a:cxn ang="0">
                <a:pos x="440" y="574"/>
              </a:cxn>
              <a:cxn ang="0">
                <a:pos x="440" y="522"/>
              </a:cxn>
              <a:cxn ang="0">
                <a:pos x="431" y="484"/>
              </a:cxn>
              <a:cxn ang="0">
                <a:pos x="438" y="458"/>
              </a:cxn>
              <a:cxn ang="0">
                <a:pos x="436" y="423"/>
              </a:cxn>
              <a:cxn ang="0">
                <a:pos x="440" y="395"/>
              </a:cxn>
              <a:cxn ang="0">
                <a:pos x="451" y="360"/>
              </a:cxn>
              <a:cxn ang="0">
                <a:pos x="441" y="336"/>
              </a:cxn>
              <a:cxn ang="0">
                <a:pos x="419" y="297"/>
              </a:cxn>
              <a:cxn ang="0">
                <a:pos x="395" y="270"/>
              </a:cxn>
              <a:cxn ang="0">
                <a:pos x="379" y="214"/>
              </a:cxn>
              <a:cxn ang="0">
                <a:pos x="383" y="172"/>
              </a:cxn>
              <a:cxn ang="0">
                <a:pos x="391" y="125"/>
              </a:cxn>
              <a:cxn ang="0">
                <a:pos x="387" y="90"/>
              </a:cxn>
              <a:cxn ang="0">
                <a:pos x="398" y="60"/>
              </a:cxn>
              <a:cxn ang="0">
                <a:pos x="412" y="20"/>
              </a:cxn>
            </a:cxnLst>
            <a:rect l="0" t="0" r="r" b="b"/>
            <a:pathLst>
              <a:path w="698" h="1562">
                <a:moveTo>
                  <a:pt x="698" y="0"/>
                </a:moveTo>
                <a:lnTo>
                  <a:pt x="694" y="22"/>
                </a:lnTo>
                <a:lnTo>
                  <a:pt x="671" y="39"/>
                </a:lnTo>
                <a:lnTo>
                  <a:pt x="647" y="51"/>
                </a:lnTo>
                <a:lnTo>
                  <a:pt x="623" y="53"/>
                </a:lnTo>
                <a:lnTo>
                  <a:pt x="609" y="56"/>
                </a:lnTo>
                <a:lnTo>
                  <a:pt x="601" y="67"/>
                </a:lnTo>
                <a:lnTo>
                  <a:pt x="589" y="91"/>
                </a:lnTo>
                <a:lnTo>
                  <a:pt x="584" y="119"/>
                </a:lnTo>
                <a:lnTo>
                  <a:pt x="574" y="138"/>
                </a:lnTo>
                <a:lnTo>
                  <a:pt x="564" y="147"/>
                </a:lnTo>
                <a:lnTo>
                  <a:pt x="554" y="156"/>
                </a:lnTo>
                <a:lnTo>
                  <a:pt x="547" y="182"/>
                </a:lnTo>
                <a:lnTo>
                  <a:pt x="550" y="201"/>
                </a:lnTo>
                <a:lnTo>
                  <a:pt x="546" y="233"/>
                </a:lnTo>
                <a:lnTo>
                  <a:pt x="535" y="265"/>
                </a:lnTo>
                <a:lnTo>
                  <a:pt x="525" y="286"/>
                </a:lnTo>
                <a:lnTo>
                  <a:pt x="523" y="305"/>
                </a:lnTo>
                <a:lnTo>
                  <a:pt x="528" y="338"/>
                </a:lnTo>
                <a:lnTo>
                  <a:pt x="534" y="361"/>
                </a:lnTo>
                <a:lnTo>
                  <a:pt x="527" y="400"/>
                </a:lnTo>
                <a:lnTo>
                  <a:pt x="525" y="409"/>
                </a:lnTo>
                <a:lnTo>
                  <a:pt x="518" y="432"/>
                </a:lnTo>
                <a:lnTo>
                  <a:pt x="500" y="464"/>
                </a:lnTo>
                <a:lnTo>
                  <a:pt x="500" y="482"/>
                </a:lnTo>
                <a:lnTo>
                  <a:pt x="506" y="504"/>
                </a:lnTo>
                <a:lnTo>
                  <a:pt x="533" y="544"/>
                </a:lnTo>
                <a:lnTo>
                  <a:pt x="525" y="573"/>
                </a:lnTo>
                <a:lnTo>
                  <a:pt x="520" y="604"/>
                </a:lnTo>
                <a:lnTo>
                  <a:pt x="506" y="636"/>
                </a:lnTo>
                <a:lnTo>
                  <a:pt x="502" y="648"/>
                </a:lnTo>
                <a:lnTo>
                  <a:pt x="503" y="675"/>
                </a:lnTo>
                <a:lnTo>
                  <a:pt x="502" y="700"/>
                </a:lnTo>
                <a:lnTo>
                  <a:pt x="495" y="761"/>
                </a:lnTo>
                <a:lnTo>
                  <a:pt x="491" y="830"/>
                </a:lnTo>
                <a:lnTo>
                  <a:pt x="484" y="869"/>
                </a:lnTo>
                <a:lnTo>
                  <a:pt x="471" y="904"/>
                </a:lnTo>
                <a:lnTo>
                  <a:pt x="454" y="931"/>
                </a:lnTo>
                <a:lnTo>
                  <a:pt x="435" y="963"/>
                </a:lnTo>
                <a:lnTo>
                  <a:pt x="422" y="989"/>
                </a:lnTo>
                <a:lnTo>
                  <a:pt x="421" y="1009"/>
                </a:lnTo>
                <a:lnTo>
                  <a:pt x="436" y="1033"/>
                </a:lnTo>
                <a:lnTo>
                  <a:pt x="468" y="1049"/>
                </a:lnTo>
                <a:lnTo>
                  <a:pt x="480" y="1061"/>
                </a:lnTo>
                <a:lnTo>
                  <a:pt x="483" y="1080"/>
                </a:lnTo>
                <a:lnTo>
                  <a:pt x="473" y="1117"/>
                </a:lnTo>
                <a:lnTo>
                  <a:pt x="468" y="1154"/>
                </a:lnTo>
                <a:lnTo>
                  <a:pt x="459" y="1190"/>
                </a:lnTo>
                <a:lnTo>
                  <a:pt x="462" y="1206"/>
                </a:lnTo>
                <a:lnTo>
                  <a:pt x="445" y="1239"/>
                </a:lnTo>
                <a:lnTo>
                  <a:pt x="422" y="1268"/>
                </a:lnTo>
                <a:lnTo>
                  <a:pt x="407" y="1284"/>
                </a:lnTo>
                <a:lnTo>
                  <a:pt x="373" y="1327"/>
                </a:lnTo>
                <a:lnTo>
                  <a:pt x="351" y="1355"/>
                </a:lnTo>
                <a:lnTo>
                  <a:pt x="316" y="1382"/>
                </a:lnTo>
                <a:lnTo>
                  <a:pt x="292" y="1407"/>
                </a:lnTo>
                <a:lnTo>
                  <a:pt x="268" y="1421"/>
                </a:lnTo>
                <a:lnTo>
                  <a:pt x="243" y="1452"/>
                </a:lnTo>
                <a:lnTo>
                  <a:pt x="229" y="1464"/>
                </a:lnTo>
                <a:lnTo>
                  <a:pt x="208" y="1487"/>
                </a:lnTo>
                <a:lnTo>
                  <a:pt x="172" y="1513"/>
                </a:lnTo>
                <a:lnTo>
                  <a:pt x="140" y="1529"/>
                </a:lnTo>
                <a:lnTo>
                  <a:pt x="106" y="1537"/>
                </a:lnTo>
                <a:lnTo>
                  <a:pt x="92" y="1526"/>
                </a:lnTo>
                <a:lnTo>
                  <a:pt x="75" y="1530"/>
                </a:lnTo>
                <a:lnTo>
                  <a:pt x="54" y="1539"/>
                </a:lnTo>
                <a:lnTo>
                  <a:pt x="23" y="1562"/>
                </a:lnTo>
                <a:lnTo>
                  <a:pt x="4" y="1553"/>
                </a:lnTo>
                <a:lnTo>
                  <a:pt x="0" y="1553"/>
                </a:lnTo>
                <a:lnTo>
                  <a:pt x="0" y="1552"/>
                </a:lnTo>
                <a:lnTo>
                  <a:pt x="0" y="1549"/>
                </a:lnTo>
                <a:lnTo>
                  <a:pt x="1" y="1544"/>
                </a:lnTo>
                <a:lnTo>
                  <a:pt x="1" y="1540"/>
                </a:lnTo>
                <a:lnTo>
                  <a:pt x="2" y="1538"/>
                </a:lnTo>
                <a:lnTo>
                  <a:pt x="4" y="1539"/>
                </a:lnTo>
                <a:lnTo>
                  <a:pt x="8" y="1537"/>
                </a:lnTo>
                <a:lnTo>
                  <a:pt x="9" y="1535"/>
                </a:lnTo>
                <a:lnTo>
                  <a:pt x="12" y="1532"/>
                </a:lnTo>
                <a:lnTo>
                  <a:pt x="13" y="1529"/>
                </a:lnTo>
                <a:lnTo>
                  <a:pt x="15" y="1526"/>
                </a:lnTo>
                <a:lnTo>
                  <a:pt x="17" y="1525"/>
                </a:lnTo>
                <a:lnTo>
                  <a:pt x="19" y="1522"/>
                </a:lnTo>
                <a:lnTo>
                  <a:pt x="20" y="1522"/>
                </a:lnTo>
                <a:lnTo>
                  <a:pt x="22" y="1519"/>
                </a:lnTo>
                <a:lnTo>
                  <a:pt x="23" y="1517"/>
                </a:lnTo>
                <a:lnTo>
                  <a:pt x="26" y="1516"/>
                </a:lnTo>
                <a:lnTo>
                  <a:pt x="30" y="1515"/>
                </a:lnTo>
                <a:lnTo>
                  <a:pt x="33" y="1515"/>
                </a:lnTo>
                <a:lnTo>
                  <a:pt x="36" y="1515"/>
                </a:lnTo>
                <a:lnTo>
                  <a:pt x="40" y="1515"/>
                </a:lnTo>
                <a:lnTo>
                  <a:pt x="42" y="1513"/>
                </a:lnTo>
                <a:lnTo>
                  <a:pt x="42" y="1511"/>
                </a:lnTo>
                <a:lnTo>
                  <a:pt x="44" y="1510"/>
                </a:lnTo>
                <a:lnTo>
                  <a:pt x="44" y="1508"/>
                </a:lnTo>
                <a:lnTo>
                  <a:pt x="42" y="1507"/>
                </a:lnTo>
                <a:lnTo>
                  <a:pt x="43" y="1504"/>
                </a:lnTo>
                <a:lnTo>
                  <a:pt x="43" y="1500"/>
                </a:lnTo>
                <a:lnTo>
                  <a:pt x="45" y="1496"/>
                </a:lnTo>
                <a:lnTo>
                  <a:pt x="45" y="1492"/>
                </a:lnTo>
                <a:lnTo>
                  <a:pt x="48" y="1487"/>
                </a:lnTo>
                <a:lnTo>
                  <a:pt x="49" y="1482"/>
                </a:lnTo>
                <a:lnTo>
                  <a:pt x="50" y="1478"/>
                </a:lnTo>
                <a:lnTo>
                  <a:pt x="50" y="1472"/>
                </a:lnTo>
                <a:lnTo>
                  <a:pt x="51" y="1467"/>
                </a:lnTo>
                <a:lnTo>
                  <a:pt x="50" y="1462"/>
                </a:lnTo>
                <a:lnTo>
                  <a:pt x="50" y="1458"/>
                </a:lnTo>
                <a:lnTo>
                  <a:pt x="49" y="1455"/>
                </a:lnTo>
                <a:lnTo>
                  <a:pt x="50" y="1451"/>
                </a:lnTo>
                <a:lnTo>
                  <a:pt x="50" y="1448"/>
                </a:lnTo>
                <a:lnTo>
                  <a:pt x="52" y="1445"/>
                </a:lnTo>
                <a:lnTo>
                  <a:pt x="55" y="1445"/>
                </a:lnTo>
                <a:lnTo>
                  <a:pt x="58" y="1444"/>
                </a:lnTo>
                <a:lnTo>
                  <a:pt x="59" y="1441"/>
                </a:lnTo>
                <a:lnTo>
                  <a:pt x="59" y="1439"/>
                </a:lnTo>
                <a:lnTo>
                  <a:pt x="60" y="1437"/>
                </a:lnTo>
                <a:lnTo>
                  <a:pt x="60" y="1435"/>
                </a:lnTo>
                <a:lnTo>
                  <a:pt x="60" y="1433"/>
                </a:lnTo>
                <a:lnTo>
                  <a:pt x="61" y="1429"/>
                </a:lnTo>
                <a:lnTo>
                  <a:pt x="62" y="1421"/>
                </a:lnTo>
                <a:lnTo>
                  <a:pt x="62" y="1417"/>
                </a:lnTo>
                <a:lnTo>
                  <a:pt x="62" y="1415"/>
                </a:lnTo>
                <a:lnTo>
                  <a:pt x="63" y="1413"/>
                </a:lnTo>
                <a:lnTo>
                  <a:pt x="63" y="1409"/>
                </a:lnTo>
                <a:lnTo>
                  <a:pt x="64" y="1407"/>
                </a:lnTo>
                <a:lnTo>
                  <a:pt x="64" y="1405"/>
                </a:lnTo>
                <a:lnTo>
                  <a:pt x="65" y="1403"/>
                </a:lnTo>
                <a:lnTo>
                  <a:pt x="66" y="1403"/>
                </a:lnTo>
                <a:lnTo>
                  <a:pt x="67" y="1402"/>
                </a:lnTo>
                <a:lnTo>
                  <a:pt x="69" y="1400"/>
                </a:lnTo>
                <a:lnTo>
                  <a:pt x="69" y="1399"/>
                </a:lnTo>
                <a:lnTo>
                  <a:pt x="69" y="1399"/>
                </a:lnTo>
                <a:lnTo>
                  <a:pt x="70" y="1398"/>
                </a:lnTo>
                <a:lnTo>
                  <a:pt x="70" y="1396"/>
                </a:lnTo>
                <a:lnTo>
                  <a:pt x="71" y="1396"/>
                </a:lnTo>
                <a:lnTo>
                  <a:pt x="71" y="1395"/>
                </a:lnTo>
                <a:lnTo>
                  <a:pt x="72" y="1394"/>
                </a:lnTo>
                <a:lnTo>
                  <a:pt x="72" y="1393"/>
                </a:lnTo>
                <a:lnTo>
                  <a:pt x="73" y="1392"/>
                </a:lnTo>
                <a:lnTo>
                  <a:pt x="74" y="1388"/>
                </a:lnTo>
                <a:lnTo>
                  <a:pt x="75" y="1383"/>
                </a:lnTo>
                <a:lnTo>
                  <a:pt x="76" y="1381"/>
                </a:lnTo>
                <a:lnTo>
                  <a:pt x="78" y="1376"/>
                </a:lnTo>
                <a:lnTo>
                  <a:pt x="81" y="1373"/>
                </a:lnTo>
                <a:lnTo>
                  <a:pt x="83" y="1370"/>
                </a:lnTo>
                <a:lnTo>
                  <a:pt x="83" y="1366"/>
                </a:lnTo>
                <a:lnTo>
                  <a:pt x="84" y="1365"/>
                </a:lnTo>
                <a:lnTo>
                  <a:pt x="88" y="1361"/>
                </a:lnTo>
                <a:lnTo>
                  <a:pt x="89" y="1360"/>
                </a:lnTo>
                <a:lnTo>
                  <a:pt x="90" y="1357"/>
                </a:lnTo>
                <a:lnTo>
                  <a:pt x="91" y="1355"/>
                </a:lnTo>
                <a:lnTo>
                  <a:pt x="92" y="1352"/>
                </a:lnTo>
                <a:lnTo>
                  <a:pt x="94" y="1351"/>
                </a:lnTo>
                <a:lnTo>
                  <a:pt x="95" y="1350"/>
                </a:lnTo>
                <a:lnTo>
                  <a:pt x="96" y="1348"/>
                </a:lnTo>
                <a:lnTo>
                  <a:pt x="98" y="1347"/>
                </a:lnTo>
                <a:lnTo>
                  <a:pt x="100" y="1346"/>
                </a:lnTo>
                <a:lnTo>
                  <a:pt x="101" y="1345"/>
                </a:lnTo>
                <a:lnTo>
                  <a:pt x="102" y="1343"/>
                </a:lnTo>
                <a:lnTo>
                  <a:pt x="103" y="1342"/>
                </a:lnTo>
                <a:lnTo>
                  <a:pt x="104" y="1342"/>
                </a:lnTo>
                <a:lnTo>
                  <a:pt x="105" y="1338"/>
                </a:lnTo>
                <a:lnTo>
                  <a:pt x="106" y="1336"/>
                </a:lnTo>
                <a:lnTo>
                  <a:pt x="106" y="1334"/>
                </a:lnTo>
                <a:lnTo>
                  <a:pt x="107" y="1333"/>
                </a:lnTo>
                <a:lnTo>
                  <a:pt x="107" y="1331"/>
                </a:lnTo>
                <a:lnTo>
                  <a:pt x="106" y="1328"/>
                </a:lnTo>
                <a:lnTo>
                  <a:pt x="107" y="1322"/>
                </a:lnTo>
                <a:lnTo>
                  <a:pt x="111" y="1317"/>
                </a:lnTo>
                <a:lnTo>
                  <a:pt x="111" y="1313"/>
                </a:lnTo>
                <a:lnTo>
                  <a:pt x="112" y="1310"/>
                </a:lnTo>
                <a:lnTo>
                  <a:pt x="114" y="1307"/>
                </a:lnTo>
                <a:lnTo>
                  <a:pt x="116" y="1304"/>
                </a:lnTo>
                <a:lnTo>
                  <a:pt x="116" y="1299"/>
                </a:lnTo>
                <a:lnTo>
                  <a:pt x="118" y="1295"/>
                </a:lnTo>
                <a:lnTo>
                  <a:pt x="121" y="1293"/>
                </a:lnTo>
                <a:lnTo>
                  <a:pt x="122" y="1291"/>
                </a:lnTo>
                <a:lnTo>
                  <a:pt x="124" y="1288"/>
                </a:lnTo>
                <a:lnTo>
                  <a:pt x="132" y="1284"/>
                </a:lnTo>
                <a:lnTo>
                  <a:pt x="136" y="1282"/>
                </a:lnTo>
                <a:lnTo>
                  <a:pt x="139" y="1280"/>
                </a:lnTo>
                <a:lnTo>
                  <a:pt x="142" y="1278"/>
                </a:lnTo>
                <a:lnTo>
                  <a:pt x="145" y="1276"/>
                </a:lnTo>
                <a:lnTo>
                  <a:pt x="149" y="1272"/>
                </a:lnTo>
                <a:lnTo>
                  <a:pt x="153" y="1267"/>
                </a:lnTo>
                <a:lnTo>
                  <a:pt x="158" y="1263"/>
                </a:lnTo>
                <a:lnTo>
                  <a:pt x="164" y="1263"/>
                </a:lnTo>
                <a:lnTo>
                  <a:pt x="171" y="1263"/>
                </a:lnTo>
                <a:lnTo>
                  <a:pt x="177" y="1262"/>
                </a:lnTo>
                <a:lnTo>
                  <a:pt x="182" y="1260"/>
                </a:lnTo>
                <a:lnTo>
                  <a:pt x="186" y="1260"/>
                </a:lnTo>
                <a:lnTo>
                  <a:pt x="189" y="1259"/>
                </a:lnTo>
                <a:lnTo>
                  <a:pt x="192" y="1258"/>
                </a:lnTo>
                <a:lnTo>
                  <a:pt x="196" y="1255"/>
                </a:lnTo>
                <a:lnTo>
                  <a:pt x="199" y="1253"/>
                </a:lnTo>
                <a:lnTo>
                  <a:pt x="201" y="1252"/>
                </a:lnTo>
                <a:lnTo>
                  <a:pt x="205" y="1249"/>
                </a:lnTo>
                <a:lnTo>
                  <a:pt x="207" y="1248"/>
                </a:lnTo>
                <a:lnTo>
                  <a:pt x="210" y="1244"/>
                </a:lnTo>
                <a:lnTo>
                  <a:pt x="214" y="1241"/>
                </a:lnTo>
                <a:lnTo>
                  <a:pt x="218" y="1236"/>
                </a:lnTo>
                <a:lnTo>
                  <a:pt x="221" y="1230"/>
                </a:lnTo>
                <a:lnTo>
                  <a:pt x="225" y="1225"/>
                </a:lnTo>
                <a:lnTo>
                  <a:pt x="229" y="1219"/>
                </a:lnTo>
                <a:lnTo>
                  <a:pt x="231" y="1212"/>
                </a:lnTo>
                <a:lnTo>
                  <a:pt x="233" y="1206"/>
                </a:lnTo>
                <a:lnTo>
                  <a:pt x="238" y="1199"/>
                </a:lnTo>
                <a:lnTo>
                  <a:pt x="240" y="1195"/>
                </a:lnTo>
                <a:lnTo>
                  <a:pt x="243" y="1193"/>
                </a:lnTo>
                <a:lnTo>
                  <a:pt x="244" y="1190"/>
                </a:lnTo>
                <a:lnTo>
                  <a:pt x="247" y="1183"/>
                </a:lnTo>
                <a:lnTo>
                  <a:pt x="251" y="1178"/>
                </a:lnTo>
                <a:lnTo>
                  <a:pt x="255" y="1169"/>
                </a:lnTo>
                <a:lnTo>
                  <a:pt x="259" y="1161"/>
                </a:lnTo>
                <a:lnTo>
                  <a:pt x="262" y="1155"/>
                </a:lnTo>
                <a:lnTo>
                  <a:pt x="266" y="1149"/>
                </a:lnTo>
                <a:lnTo>
                  <a:pt x="270" y="1144"/>
                </a:lnTo>
                <a:lnTo>
                  <a:pt x="271" y="1140"/>
                </a:lnTo>
                <a:lnTo>
                  <a:pt x="272" y="1137"/>
                </a:lnTo>
                <a:lnTo>
                  <a:pt x="276" y="1132"/>
                </a:lnTo>
                <a:lnTo>
                  <a:pt x="278" y="1129"/>
                </a:lnTo>
                <a:lnTo>
                  <a:pt x="281" y="1126"/>
                </a:lnTo>
                <a:lnTo>
                  <a:pt x="285" y="1124"/>
                </a:lnTo>
                <a:lnTo>
                  <a:pt x="289" y="1123"/>
                </a:lnTo>
                <a:lnTo>
                  <a:pt x="291" y="1121"/>
                </a:lnTo>
                <a:lnTo>
                  <a:pt x="293" y="1119"/>
                </a:lnTo>
                <a:lnTo>
                  <a:pt x="296" y="1119"/>
                </a:lnTo>
                <a:lnTo>
                  <a:pt x="296" y="1115"/>
                </a:lnTo>
                <a:lnTo>
                  <a:pt x="296" y="1112"/>
                </a:lnTo>
                <a:lnTo>
                  <a:pt x="295" y="1103"/>
                </a:lnTo>
                <a:lnTo>
                  <a:pt x="298" y="1100"/>
                </a:lnTo>
                <a:lnTo>
                  <a:pt x="299" y="1094"/>
                </a:lnTo>
                <a:lnTo>
                  <a:pt x="301" y="1086"/>
                </a:lnTo>
                <a:lnTo>
                  <a:pt x="304" y="1082"/>
                </a:lnTo>
                <a:lnTo>
                  <a:pt x="305" y="1078"/>
                </a:lnTo>
                <a:lnTo>
                  <a:pt x="308" y="1074"/>
                </a:lnTo>
                <a:lnTo>
                  <a:pt x="310" y="1070"/>
                </a:lnTo>
                <a:lnTo>
                  <a:pt x="313" y="1066"/>
                </a:lnTo>
                <a:lnTo>
                  <a:pt x="317" y="1062"/>
                </a:lnTo>
                <a:lnTo>
                  <a:pt x="320" y="1061"/>
                </a:lnTo>
                <a:lnTo>
                  <a:pt x="325" y="1059"/>
                </a:lnTo>
                <a:lnTo>
                  <a:pt x="328" y="1056"/>
                </a:lnTo>
                <a:lnTo>
                  <a:pt x="331" y="1056"/>
                </a:lnTo>
                <a:lnTo>
                  <a:pt x="333" y="1056"/>
                </a:lnTo>
                <a:lnTo>
                  <a:pt x="334" y="1054"/>
                </a:lnTo>
                <a:lnTo>
                  <a:pt x="337" y="1053"/>
                </a:lnTo>
                <a:lnTo>
                  <a:pt x="337" y="1052"/>
                </a:lnTo>
                <a:lnTo>
                  <a:pt x="337" y="1050"/>
                </a:lnTo>
                <a:lnTo>
                  <a:pt x="338" y="1047"/>
                </a:lnTo>
                <a:lnTo>
                  <a:pt x="339" y="1045"/>
                </a:lnTo>
                <a:lnTo>
                  <a:pt x="341" y="1042"/>
                </a:lnTo>
                <a:lnTo>
                  <a:pt x="343" y="1041"/>
                </a:lnTo>
                <a:lnTo>
                  <a:pt x="346" y="1040"/>
                </a:lnTo>
                <a:lnTo>
                  <a:pt x="351" y="1038"/>
                </a:lnTo>
                <a:lnTo>
                  <a:pt x="353" y="1036"/>
                </a:lnTo>
                <a:lnTo>
                  <a:pt x="355" y="1033"/>
                </a:lnTo>
                <a:lnTo>
                  <a:pt x="357" y="1030"/>
                </a:lnTo>
                <a:lnTo>
                  <a:pt x="360" y="1028"/>
                </a:lnTo>
                <a:lnTo>
                  <a:pt x="361" y="1028"/>
                </a:lnTo>
                <a:lnTo>
                  <a:pt x="364" y="1026"/>
                </a:lnTo>
                <a:lnTo>
                  <a:pt x="364" y="1024"/>
                </a:lnTo>
                <a:lnTo>
                  <a:pt x="364" y="1023"/>
                </a:lnTo>
                <a:lnTo>
                  <a:pt x="364" y="1019"/>
                </a:lnTo>
                <a:lnTo>
                  <a:pt x="362" y="1016"/>
                </a:lnTo>
                <a:lnTo>
                  <a:pt x="365" y="1014"/>
                </a:lnTo>
                <a:lnTo>
                  <a:pt x="362" y="1014"/>
                </a:lnTo>
                <a:lnTo>
                  <a:pt x="364" y="1009"/>
                </a:lnTo>
                <a:lnTo>
                  <a:pt x="365" y="1006"/>
                </a:lnTo>
                <a:lnTo>
                  <a:pt x="366" y="1003"/>
                </a:lnTo>
                <a:lnTo>
                  <a:pt x="370" y="1000"/>
                </a:lnTo>
                <a:lnTo>
                  <a:pt x="371" y="997"/>
                </a:lnTo>
                <a:lnTo>
                  <a:pt x="373" y="994"/>
                </a:lnTo>
                <a:lnTo>
                  <a:pt x="377" y="995"/>
                </a:lnTo>
                <a:lnTo>
                  <a:pt x="379" y="994"/>
                </a:lnTo>
                <a:lnTo>
                  <a:pt x="381" y="991"/>
                </a:lnTo>
                <a:lnTo>
                  <a:pt x="384" y="989"/>
                </a:lnTo>
                <a:lnTo>
                  <a:pt x="386" y="985"/>
                </a:lnTo>
                <a:lnTo>
                  <a:pt x="387" y="982"/>
                </a:lnTo>
                <a:lnTo>
                  <a:pt x="382" y="967"/>
                </a:lnTo>
                <a:lnTo>
                  <a:pt x="383" y="961"/>
                </a:lnTo>
                <a:lnTo>
                  <a:pt x="384" y="958"/>
                </a:lnTo>
                <a:lnTo>
                  <a:pt x="385" y="954"/>
                </a:lnTo>
                <a:lnTo>
                  <a:pt x="384" y="953"/>
                </a:lnTo>
                <a:lnTo>
                  <a:pt x="385" y="949"/>
                </a:lnTo>
                <a:lnTo>
                  <a:pt x="384" y="944"/>
                </a:lnTo>
                <a:lnTo>
                  <a:pt x="384" y="939"/>
                </a:lnTo>
                <a:lnTo>
                  <a:pt x="385" y="937"/>
                </a:lnTo>
                <a:lnTo>
                  <a:pt x="388" y="937"/>
                </a:lnTo>
                <a:lnTo>
                  <a:pt x="391" y="937"/>
                </a:lnTo>
                <a:lnTo>
                  <a:pt x="399" y="935"/>
                </a:lnTo>
                <a:lnTo>
                  <a:pt x="402" y="931"/>
                </a:lnTo>
                <a:lnTo>
                  <a:pt x="405" y="929"/>
                </a:lnTo>
                <a:lnTo>
                  <a:pt x="406" y="924"/>
                </a:lnTo>
                <a:lnTo>
                  <a:pt x="407" y="920"/>
                </a:lnTo>
                <a:lnTo>
                  <a:pt x="404" y="918"/>
                </a:lnTo>
                <a:lnTo>
                  <a:pt x="404" y="916"/>
                </a:lnTo>
                <a:lnTo>
                  <a:pt x="407" y="912"/>
                </a:lnTo>
                <a:lnTo>
                  <a:pt x="410" y="911"/>
                </a:lnTo>
                <a:lnTo>
                  <a:pt x="412" y="906"/>
                </a:lnTo>
                <a:lnTo>
                  <a:pt x="410" y="905"/>
                </a:lnTo>
                <a:lnTo>
                  <a:pt x="408" y="903"/>
                </a:lnTo>
                <a:lnTo>
                  <a:pt x="407" y="901"/>
                </a:lnTo>
                <a:lnTo>
                  <a:pt x="407" y="895"/>
                </a:lnTo>
                <a:lnTo>
                  <a:pt x="404" y="892"/>
                </a:lnTo>
                <a:lnTo>
                  <a:pt x="402" y="888"/>
                </a:lnTo>
                <a:lnTo>
                  <a:pt x="404" y="886"/>
                </a:lnTo>
                <a:lnTo>
                  <a:pt x="404" y="884"/>
                </a:lnTo>
                <a:lnTo>
                  <a:pt x="404" y="878"/>
                </a:lnTo>
                <a:lnTo>
                  <a:pt x="405" y="873"/>
                </a:lnTo>
                <a:lnTo>
                  <a:pt x="403" y="866"/>
                </a:lnTo>
                <a:lnTo>
                  <a:pt x="402" y="858"/>
                </a:lnTo>
                <a:lnTo>
                  <a:pt x="402" y="853"/>
                </a:lnTo>
                <a:lnTo>
                  <a:pt x="402" y="850"/>
                </a:lnTo>
                <a:lnTo>
                  <a:pt x="406" y="846"/>
                </a:lnTo>
                <a:lnTo>
                  <a:pt x="407" y="846"/>
                </a:lnTo>
                <a:lnTo>
                  <a:pt x="408" y="843"/>
                </a:lnTo>
                <a:lnTo>
                  <a:pt x="411" y="841"/>
                </a:lnTo>
                <a:lnTo>
                  <a:pt x="412" y="842"/>
                </a:lnTo>
                <a:lnTo>
                  <a:pt x="414" y="841"/>
                </a:lnTo>
                <a:lnTo>
                  <a:pt x="420" y="837"/>
                </a:lnTo>
                <a:lnTo>
                  <a:pt x="421" y="834"/>
                </a:lnTo>
                <a:lnTo>
                  <a:pt x="420" y="831"/>
                </a:lnTo>
                <a:lnTo>
                  <a:pt x="421" y="828"/>
                </a:lnTo>
                <a:lnTo>
                  <a:pt x="425" y="827"/>
                </a:lnTo>
                <a:lnTo>
                  <a:pt x="428" y="822"/>
                </a:lnTo>
                <a:lnTo>
                  <a:pt x="431" y="818"/>
                </a:lnTo>
                <a:lnTo>
                  <a:pt x="433" y="813"/>
                </a:lnTo>
                <a:lnTo>
                  <a:pt x="435" y="811"/>
                </a:lnTo>
                <a:lnTo>
                  <a:pt x="438" y="803"/>
                </a:lnTo>
                <a:lnTo>
                  <a:pt x="440" y="798"/>
                </a:lnTo>
                <a:lnTo>
                  <a:pt x="440" y="792"/>
                </a:lnTo>
                <a:lnTo>
                  <a:pt x="439" y="785"/>
                </a:lnTo>
                <a:lnTo>
                  <a:pt x="442" y="782"/>
                </a:lnTo>
                <a:lnTo>
                  <a:pt x="444" y="779"/>
                </a:lnTo>
                <a:lnTo>
                  <a:pt x="446" y="775"/>
                </a:lnTo>
                <a:lnTo>
                  <a:pt x="446" y="772"/>
                </a:lnTo>
                <a:lnTo>
                  <a:pt x="445" y="765"/>
                </a:lnTo>
                <a:lnTo>
                  <a:pt x="444" y="759"/>
                </a:lnTo>
                <a:lnTo>
                  <a:pt x="445" y="751"/>
                </a:lnTo>
                <a:lnTo>
                  <a:pt x="445" y="743"/>
                </a:lnTo>
                <a:lnTo>
                  <a:pt x="445" y="739"/>
                </a:lnTo>
                <a:lnTo>
                  <a:pt x="445" y="732"/>
                </a:lnTo>
                <a:lnTo>
                  <a:pt x="446" y="728"/>
                </a:lnTo>
                <a:lnTo>
                  <a:pt x="447" y="723"/>
                </a:lnTo>
                <a:lnTo>
                  <a:pt x="447" y="717"/>
                </a:lnTo>
                <a:lnTo>
                  <a:pt x="448" y="712"/>
                </a:lnTo>
                <a:lnTo>
                  <a:pt x="449" y="707"/>
                </a:lnTo>
                <a:lnTo>
                  <a:pt x="447" y="694"/>
                </a:lnTo>
                <a:lnTo>
                  <a:pt x="446" y="673"/>
                </a:lnTo>
                <a:lnTo>
                  <a:pt x="452" y="665"/>
                </a:lnTo>
                <a:lnTo>
                  <a:pt x="454" y="653"/>
                </a:lnTo>
                <a:lnTo>
                  <a:pt x="457" y="649"/>
                </a:lnTo>
                <a:lnTo>
                  <a:pt x="463" y="647"/>
                </a:lnTo>
                <a:lnTo>
                  <a:pt x="464" y="642"/>
                </a:lnTo>
                <a:lnTo>
                  <a:pt x="463" y="638"/>
                </a:lnTo>
                <a:lnTo>
                  <a:pt x="459" y="636"/>
                </a:lnTo>
                <a:lnTo>
                  <a:pt x="457" y="634"/>
                </a:lnTo>
                <a:lnTo>
                  <a:pt x="454" y="630"/>
                </a:lnTo>
                <a:lnTo>
                  <a:pt x="452" y="631"/>
                </a:lnTo>
                <a:lnTo>
                  <a:pt x="449" y="630"/>
                </a:lnTo>
                <a:lnTo>
                  <a:pt x="447" y="620"/>
                </a:lnTo>
                <a:lnTo>
                  <a:pt x="449" y="614"/>
                </a:lnTo>
                <a:lnTo>
                  <a:pt x="447" y="606"/>
                </a:lnTo>
                <a:lnTo>
                  <a:pt x="444" y="598"/>
                </a:lnTo>
                <a:lnTo>
                  <a:pt x="442" y="592"/>
                </a:lnTo>
                <a:lnTo>
                  <a:pt x="443" y="585"/>
                </a:lnTo>
                <a:lnTo>
                  <a:pt x="445" y="583"/>
                </a:lnTo>
                <a:lnTo>
                  <a:pt x="443" y="579"/>
                </a:lnTo>
                <a:lnTo>
                  <a:pt x="440" y="574"/>
                </a:lnTo>
                <a:lnTo>
                  <a:pt x="440" y="569"/>
                </a:lnTo>
                <a:lnTo>
                  <a:pt x="441" y="562"/>
                </a:lnTo>
                <a:lnTo>
                  <a:pt x="441" y="556"/>
                </a:lnTo>
                <a:lnTo>
                  <a:pt x="439" y="547"/>
                </a:lnTo>
                <a:lnTo>
                  <a:pt x="438" y="541"/>
                </a:lnTo>
                <a:lnTo>
                  <a:pt x="440" y="533"/>
                </a:lnTo>
                <a:lnTo>
                  <a:pt x="440" y="526"/>
                </a:lnTo>
                <a:lnTo>
                  <a:pt x="440" y="522"/>
                </a:lnTo>
                <a:lnTo>
                  <a:pt x="439" y="515"/>
                </a:lnTo>
                <a:lnTo>
                  <a:pt x="437" y="514"/>
                </a:lnTo>
                <a:lnTo>
                  <a:pt x="436" y="509"/>
                </a:lnTo>
                <a:lnTo>
                  <a:pt x="435" y="503"/>
                </a:lnTo>
                <a:lnTo>
                  <a:pt x="434" y="496"/>
                </a:lnTo>
                <a:lnTo>
                  <a:pt x="433" y="489"/>
                </a:lnTo>
                <a:lnTo>
                  <a:pt x="431" y="487"/>
                </a:lnTo>
                <a:lnTo>
                  <a:pt x="431" y="484"/>
                </a:lnTo>
                <a:lnTo>
                  <a:pt x="433" y="480"/>
                </a:lnTo>
                <a:lnTo>
                  <a:pt x="431" y="479"/>
                </a:lnTo>
                <a:lnTo>
                  <a:pt x="429" y="476"/>
                </a:lnTo>
                <a:lnTo>
                  <a:pt x="429" y="473"/>
                </a:lnTo>
                <a:lnTo>
                  <a:pt x="433" y="471"/>
                </a:lnTo>
                <a:lnTo>
                  <a:pt x="436" y="468"/>
                </a:lnTo>
                <a:lnTo>
                  <a:pt x="438" y="464"/>
                </a:lnTo>
                <a:lnTo>
                  <a:pt x="438" y="458"/>
                </a:lnTo>
                <a:lnTo>
                  <a:pt x="438" y="454"/>
                </a:lnTo>
                <a:lnTo>
                  <a:pt x="438" y="450"/>
                </a:lnTo>
                <a:lnTo>
                  <a:pt x="437" y="447"/>
                </a:lnTo>
                <a:lnTo>
                  <a:pt x="437" y="441"/>
                </a:lnTo>
                <a:lnTo>
                  <a:pt x="438" y="435"/>
                </a:lnTo>
                <a:lnTo>
                  <a:pt x="440" y="433"/>
                </a:lnTo>
                <a:lnTo>
                  <a:pt x="440" y="425"/>
                </a:lnTo>
                <a:lnTo>
                  <a:pt x="436" y="423"/>
                </a:lnTo>
                <a:lnTo>
                  <a:pt x="434" y="421"/>
                </a:lnTo>
                <a:lnTo>
                  <a:pt x="434" y="417"/>
                </a:lnTo>
                <a:lnTo>
                  <a:pt x="434" y="413"/>
                </a:lnTo>
                <a:lnTo>
                  <a:pt x="436" y="409"/>
                </a:lnTo>
                <a:lnTo>
                  <a:pt x="438" y="407"/>
                </a:lnTo>
                <a:lnTo>
                  <a:pt x="439" y="401"/>
                </a:lnTo>
                <a:lnTo>
                  <a:pt x="440" y="398"/>
                </a:lnTo>
                <a:lnTo>
                  <a:pt x="440" y="395"/>
                </a:lnTo>
                <a:lnTo>
                  <a:pt x="439" y="390"/>
                </a:lnTo>
                <a:lnTo>
                  <a:pt x="440" y="387"/>
                </a:lnTo>
                <a:lnTo>
                  <a:pt x="439" y="386"/>
                </a:lnTo>
                <a:lnTo>
                  <a:pt x="439" y="379"/>
                </a:lnTo>
                <a:lnTo>
                  <a:pt x="442" y="375"/>
                </a:lnTo>
                <a:lnTo>
                  <a:pt x="445" y="370"/>
                </a:lnTo>
                <a:lnTo>
                  <a:pt x="448" y="366"/>
                </a:lnTo>
                <a:lnTo>
                  <a:pt x="451" y="360"/>
                </a:lnTo>
                <a:lnTo>
                  <a:pt x="452" y="353"/>
                </a:lnTo>
                <a:lnTo>
                  <a:pt x="450" y="349"/>
                </a:lnTo>
                <a:lnTo>
                  <a:pt x="447" y="347"/>
                </a:lnTo>
                <a:lnTo>
                  <a:pt x="444" y="346"/>
                </a:lnTo>
                <a:lnTo>
                  <a:pt x="441" y="348"/>
                </a:lnTo>
                <a:lnTo>
                  <a:pt x="440" y="345"/>
                </a:lnTo>
                <a:lnTo>
                  <a:pt x="441" y="340"/>
                </a:lnTo>
                <a:lnTo>
                  <a:pt x="441" y="336"/>
                </a:lnTo>
                <a:lnTo>
                  <a:pt x="438" y="331"/>
                </a:lnTo>
                <a:lnTo>
                  <a:pt x="434" y="323"/>
                </a:lnTo>
                <a:lnTo>
                  <a:pt x="435" y="320"/>
                </a:lnTo>
                <a:lnTo>
                  <a:pt x="434" y="317"/>
                </a:lnTo>
                <a:lnTo>
                  <a:pt x="431" y="310"/>
                </a:lnTo>
                <a:lnTo>
                  <a:pt x="430" y="305"/>
                </a:lnTo>
                <a:lnTo>
                  <a:pt x="423" y="301"/>
                </a:lnTo>
                <a:lnTo>
                  <a:pt x="419" y="297"/>
                </a:lnTo>
                <a:lnTo>
                  <a:pt x="416" y="294"/>
                </a:lnTo>
                <a:lnTo>
                  <a:pt x="412" y="289"/>
                </a:lnTo>
                <a:lnTo>
                  <a:pt x="412" y="287"/>
                </a:lnTo>
                <a:lnTo>
                  <a:pt x="412" y="285"/>
                </a:lnTo>
                <a:lnTo>
                  <a:pt x="407" y="283"/>
                </a:lnTo>
                <a:lnTo>
                  <a:pt x="404" y="279"/>
                </a:lnTo>
                <a:lnTo>
                  <a:pt x="399" y="273"/>
                </a:lnTo>
                <a:lnTo>
                  <a:pt x="395" y="270"/>
                </a:lnTo>
                <a:lnTo>
                  <a:pt x="391" y="264"/>
                </a:lnTo>
                <a:lnTo>
                  <a:pt x="391" y="255"/>
                </a:lnTo>
                <a:lnTo>
                  <a:pt x="389" y="248"/>
                </a:lnTo>
                <a:lnTo>
                  <a:pt x="387" y="241"/>
                </a:lnTo>
                <a:lnTo>
                  <a:pt x="384" y="232"/>
                </a:lnTo>
                <a:lnTo>
                  <a:pt x="383" y="225"/>
                </a:lnTo>
                <a:lnTo>
                  <a:pt x="380" y="220"/>
                </a:lnTo>
                <a:lnTo>
                  <a:pt x="379" y="214"/>
                </a:lnTo>
                <a:lnTo>
                  <a:pt x="379" y="207"/>
                </a:lnTo>
                <a:lnTo>
                  <a:pt x="375" y="200"/>
                </a:lnTo>
                <a:lnTo>
                  <a:pt x="374" y="196"/>
                </a:lnTo>
                <a:lnTo>
                  <a:pt x="374" y="189"/>
                </a:lnTo>
                <a:lnTo>
                  <a:pt x="375" y="184"/>
                </a:lnTo>
                <a:lnTo>
                  <a:pt x="379" y="181"/>
                </a:lnTo>
                <a:lnTo>
                  <a:pt x="379" y="176"/>
                </a:lnTo>
                <a:lnTo>
                  <a:pt x="383" y="172"/>
                </a:lnTo>
                <a:lnTo>
                  <a:pt x="385" y="166"/>
                </a:lnTo>
                <a:lnTo>
                  <a:pt x="388" y="160"/>
                </a:lnTo>
                <a:lnTo>
                  <a:pt x="390" y="153"/>
                </a:lnTo>
                <a:lnTo>
                  <a:pt x="392" y="149"/>
                </a:lnTo>
                <a:lnTo>
                  <a:pt x="393" y="145"/>
                </a:lnTo>
                <a:lnTo>
                  <a:pt x="393" y="137"/>
                </a:lnTo>
                <a:lnTo>
                  <a:pt x="393" y="133"/>
                </a:lnTo>
                <a:lnTo>
                  <a:pt x="391" y="125"/>
                </a:lnTo>
                <a:lnTo>
                  <a:pt x="389" y="123"/>
                </a:lnTo>
                <a:lnTo>
                  <a:pt x="388" y="116"/>
                </a:lnTo>
                <a:lnTo>
                  <a:pt x="386" y="112"/>
                </a:lnTo>
                <a:lnTo>
                  <a:pt x="384" y="107"/>
                </a:lnTo>
                <a:lnTo>
                  <a:pt x="384" y="103"/>
                </a:lnTo>
                <a:lnTo>
                  <a:pt x="386" y="100"/>
                </a:lnTo>
                <a:lnTo>
                  <a:pt x="387" y="96"/>
                </a:lnTo>
                <a:lnTo>
                  <a:pt x="387" y="90"/>
                </a:lnTo>
                <a:lnTo>
                  <a:pt x="388" y="86"/>
                </a:lnTo>
                <a:lnTo>
                  <a:pt x="388" y="82"/>
                </a:lnTo>
                <a:lnTo>
                  <a:pt x="390" y="79"/>
                </a:lnTo>
                <a:lnTo>
                  <a:pt x="392" y="75"/>
                </a:lnTo>
                <a:lnTo>
                  <a:pt x="393" y="72"/>
                </a:lnTo>
                <a:lnTo>
                  <a:pt x="394" y="68"/>
                </a:lnTo>
                <a:lnTo>
                  <a:pt x="397" y="63"/>
                </a:lnTo>
                <a:lnTo>
                  <a:pt x="398" y="60"/>
                </a:lnTo>
                <a:lnTo>
                  <a:pt x="402" y="57"/>
                </a:lnTo>
                <a:lnTo>
                  <a:pt x="404" y="53"/>
                </a:lnTo>
                <a:lnTo>
                  <a:pt x="407" y="48"/>
                </a:lnTo>
                <a:lnTo>
                  <a:pt x="409" y="44"/>
                </a:lnTo>
                <a:lnTo>
                  <a:pt x="409" y="35"/>
                </a:lnTo>
                <a:lnTo>
                  <a:pt x="412" y="30"/>
                </a:lnTo>
                <a:lnTo>
                  <a:pt x="412" y="24"/>
                </a:lnTo>
                <a:lnTo>
                  <a:pt x="412" y="20"/>
                </a:lnTo>
                <a:lnTo>
                  <a:pt x="413" y="18"/>
                </a:lnTo>
                <a:lnTo>
                  <a:pt x="413" y="10"/>
                </a:lnTo>
                <a:lnTo>
                  <a:pt x="413" y="7"/>
                </a:lnTo>
                <a:lnTo>
                  <a:pt x="412" y="4"/>
                </a:lnTo>
                <a:lnTo>
                  <a:pt x="412" y="1"/>
                </a:lnTo>
                <a:lnTo>
                  <a:pt x="412" y="0"/>
                </a:lnTo>
                <a:lnTo>
                  <a:pt x="698" y="0"/>
                </a:lnTo>
                <a:close/>
              </a:path>
            </a:pathLst>
          </a:custGeom>
          <a:solidFill>
            <a:srgbClr val="3366FF"/>
          </a:solidFill>
          <a:ln w="9525">
            <a:solidFill>
              <a:srgbClr val="3366FF"/>
            </a:solidFill>
            <a:round/>
            <a:headEnd/>
            <a:tailEnd/>
          </a:ln>
        </p:spPr>
        <p:txBody>
          <a:bodyPr/>
          <a:lstStyle/>
          <a:p>
            <a:endParaRPr lang="en-US"/>
          </a:p>
        </p:txBody>
      </p:sp>
      <p:sp>
        <p:nvSpPr>
          <p:cNvPr id="8" name="Freeform 12"/>
          <p:cNvSpPr>
            <a:spLocks/>
          </p:cNvSpPr>
          <p:nvPr/>
        </p:nvSpPr>
        <p:spPr bwMode="auto">
          <a:xfrm>
            <a:off x="6286500" y="4506913"/>
            <a:ext cx="915987" cy="952500"/>
          </a:xfrm>
          <a:custGeom>
            <a:avLst/>
            <a:gdLst/>
            <a:ahLst/>
            <a:cxnLst>
              <a:cxn ang="0">
                <a:pos x="571" y="60"/>
              </a:cxn>
              <a:cxn ang="0">
                <a:pos x="496" y="132"/>
              </a:cxn>
              <a:cxn ang="0">
                <a:pos x="433" y="197"/>
              </a:cxn>
              <a:cxn ang="0">
                <a:pos x="438" y="246"/>
              </a:cxn>
              <a:cxn ang="0">
                <a:pos x="450" y="297"/>
              </a:cxn>
              <a:cxn ang="0">
                <a:pos x="418" y="336"/>
              </a:cxn>
              <a:cxn ang="0">
                <a:pos x="394" y="363"/>
              </a:cxn>
              <a:cxn ang="0">
                <a:pos x="393" y="404"/>
              </a:cxn>
              <a:cxn ang="0">
                <a:pos x="392" y="455"/>
              </a:cxn>
              <a:cxn ang="0">
                <a:pos x="305" y="501"/>
              </a:cxn>
              <a:cxn ang="0">
                <a:pos x="297" y="519"/>
              </a:cxn>
              <a:cxn ang="0">
                <a:pos x="346" y="554"/>
              </a:cxn>
              <a:cxn ang="0">
                <a:pos x="443" y="568"/>
              </a:cxn>
              <a:cxn ang="0">
                <a:pos x="465" y="600"/>
              </a:cxn>
              <a:cxn ang="0">
                <a:pos x="0" y="595"/>
              </a:cxn>
              <a:cxn ang="0">
                <a:pos x="13" y="560"/>
              </a:cxn>
              <a:cxn ang="0">
                <a:pos x="34" y="483"/>
              </a:cxn>
              <a:cxn ang="0">
                <a:pos x="39" y="415"/>
              </a:cxn>
              <a:cxn ang="0">
                <a:pos x="71" y="366"/>
              </a:cxn>
              <a:cxn ang="0">
                <a:pos x="92" y="339"/>
              </a:cxn>
              <a:cxn ang="0">
                <a:pos x="116" y="305"/>
              </a:cxn>
              <a:cxn ang="0">
                <a:pos x="167" y="243"/>
              </a:cxn>
              <a:cxn ang="0">
                <a:pos x="217" y="168"/>
              </a:cxn>
              <a:cxn ang="0">
                <a:pos x="231" y="123"/>
              </a:cxn>
              <a:cxn ang="0">
                <a:pos x="249" y="72"/>
              </a:cxn>
              <a:cxn ang="0">
                <a:pos x="278" y="50"/>
              </a:cxn>
              <a:cxn ang="0">
                <a:pos x="344" y="26"/>
              </a:cxn>
              <a:cxn ang="0">
                <a:pos x="391" y="6"/>
              </a:cxn>
              <a:cxn ang="0">
                <a:pos x="430" y="43"/>
              </a:cxn>
              <a:cxn ang="0">
                <a:pos x="479" y="43"/>
              </a:cxn>
              <a:cxn ang="0">
                <a:pos x="527" y="43"/>
              </a:cxn>
              <a:cxn ang="0">
                <a:pos x="577" y="57"/>
              </a:cxn>
            </a:cxnLst>
            <a:rect l="0" t="0" r="r" b="b"/>
            <a:pathLst>
              <a:path w="577" h="600">
                <a:moveTo>
                  <a:pt x="577" y="57"/>
                </a:moveTo>
                <a:lnTo>
                  <a:pt x="571" y="60"/>
                </a:lnTo>
                <a:lnTo>
                  <a:pt x="537" y="77"/>
                </a:lnTo>
                <a:lnTo>
                  <a:pt x="496" y="132"/>
                </a:lnTo>
                <a:lnTo>
                  <a:pt x="443" y="179"/>
                </a:lnTo>
                <a:lnTo>
                  <a:pt x="433" y="197"/>
                </a:lnTo>
                <a:lnTo>
                  <a:pt x="428" y="222"/>
                </a:lnTo>
                <a:lnTo>
                  <a:pt x="438" y="246"/>
                </a:lnTo>
                <a:lnTo>
                  <a:pt x="449" y="269"/>
                </a:lnTo>
                <a:lnTo>
                  <a:pt x="450" y="297"/>
                </a:lnTo>
                <a:lnTo>
                  <a:pt x="443" y="322"/>
                </a:lnTo>
                <a:lnTo>
                  <a:pt x="418" y="336"/>
                </a:lnTo>
                <a:lnTo>
                  <a:pt x="407" y="344"/>
                </a:lnTo>
                <a:lnTo>
                  <a:pt x="394" y="363"/>
                </a:lnTo>
                <a:lnTo>
                  <a:pt x="392" y="376"/>
                </a:lnTo>
                <a:lnTo>
                  <a:pt x="393" y="404"/>
                </a:lnTo>
                <a:lnTo>
                  <a:pt x="401" y="427"/>
                </a:lnTo>
                <a:lnTo>
                  <a:pt x="392" y="455"/>
                </a:lnTo>
                <a:lnTo>
                  <a:pt x="334" y="488"/>
                </a:lnTo>
                <a:lnTo>
                  <a:pt x="305" y="501"/>
                </a:lnTo>
                <a:lnTo>
                  <a:pt x="298" y="510"/>
                </a:lnTo>
                <a:lnTo>
                  <a:pt x="297" y="519"/>
                </a:lnTo>
                <a:lnTo>
                  <a:pt x="311" y="540"/>
                </a:lnTo>
                <a:lnTo>
                  <a:pt x="346" y="554"/>
                </a:lnTo>
                <a:lnTo>
                  <a:pt x="412" y="559"/>
                </a:lnTo>
                <a:lnTo>
                  <a:pt x="443" y="568"/>
                </a:lnTo>
                <a:lnTo>
                  <a:pt x="458" y="583"/>
                </a:lnTo>
                <a:lnTo>
                  <a:pt x="465" y="600"/>
                </a:lnTo>
                <a:lnTo>
                  <a:pt x="316" y="599"/>
                </a:lnTo>
                <a:lnTo>
                  <a:pt x="0" y="595"/>
                </a:lnTo>
                <a:lnTo>
                  <a:pt x="0" y="594"/>
                </a:lnTo>
                <a:lnTo>
                  <a:pt x="13" y="560"/>
                </a:lnTo>
                <a:lnTo>
                  <a:pt x="32" y="516"/>
                </a:lnTo>
                <a:lnTo>
                  <a:pt x="34" y="483"/>
                </a:lnTo>
                <a:lnTo>
                  <a:pt x="33" y="450"/>
                </a:lnTo>
                <a:lnTo>
                  <a:pt x="39" y="415"/>
                </a:lnTo>
                <a:lnTo>
                  <a:pt x="44" y="394"/>
                </a:lnTo>
                <a:lnTo>
                  <a:pt x="71" y="366"/>
                </a:lnTo>
                <a:lnTo>
                  <a:pt x="73" y="363"/>
                </a:lnTo>
                <a:lnTo>
                  <a:pt x="92" y="339"/>
                </a:lnTo>
                <a:lnTo>
                  <a:pt x="100" y="328"/>
                </a:lnTo>
                <a:lnTo>
                  <a:pt x="116" y="305"/>
                </a:lnTo>
                <a:lnTo>
                  <a:pt x="137" y="278"/>
                </a:lnTo>
                <a:lnTo>
                  <a:pt x="167" y="243"/>
                </a:lnTo>
                <a:lnTo>
                  <a:pt x="182" y="212"/>
                </a:lnTo>
                <a:lnTo>
                  <a:pt x="217" y="168"/>
                </a:lnTo>
                <a:lnTo>
                  <a:pt x="231" y="137"/>
                </a:lnTo>
                <a:lnTo>
                  <a:pt x="231" y="123"/>
                </a:lnTo>
                <a:lnTo>
                  <a:pt x="236" y="102"/>
                </a:lnTo>
                <a:lnTo>
                  <a:pt x="249" y="72"/>
                </a:lnTo>
                <a:lnTo>
                  <a:pt x="274" y="51"/>
                </a:lnTo>
                <a:lnTo>
                  <a:pt x="278" y="50"/>
                </a:lnTo>
                <a:lnTo>
                  <a:pt x="312" y="42"/>
                </a:lnTo>
                <a:lnTo>
                  <a:pt x="344" y="26"/>
                </a:lnTo>
                <a:lnTo>
                  <a:pt x="380" y="0"/>
                </a:lnTo>
                <a:lnTo>
                  <a:pt x="391" y="6"/>
                </a:lnTo>
                <a:lnTo>
                  <a:pt x="406" y="33"/>
                </a:lnTo>
                <a:lnTo>
                  <a:pt x="430" y="43"/>
                </a:lnTo>
                <a:lnTo>
                  <a:pt x="457" y="42"/>
                </a:lnTo>
                <a:lnTo>
                  <a:pt x="479" y="43"/>
                </a:lnTo>
                <a:lnTo>
                  <a:pt x="501" y="41"/>
                </a:lnTo>
                <a:lnTo>
                  <a:pt x="527" y="43"/>
                </a:lnTo>
                <a:lnTo>
                  <a:pt x="556" y="52"/>
                </a:lnTo>
                <a:lnTo>
                  <a:pt x="577" y="57"/>
                </a:lnTo>
                <a:close/>
              </a:path>
            </a:pathLst>
          </a:custGeom>
          <a:solidFill>
            <a:srgbClr val="3366FF"/>
          </a:solidFill>
          <a:ln w="9525">
            <a:solidFill>
              <a:srgbClr val="3366FF"/>
            </a:solidFill>
            <a:round/>
            <a:headEnd/>
            <a:tailEnd/>
          </a:ln>
        </p:spPr>
        <p:txBody>
          <a:bodyPr/>
          <a:lstStyle/>
          <a:p>
            <a:endParaRPr lang="en-US"/>
          </a:p>
        </p:txBody>
      </p:sp>
      <p:sp>
        <p:nvSpPr>
          <p:cNvPr id="9" name="Freeform 13"/>
          <p:cNvSpPr>
            <a:spLocks/>
          </p:cNvSpPr>
          <p:nvPr/>
        </p:nvSpPr>
        <p:spPr bwMode="auto">
          <a:xfrm>
            <a:off x="6889750" y="2146300"/>
            <a:ext cx="1000125" cy="2451100"/>
          </a:xfrm>
          <a:custGeom>
            <a:avLst/>
            <a:gdLst/>
            <a:ahLst/>
            <a:cxnLst>
              <a:cxn ang="0">
                <a:pos x="402" y="1350"/>
              </a:cxn>
              <a:cxn ang="0">
                <a:pos x="361" y="1305"/>
              </a:cxn>
              <a:cxn ang="0">
                <a:pos x="287" y="1311"/>
              </a:cxn>
              <a:cxn ang="0">
                <a:pos x="234" y="1381"/>
              </a:cxn>
              <a:cxn ang="0">
                <a:pos x="229" y="1436"/>
              </a:cxn>
              <a:cxn ang="0">
                <a:pos x="288" y="1428"/>
              </a:cxn>
              <a:cxn ang="0">
                <a:pos x="342" y="1436"/>
              </a:cxn>
              <a:cxn ang="0">
                <a:pos x="288" y="1496"/>
              </a:cxn>
              <a:cxn ang="0">
                <a:pos x="176" y="1539"/>
              </a:cxn>
              <a:cxn ang="0">
                <a:pos x="99" y="1530"/>
              </a:cxn>
              <a:cxn ang="0">
                <a:pos x="26" y="1520"/>
              </a:cxn>
              <a:cxn ang="0">
                <a:pos x="21" y="1464"/>
              </a:cxn>
              <a:cxn ang="0">
                <a:pos x="84" y="1407"/>
              </a:cxn>
              <a:cxn ang="0">
                <a:pos x="165" y="1327"/>
              </a:cxn>
              <a:cxn ang="0">
                <a:pos x="237" y="1239"/>
              </a:cxn>
              <a:cxn ang="0">
                <a:pos x="260" y="1154"/>
              </a:cxn>
              <a:cxn ang="0">
                <a:pos x="272" y="1061"/>
              </a:cxn>
              <a:cxn ang="0">
                <a:pos x="213" y="1009"/>
              </a:cxn>
              <a:cxn ang="0">
                <a:pos x="246" y="931"/>
              </a:cxn>
              <a:cxn ang="0">
                <a:pos x="283" y="830"/>
              </a:cxn>
              <a:cxn ang="0">
                <a:pos x="295" y="675"/>
              </a:cxn>
              <a:cxn ang="0">
                <a:pos x="312" y="604"/>
              </a:cxn>
              <a:cxn ang="0">
                <a:pos x="298" y="504"/>
              </a:cxn>
              <a:cxn ang="0">
                <a:pos x="310" y="432"/>
              </a:cxn>
              <a:cxn ang="0">
                <a:pos x="326" y="361"/>
              </a:cxn>
              <a:cxn ang="0">
                <a:pos x="317" y="286"/>
              </a:cxn>
              <a:cxn ang="0">
                <a:pos x="342" y="201"/>
              </a:cxn>
              <a:cxn ang="0">
                <a:pos x="356" y="147"/>
              </a:cxn>
              <a:cxn ang="0">
                <a:pos x="381" y="91"/>
              </a:cxn>
              <a:cxn ang="0">
                <a:pos x="415" y="53"/>
              </a:cxn>
              <a:cxn ang="0">
                <a:pos x="486" y="22"/>
              </a:cxn>
              <a:cxn ang="0">
                <a:pos x="612" y="15"/>
              </a:cxn>
              <a:cxn ang="0">
                <a:pos x="608" y="76"/>
              </a:cxn>
              <a:cxn ang="0">
                <a:pos x="486" y="136"/>
              </a:cxn>
              <a:cxn ang="0">
                <a:pos x="443" y="223"/>
              </a:cxn>
              <a:cxn ang="0">
                <a:pos x="410" y="425"/>
              </a:cxn>
              <a:cxn ang="0">
                <a:pos x="373" y="566"/>
              </a:cxn>
              <a:cxn ang="0">
                <a:pos x="372" y="645"/>
              </a:cxn>
              <a:cxn ang="0">
                <a:pos x="383" y="734"/>
              </a:cxn>
              <a:cxn ang="0">
                <a:pos x="401" y="795"/>
              </a:cxn>
              <a:cxn ang="0">
                <a:pos x="367" y="888"/>
              </a:cxn>
              <a:cxn ang="0">
                <a:pos x="331" y="974"/>
              </a:cxn>
              <a:cxn ang="0">
                <a:pos x="430" y="1006"/>
              </a:cxn>
              <a:cxn ang="0">
                <a:pos x="485" y="1036"/>
              </a:cxn>
              <a:cxn ang="0">
                <a:pos x="495" y="1117"/>
              </a:cxn>
              <a:cxn ang="0">
                <a:pos x="471" y="1221"/>
              </a:cxn>
              <a:cxn ang="0">
                <a:pos x="461" y="1316"/>
              </a:cxn>
            </a:cxnLst>
            <a:rect l="0" t="0" r="r" b="b"/>
            <a:pathLst>
              <a:path w="630" h="1544">
                <a:moveTo>
                  <a:pt x="439" y="1352"/>
                </a:moveTo>
                <a:lnTo>
                  <a:pt x="432" y="1356"/>
                </a:lnTo>
                <a:lnTo>
                  <a:pt x="402" y="1350"/>
                </a:lnTo>
                <a:lnTo>
                  <a:pt x="387" y="1346"/>
                </a:lnTo>
                <a:lnTo>
                  <a:pt x="370" y="1323"/>
                </a:lnTo>
                <a:lnTo>
                  <a:pt x="361" y="1305"/>
                </a:lnTo>
                <a:lnTo>
                  <a:pt x="343" y="1290"/>
                </a:lnTo>
                <a:lnTo>
                  <a:pt x="312" y="1292"/>
                </a:lnTo>
                <a:lnTo>
                  <a:pt x="287" y="1311"/>
                </a:lnTo>
                <a:lnTo>
                  <a:pt x="270" y="1334"/>
                </a:lnTo>
                <a:lnTo>
                  <a:pt x="260" y="1351"/>
                </a:lnTo>
                <a:lnTo>
                  <a:pt x="234" y="1381"/>
                </a:lnTo>
                <a:lnTo>
                  <a:pt x="211" y="1420"/>
                </a:lnTo>
                <a:lnTo>
                  <a:pt x="211" y="1427"/>
                </a:lnTo>
                <a:lnTo>
                  <a:pt x="229" y="1436"/>
                </a:lnTo>
                <a:lnTo>
                  <a:pt x="249" y="1435"/>
                </a:lnTo>
                <a:lnTo>
                  <a:pt x="269" y="1436"/>
                </a:lnTo>
                <a:lnTo>
                  <a:pt x="288" y="1428"/>
                </a:lnTo>
                <a:lnTo>
                  <a:pt x="313" y="1429"/>
                </a:lnTo>
                <a:lnTo>
                  <a:pt x="332" y="1431"/>
                </a:lnTo>
                <a:lnTo>
                  <a:pt x="342" y="1436"/>
                </a:lnTo>
                <a:lnTo>
                  <a:pt x="338" y="1443"/>
                </a:lnTo>
                <a:lnTo>
                  <a:pt x="331" y="1454"/>
                </a:lnTo>
                <a:lnTo>
                  <a:pt x="288" y="1496"/>
                </a:lnTo>
                <a:lnTo>
                  <a:pt x="253" y="1508"/>
                </a:lnTo>
                <a:lnTo>
                  <a:pt x="197" y="1544"/>
                </a:lnTo>
                <a:lnTo>
                  <a:pt x="176" y="1539"/>
                </a:lnTo>
                <a:lnTo>
                  <a:pt x="147" y="1530"/>
                </a:lnTo>
                <a:lnTo>
                  <a:pt x="121" y="1528"/>
                </a:lnTo>
                <a:lnTo>
                  <a:pt x="99" y="1530"/>
                </a:lnTo>
                <a:lnTo>
                  <a:pt x="77" y="1529"/>
                </a:lnTo>
                <a:lnTo>
                  <a:pt x="50" y="1530"/>
                </a:lnTo>
                <a:lnTo>
                  <a:pt x="26" y="1520"/>
                </a:lnTo>
                <a:lnTo>
                  <a:pt x="11" y="1493"/>
                </a:lnTo>
                <a:lnTo>
                  <a:pt x="0" y="1487"/>
                </a:lnTo>
                <a:lnTo>
                  <a:pt x="21" y="1464"/>
                </a:lnTo>
                <a:lnTo>
                  <a:pt x="35" y="1452"/>
                </a:lnTo>
                <a:lnTo>
                  <a:pt x="60" y="1421"/>
                </a:lnTo>
                <a:lnTo>
                  <a:pt x="84" y="1407"/>
                </a:lnTo>
                <a:lnTo>
                  <a:pt x="108" y="1382"/>
                </a:lnTo>
                <a:lnTo>
                  <a:pt x="143" y="1355"/>
                </a:lnTo>
                <a:lnTo>
                  <a:pt x="165" y="1327"/>
                </a:lnTo>
                <a:lnTo>
                  <a:pt x="199" y="1284"/>
                </a:lnTo>
                <a:lnTo>
                  <a:pt x="214" y="1268"/>
                </a:lnTo>
                <a:lnTo>
                  <a:pt x="237" y="1239"/>
                </a:lnTo>
                <a:lnTo>
                  <a:pt x="254" y="1206"/>
                </a:lnTo>
                <a:lnTo>
                  <a:pt x="251" y="1190"/>
                </a:lnTo>
                <a:lnTo>
                  <a:pt x="260" y="1154"/>
                </a:lnTo>
                <a:lnTo>
                  <a:pt x="265" y="1117"/>
                </a:lnTo>
                <a:lnTo>
                  <a:pt x="275" y="1080"/>
                </a:lnTo>
                <a:lnTo>
                  <a:pt x="272" y="1061"/>
                </a:lnTo>
                <a:lnTo>
                  <a:pt x="260" y="1049"/>
                </a:lnTo>
                <a:lnTo>
                  <a:pt x="228" y="1033"/>
                </a:lnTo>
                <a:lnTo>
                  <a:pt x="213" y="1009"/>
                </a:lnTo>
                <a:lnTo>
                  <a:pt x="214" y="989"/>
                </a:lnTo>
                <a:lnTo>
                  <a:pt x="227" y="963"/>
                </a:lnTo>
                <a:lnTo>
                  <a:pt x="246" y="931"/>
                </a:lnTo>
                <a:lnTo>
                  <a:pt x="263" y="904"/>
                </a:lnTo>
                <a:lnTo>
                  <a:pt x="276" y="869"/>
                </a:lnTo>
                <a:lnTo>
                  <a:pt x="283" y="830"/>
                </a:lnTo>
                <a:lnTo>
                  <a:pt x="287" y="761"/>
                </a:lnTo>
                <a:lnTo>
                  <a:pt x="294" y="700"/>
                </a:lnTo>
                <a:lnTo>
                  <a:pt x="295" y="675"/>
                </a:lnTo>
                <a:lnTo>
                  <a:pt x="294" y="648"/>
                </a:lnTo>
                <a:lnTo>
                  <a:pt x="298" y="636"/>
                </a:lnTo>
                <a:lnTo>
                  <a:pt x="312" y="604"/>
                </a:lnTo>
                <a:lnTo>
                  <a:pt x="317" y="573"/>
                </a:lnTo>
                <a:lnTo>
                  <a:pt x="325" y="544"/>
                </a:lnTo>
                <a:lnTo>
                  <a:pt x="298" y="504"/>
                </a:lnTo>
                <a:lnTo>
                  <a:pt x="292" y="482"/>
                </a:lnTo>
                <a:lnTo>
                  <a:pt x="292" y="464"/>
                </a:lnTo>
                <a:lnTo>
                  <a:pt x="310" y="432"/>
                </a:lnTo>
                <a:lnTo>
                  <a:pt x="317" y="409"/>
                </a:lnTo>
                <a:lnTo>
                  <a:pt x="319" y="400"/>
                </a:lnTo>
                <a:lnTo>
                  <a:pt x="326" y="361"/>
                </a:lnTo>
                <a:lnTo>
                  <a:pt x="320" y="338"/>
                </a:lnTo>
                <a:lnTo>
                  <a:pt x="315" y="305"/>
                </a:lnTo>
                <a:lnTo>
                  <a:pt x="317" y="286"/>
                </a:lnTo>
                <a:lnTo>
                  <a:pt x="327" y="265"/>
                </a:lnTo>
                <a:lnTo>
                  <a:pt x="338" y="233"/>
                </a:lnTo>
                <a:lnTo>
                  <a:pt x="342" y="201"/>
                </a:lnTo>
                <a:lnTo>
                  <a:pt x="339" y="182"/>
                </a:lnTo>
                <a:lnTo>
                  <a:pt x="346" y="156"/>
                </a:lnTo>
                <a:lnTo>
                  <a:pt x="356" y="147"/>
                </a:lnTo>
                <a:lnTo>
                  <a:pt x="366" y="138"/>
                </a:lnTo>
                <a:lnTo>
                  <a:pt x="376" y="119"/>
                </a:lnTo>
                <a:lnTo>
                  <a:pt x="381" y="91"/>
                </a:lnTo>
                <a:lnTo>
                  <a:pt x="393" y="67"/>
                </a:lnTo>
                <a:lnTo>
                  <a:pt x="401" y="56"/>
                </a:lnTo>
                <a:lnTo>
                  <a:pt x="415" y="53"/>
                </a:lnTo>
                <a:lnTo>
                  <a:pt x="439" y="51"/>
                </a:lnTo>
                <a:lnTo>
                  <a:pt x="463" y="39"/>
                </a:lnTo>
                <a:lnTo>
                  <a:pt x="486" y="22"/>
                </a:lnTo>
                <a:lnTo>
                  <a:pt x="490" y="0"/>
                </a:lnTo>
                <a:lnTo>
                  <a:pt x="598" y="0"/>
                </a:lnTo>
                <a:lnTo>
                  <a:pt x="612" y="15"/>
                </a:lnTo>
                <a:lnTo>
                  <a:pt x="630" y="36"/>
                </a:lnTo>
                <a:lnTo>
                  <a:pt x="630" y="53"/>
                </a:lnTo>
                <a:lnTo>
                  <a:pt x="608" y="76"/>
                </a:lnTo>
                <a:lnTo>
                  <a:pt x="524" y="122"/>
                </a:lnTo>
                <a:lnTo>
                  <a:pt x="516" y="126"/>
                </a:lnTo>
                <a:lnTo>
                  <a:pt x="486" y="136"/>
                </a:lnTo>
                <a:lnTo>
                  <a:pt x="461" y="162"/>
                </a:lnTo>
                <a:lnTo>
                  <a:pt x="444" y="208"/>
                </a:lnTo>
                <a:lnTo>
                  <a:pt x="443" y="223"/>
                </a:lnTo>
                <a:lnTo>
                  <a:pt x="444" y="238"/>
                </a:lnTo>
                <a:lnTo>
                  <a:pt x="434" y="332"/>
                </a:lnTo>
                <a:lnTo>
                  <a:pt x="410" y="425"/>
                </a:lnTo>
                <a:lnTo>
                  <a:pt x="401" y="464"/>
                </a:lnTo>
                <a:lnTo>
                  <a:pt x="384" y="519"/>
                </a:lnTo>
                <a:lnTo>
                  <a:pt x="373" y="566"/>
                </a:lnTo>
                <a:lnTo>
                  <a:pt x="371" y="577"/>
                </a:lnTo>
                <a:lnTo>
                  <a:pt x="365" y="606"/>
                </a:lnTo>
                <a:lnTo>
                  <a:pt x="372" y="645"/>
                </a:lnTo>
                <a:lnTo>
                  <a:pt x="382" y="662"/>
                </a:lnTo>
                <a:lnTo>
                  <a:pt x="389" y="692"/>
                </a:lnTo>
                <a:lnTo>
                  <a:pt x="383" y="734"/>
                </a:lnTo>
                <a:lnTo>
                  <a:pt x="382" y="767"/>
                </a:lnTo>
                <a:lnTo>
                  <a:pt x="387" y="784"/>
                </a:lnTo>
                <a:lnTo>
                  <a:pt x="401" y="795"/>
                </a:lnTo>
                <a:lnTo>
                  <a:pt x="417" y="813"/>
                </a:lnTo>
                <a:lnTo>
                  <a:pt x="406" y="836"/>
                </a:lnTo>
                <a:lnTo>
                  <a:pt x="367" y="888"/>
                </a:lnTo>
                <a:lnTo>
                  <a:pt x="348" y="921"/>
                </a:lnTo>
                <a:lnTo>
                  <a:pt x="329" y="958"/>
                </a:lnTo>
                <a:lnTo>
                  <a:pt x="331" y="974"/>
                </a:lnTo>
                <a:lnTo>
                  <a:pt x="347" y="980"/>
                </a:lnTo>
                <a:lnTo>
                  <a:pt x="416" y="1007"/>
                </a:lnTo>
                <a:lnTo>
                  <a:pt x="430" y="1006"/>
                </a:lnTo>
                <a:lnTo>
                  <a:pt x="453" y="1016"/>
                </a:lnTo>
                <a:lnTo>
                  <a:pt x="465" y="1022"/>
                </a:lnTo>
                <a:lnTo>
                  <a:pt x="485" y="1036"/>
                </a:lnTo>
                <a:lnTo>
                  <a:pt x="499" y="1052"/>
                </a:lnTo>
                <a:lnTo>
                  <a:pt x="504" y="1079"/>
                </a:lnTo>
                <a:lnTo>
                  <a:pt x="495" y="1117"/>
                </a:lnTo>
                <a:lnTo>
                  <a:pt x="490" y="1159"/>
                </a:lnTo>
                <a:lnTo>
                  <a:pt x="480" y="1207"/>
                </a:lnTo>
                <a:lnTo>
                  <a:pt x="471" y="1221"/>
                </a:lnTo>
                <a:lnTo>
                  <a:pt x="465" y="1247"/>
                </a:lnTo>
                <a:lnTo>
                  <a:pt x="468" y="1289"/>
                </a:lnTo>
                <a:lnTo>
                  <a:pt x="461" y="1316"/>
                </a:lnTo>
                <a:lnTo>
                  <a:pt x="450" y="1345"/>
                </a:lnTo>
                <a:lnTo>
                  <a:pt x="439" y="1352"/>
                </a:lnTo>
                <a:close/>
              </a:path>
            </a:pathLst>
          </a:custGeom>
          <a:solidFill>
            <a:srgbClr val="3366FF"/>
          </a:solidFill>
          <a:ln w="9525">
            <a:solidFill>
              <a:srgbClr val="3366FF"/>
            </a:solidFill>
            <a:round/>
            <a:headEnd/>
            <a:tailEnd/>
          </a:ln>
        </p:spPr>
        <p:txBody>
          <a:bodyPr/>
          <a:lstStyle/>
          <a:p>
            <a:endParaRPr lang="en-US"/>
          </a:p>
        </p:txBody>
      </p:sp>
      <p:sp>
        <p:nvSpPr>
          <p:cNvPr id="10" name="Freeform 14"/>
          <p:cNvSpPr>
            <a:spLocks/>
          </p:cNvSpPr>
          <p:nvPr/>
        </p:nvSpPr>
        <p:spPr bwMode="auto">
          <a:xfrm>
            <a:off x="7412037" y="2136775"/>
            <a:ext cx="1198563" cy="2598738"/>
          </a:xfrm>
          <a:custGeom>
            <a:avLst/>
            <a:gdLst/>
            <a:ahLst/>
            <a:cxnLst>
              <a:cxn ang="0">
                <a:pos x="578" y="1593"/>
              </a:cxn>
              <a:cxn ang="0">
                <a:pos x="504" y="1592"/>
              </a:cxn>
              <a:cxn ang="0">
                <a:pos x="421" y="1498"/>
              </a:cxn>
              <a:cxn ang="0">
                <a:pos x="301" y="1400"/>
              </a:cxn>
              <a:cxn ang="0">
                <a:pos x="199" y="1370"/>
              </a:cxn>
              <a:cxn ang="0">
                <a:pos x="110" y="1358"/>
              </a:cxn>
              <a:cxn ang="0">
                <a:pos x="136" y="1253"/>
              </a:cxn>
              <a:cxn ang="0">
                <a:pos x="166" y="1123"/>
              </a:cxn>
              <a:cxn ang="0">
                <a:pos x="136" y="1028"/>
              </a:cxn>
              <a:cxn ang="0">
                <a:pos x="18" y="986"/>
              </a:cxn>
              <a:cxn ang="0">
                <a:pos x="38" y="894"/>
              </a:cxn>
              <a:cxn ang="0">
                <a:pos x="58" y="790"/>
              </a:cxn>
              <a:cxn ang="0">
                <a:pos x="53" y="668"/>
              </a:cxn>
              <a:cxn ang="0">
                <a:pos x="44" y="572"/>
              </a:cxn>
              <a:cxn ang="0">
                <a:pos x="105" y="338"/>
              </a:cxn>
              <a:cxn ang="0">
                <a:pos x="132" y="168"/>
              </a:cxn>
              <a:cxn ang="0">
                <a:pos x="279" y="82"/>
              </a:cxn>
              <a:cxn ang="0">
                <a:pos x="269" y="6"/>
              </a:cxn>
              <a:cxn ang="0">
                <a:pos x="565" y="3"/>
              </a:cxn>
              <a:cxn ang="0">
                <a:pos x="719" y="15"/>
              </a:cxn>
              <a:cxn ang="0">
                <a:pos x="734" y="42"/>
              </a:cxn>
              <a:cxn ang="0">
                <a:pos x="748" y="137"/>
              </a:cxn>
              <a:cxn ang="0">
                <a:pos x="721" y="417"/>
              </a:cxn>
              <a:cxn ang="0">
                <a:pos x="679" y="879"/>
              </a:cxn>
              <a:cxn ang="0">
                <a:pos x="639" y="773"/>
              </a:cxn>
              <a:cxn ang="0">
                <a:pos x="572" y="646"/>
              </a:cxn>
              <a:cxn ang="0">
                <a:pos x="576" y="531"/>
              </a:cxn>
              <a:cxn ang="0">
                <a:pos x="548" y="431"/>
              </a:cxn>
              <a:cxn ang="0">
                <a:pos x="509" y="408"/>
              </a:cxn>
              <a:cxn ang="0">
                <a:pos x="495" y="317"/>
              </a:cxn>
              <a:cxn ang="0">
                <a:pos x="528" y="232"/>
              </a:cxn>
              <a:cxn ang="0">
                <a:pos x="569" y="166"/>
              </a:cxn>
              <a:cxn ang="0">
                <a:pos x="454" y="253"/>
              </a:cxn>
              <a:cxn ang="0">
                <a:pos x="395" y="423"/>
              </a:cxn>
              <a:cxn ang="0">
                <a:pos x="432" y="551"/>
              </a:cxn>
              <a:cxn ang="0">
                <a:pos x="475" y="670"/>
              </a:cxn>
              <a:cxn ang="0">
                <a:pos x="392" y="606"/>
              </a:cxn>
              <a:cxn ang="0">
                <a:pos x="349" y="483"/>
              </a:cxn>
              <a:cxn ang="0">
                <a:pos x="354" y="300"/>
              </a:cxn>
              <a:cxn ang="0">
                <a:pos x="394" y="162"/>
              </a:cxn>
              <a:cxn ang="0">
                <a:pos x="413" y="40"/>
              </a:cxn>
              <a:cxn ang="0">
                <a:pos x="345" y="161"/>
              </a:cxn>
              <a:cxn ang="0">
                <a:pos x="227" y="271"/>
              </a:cxn>
              <a:cxn ang="0">
                <a:pos x="250" y="336"/>
              </a:cxn>
              <a:cxn ang="0">
                <a:pos x="254" y="511"/>
              </a:cxn>
              <a:cxn ang="0">
                <a:pos x="306" y="624"/>
              </a:cxn>
              <a:cxn ang="0">
                <a:pos x="334" y="707"/>
              </a:cxn>
              <a:cxn ang="0">
                <a:pos x="407" y="813"/>
              </a:cxn>
              <a:cxn ang="0">
                <a:pos x="442" y="995"/>
              </a:cxn>
              <a:cxn ang="0">
                <a:pos x="518" y="1082"/>
              </a:cxn>
              <a:cxn ang="0">
                <a:pos x="567" y="1175"/>
              </a:cxn>
              <a:cxn ang="0">
                <a:pos x="631" y="1175"/>
              </a:cxn>
              <a:cxn ang="0">
                <a:pos x="650" y="1112"/>
              </a:cxn>
              <a:cxn ang="0">
                <a:pos x="641" y="1313"/>
              </a:cxn>
            </a:cxnLst>
            <a:rect l="0" t="0" r="r" b="b"/>
            <a:pathLst>
              <a:path w="755" h="1637">
                <a:moveTo>
                  <a:pt x="612" y="1621"/>
                </a:moveTo>
                <a:lnTo>
                  <a:pt x="584" y="1637"/>
                </a:lnTo>
                <a:lnTo>
                  <a:pt x="577" y="1617"/>
                </a:lnTo>
                <a:lnTo>
                  <a:pt x="578" y="1593"/>
                </a:lnTo>
                <a:lnTo>
                  <a:pt x="564" y="1581"/>
                </a:lnTo>
                <a:lnTo>
                  <a:pt x="542" y="1588"/>
                </a:lnTo>
                <a:lnTo>
                  <a:pt x="523" y="1597"/>
                </a:lnTo>
                <a:lnTo>
                  <a:pt x="504" y="1592"/>
                </a:lnTo>
                <a:lnTo>
                  <a:pt x="485" y="1575"/>
                </a:lnTo>
                <a:lnTo>
                  <a:pt x="470" y="1559"/>
                </a:lnTo>
                <a:lnTo>
                  <a:pt x="454" y="1537"/>
                </a:lnTo>
                <a:lnTo>
                  <a:pt x="421" y="1498"/>
                </a:lnTo>
                <a:lnTo>
                  <a:pt x="382" y="1467"/>
                </a:lnTo>
                <a:lnTo>
                  <a:pt x="356" y="1447"/>
                </a:lnTo>
                <a:lnTo>
                  <a:pt x="318" y="1419"/>
                </a:lnTo>
                <a:lnTo>
                  <a:pt x="301" y="1400"/>
                </a:lnTo>
                <a:lnTo>
                  <a:pt x="281" y="1388"/>
                </a:lnTo>
                <a:lnTo>
                  <a:pt x="260" y="1381"/>
                </a:lnTo>
                <a:lnTo>
                  <a:pt x="231" y="1373"/>
                </a:lnTo>
                <a:lnTo>
                  <a:pt x="199" y="1370"/>
                </a:lnTo>
                <a:lnTo>
                  <a:pt x="169" y="1372"/>
                </a:lnTo>
                <a:lnTo>
                  <a:pt x="136" y="1370"/>
                </a:lnTo>
                <a:lnTo>
                  <a:pt x="110" y="1358"/>
                </a:lnTo>
                <a:lnTo>
                  <a:pt x="110" y="1358"/>
                </a:lnTo>
                <a:lnTo>
                  <a:pt x="121" y="1351"/>
                </a:lnTo>
                <a:lnTo>
                  <a:pt x="132" y="1322"/>
                </a:lnTo>
                <a:lnTo>
                  <a:pt x="139" y="1295"/>
                </a:lnTo>
                <a:lnTo>
                  <a:pt x="136" y="1253"/>
                </a:lnTo>
                <a:lnTo>
                  <a:pt x="142" y="1227"/>
                </a:lnTo>
                <a:lnTo>
                  <a:pt x="151" y="1213"/>
                </a:lnTo>
                <a:lnTo>
                  <a:pt x="161" y="1165"/>
                </a:lnTo>
                <a:lnTo>
                  <a:pt x="166" y="1123"/>
                </a:lnTo>
                <a:lnTo>
                  <a:pt x="175" y="1085"/>
                </a:lnTo>
                <a:lnTo>
                  <a:pt x="170" y="1058"/>
                </a:lnTo>
                <a:lnTo>
                  <a:pt x="156" y="1042"/>
                </a:lnTo>
                <a:lnTo>
                  <a:pt x="136" y="1028"/>
                </a:lnTo>
                <a:lnTo>
                  <a:pt x="124" y="1022"/>
                </a:lnTo>
                <a:lnTo>
                  <a:pt x="101" y="1012"/>
                </a:lnTo>
                <a:lnTo>
                  <a:pt x="87" y="1013"/>
                </a:lnTo>
                <a:lnTo>
                  <a:pt x="18" y="986"/>
                </a:lnTo>
                <a:lnTo>
                  <a:pt x="2" y="980"/>
                </a:lnTo>
                <a:lnTo>
                  <a:pt x="0" y="964"/>
                </a:lnTo>
                <a:lnTo>
                  <a:pt x="19" y="927"/>
                </a:lnTo>
                <a:lnTo>
                  <a:pt x="38" y="894"/>
                </a:lnTo>
                <a:lnTo>
                  <a:pt x="77" y="842"/>
                </a:lnTo>
                <a:lnTo>
                  <a:pt x="88" y="819"/>
                </a:lnTo>
                <a:lnTo>
                  <a:pt x="72" y="801"/>
                </a:lnTo>
                <a:lnTo>
                  <a:pt x="58" y="790"/>
                </a:lnTo>
                <a:lnTo>
                  <a:pt x="53" y="773"/>
                </a:lnTo>
                <a:lnTo>
                  <a:pt x="54" y="740"/>
                </a:lnTo>
                <a:lnTo>
                  <a:pt x="60" y="698"/>
                </a:lnTo>
                <a:lnTo>
                  <a:pt x="53" y="668"/>
                </a:lnTo>
                <a:lnTo>
                  <a:pt x="43" y="651"/>
                </a:lnTo>
                <a:lnTo>
                  <a:pt x="36" y="612"/>
                </a:lnTo>
                <a:lnTo>
                  <a:pt x="42" y="583"/>
                </a:lnTo>
                <a:lnTo>
                  <a:pt x="44" y="572"/>
                </a:lnTo>
                <a:lnTo>
                  <a:pt x="55" y="525"/>
                </a:lnTo>
                <a:lnTo>
                  <a:pt x="72" y="470"/>
                </a:lnTo>
                <a:lnTo>
                  <a:pt x="81" y="431"/>
                </a:lnTo>
                <a:lnTo>
                  <a:pt x="105" y="338"/>
                </a:lnTo>
                <a:lnTo>
                  <a:pt x="115" y="244"/>
                </a:lnTo>
                <a:lnTo>
                  <a:pt x="114" y="229"/>
                </a:lnTo>
                <a:lnTo>
                  <a:pt x="115" y="214"/>
                </a:lnTo>
                <a:lnTo>
                  <a:pt x="132" y="168"/>
                </a:lnTo>
                <a:lnTo>
                  <a:pt x="157" y="142"/>
                </a:lnTo>
                <a:lnTo>
                  <a:pt x="187" y="132"/>
                </a:lnTo>
                <a:lnTo>
                  <a:pt x="195" y="128"/>
                </a:lnTo>
                <a:lnTo>
                  <a:pt x="279" y="82"/>
                </a:lnTo>
                <a:lnTo>
                  <a:pt x="301" y="59"/>
                </a:lnTo>
                <a:lnTo>
                  <a:pt x="301" y="42"/>
                </a:lnTo>
                <a:lnTo>
                  <a:pt x="283" y="21"/>
                </a:lnTo>
                <a:lnTo>
                  <a:pt x="269" y="6"/>
                </a:lnTo>
                <a:lnTo>
                  <a:pt x="271" y="6"/>
                </a:lnTo>
                <a:lnTo>
                  <a:pt x="283" y="6"/>
                </a:lnTo>
                <a:lnTo>
                  <a:pt x="504" y="3"/>
                </a:lnTo>
                <a:lnTo>
                  <a:pt x="565" y="3"/>
                </a:lnTo>
                <a:lnTo>
                  <a:pt x="710" y="0"/>
                </a:lnTo>
                <a:lnTo>
                  <a:pt x="711" y="5"/>
                </a:lnTo>
                <a:lnTo>
                  <a:pt x="716" y="12"/>
                </a:lnTo>
                <a:lnTo>
                  <a:pt x="719" y="15"/>
                </a:lnTo>
                <a:lnTo>
                  <a:pt x="722" y="20"/>
                </a:lnTo>
                <a:lnTo>
                  <a:pt x="725" y="29"/>
                </a:lnTo>
                <a:lnTo>
                  <a:pt x="730" y="39"/>
                </a:lnTo>
                <a:lnTo>
                  <a:pt x="734" y="42"/>
                </a:lnTo>
                <a:lnTo>
                  <a:pt x="740" y="47"/>
                </a:lnTo>
                <a:lnTo>
                  <a:pt x="748" y="50"/>
                </a:lnTo>
                <a:lnTo>
                  <a:pt x="755" y="54"/>
                </a:lnTo>
                <a:lnTo>
                  <a:pt x="748" y="137"/>
                </a:lnTo>
                <a:lnTo>
                  <a:pt x="746" y="156"/>
                </a:lnTo>
                <a:lnTo>
                  <a:pt x="735" y="260"/>
                </a:lnTo>
                <a:lnTo>
                  <a:pt x="722" y="406"/>
                </a:lnTo>
                <a:lnTo>
                  <a:pt x="721" y="417"/>
                </a:lnTo>
                <a:lnTo>
                  <a:pt x="714" y="505"/>
                </a:lnTo>
                <a:lnTo>
                  <a:pt x="702" y="624"/>
                </a:lnTo>
                <a:lnTo>
                  <a:pt x="689" y="761"/>
                </a:lnTo>
                <a:lnTo>
                  <a:pt x="679" y="879"/>
                </a:lnTo>
                <a:lnTo>
                  <a:pt x="672" y="876"/>
                </a:lnTo>
                <a:lnTo>
                  <a:pt x="647" y="840"/>
                </a:lnTo>
                <a:lnTo>
                  <a:pt x="647" y="804"/>
                </a:lnTo>
                <a:lnTo>
                  <a:pt x="639" y="773"/>
                </a:lnTo>
                <a:lnTo>
                  <a:pt x="615" y="744"/>
                </a:lnTo>
                <a:lnTo>
                  <a:pt x="594" y="715"/>
                </a:lnTo>
                <a:lnTo>
                  <a:pt x="578" y="683"/>
                </a:lnTo>
                <a:lnTo>
                  <a:pt x="572" y="646"/>
                </a:lnTo>
                <a:lnTo>
                  <a:pt x="569" y="622"/>
                </a:lnTo>
                <a:lnTo>
                  <a:pt x="569" y="578"/>
                </a:lnTo>
                <a:lnTo>
                  <a:pt x="575" y="551"/>
                </a:lnTo>
                <a:lnTo>
                  <a:pt x="576" y="531"/>
                </a:lnTo>
                <a:lnTo>
                  <a:pt x="561" y="513"/>
                </a:lnTo>
                <a:lnTo>
                  <a:pt x="527" y="498"/>
                </a:lnTo>
                <a:lnTo>
                  <a:pt x="523" y="482"/>
                </a:lnTo>
                <a:lnTo>
                  <a:pt x="548" y="431"/>
                </a:lnTo>
                <a:lnTo>
                  <a:pt x="556" y="406"/>
                </a:lnTo>
                <a:lnTo>
                  <a:pt x="560" y="387"/>
                </a:lnTo>
                <a:lnTo>
                  <a:pt x="529" y="395"/>
                </a:lnTo>
                <a:lnTo>
                  <a:pt x="509" y="408"/>
                </a:lnTo>
                <a:lnTo>
                  <a:pt x="484" y="407"/>
                </a:lnTo>
                <a:lnTo>
                  <a:pt x="477" y="385"/>
                </a:lnTo>
                <a:lnTo>
                  <a:pt x="492" y="324"/>
                </a:lnTo>
                <a:lnTo>
                  <a:pt x="495" y="317"/>
                </a:lnTo>
                <a:lnTo>
                  <a:pt x="504" y="287"/>
                </a:lnTo>
                <a:lnTo>
                  <a:pt x="511" y="265"/>
                </a:lnTo>
                <a:lnTo>
                  <a:pt x="520" y="243"/>
                </a:lnTo>
                <a:lnTo>
                  <a:pt x="528" y="232"/>
                </a:lnTo>
                <a:lnTo>
                  <a:pt x="539" y="228"/>
                </a:lnTo>
                <a:lnTo>
                  <a:pt x="563" y="207"/>
                </a:lnTo>
                <a:lnTo>
                  <a:pt x="572" y="187"/>
                </a:lnTo>
                <a:lnTo>
                  <a:pt x="569" y="166"/>
                </a:lnTo>
                <a:lnTo>
                  <a:pt x="549" y="158"/>
                </a:lnTo>
                <a:lnTo>
                  <a:pt x="512" y="180"/>
                </a:lnTo>
                <a:lnTo>
                  <a:pt x="474" y="214"/>
                </a:lnTo>
                <a:lnTo>
                  <a:pt x="454" y="253"/>
                </a:lnTo>
                <a:lnTo>
                  <a:pt x="434" y="286"/>
                </a:lnTo>
                <a:lnTo>
                  <a:pt x="412" y="337"/>
                </a:lnTo>
                <a:lnTo>
                  <a:pt x="401" y="375"/>
                </a:lnTo>
                <a:lnTo>
                  <a:pt x="395" y="423"/>
                </a:lnTo>
                <a:lnTo>
                  <a:pt x="395" y="459"/>
                </a:lnTo>
                <a:lnTo>
                  <a:pt x="414" y="512"/>
                </a:lnTo>
                <a:lnTo>
                  <a:pt x="420" y="528"/>
                </a:lnTo>
                <a:lnTo>
                  <a:pt x="432" y="551"/>
                </a:lnTo>
                <a:lnTo>
                  <a:pt x="438" y="570"/>
                </a:lnTo>
                <a:lnTo>
                  <a:pt x="468" y="613"/>
                </a:lnTo>
                <a:lnTo>
                  <a:pt x="477" y="653"/>
                </a:lnTo>
                <a:lnTo>
                  <a:pt x="475" y="670"/>
                </a:lnTo>
                <a:lnTo>
                  <a:pt x="466" y="687"/>
                </a:lnTo>
                <a:lnTo>
                  <a:pt x="446" y="662"/>
                </a:lnTo>
                <a:lnTo>
                  <a:pt x="420" y="637"/>
                </a:lnTo>
                <a:lnTo>
                  <a:pt x="392" y="606"/>
                </a:lnTo>
                <a:lnTo>
                  <a:pt x="373" y="561"/>
                </a:lnTo>
                <a:lnTo>
                  <a:pt x="365" y="541"/>
                </a:lnTo>
                <a:lnTo>
                  <a:pt x="359" y="507"/>
                </a:lnTo>
                <a:lnTo>
                  <a:pt x="349" y="483"/>
                </a:lnTo>
                <a:lnTo>
                  <a:pt x="339" y="438"/>
                </a:lnTo>
                <a:lnTo>
                  <a:pt x="342" y="358"/>
                </a:lnTo>
                <a:lnTo>
                  <a:pt x="349" y="317"/>
                </a:lnTo>
                <a:lnTo>
                  <a:pt x="354" y="300"/>
                </a:lnTo>
                <a:lnTo>
                  <a:pt x="364" y="264"/>
                </a:lnTo>
                <a:lnTo>
                  <a:pt x="370" y="234"/>
                </a:lnTo>
                <a:lnTo>
                  <a:pt x="387" y="188"/>
                </a:lnTo>
                <a:lnTo>
                  <a:pt x="394" y="162"/>
                </a:lnTo>
                <a:lnTo>
                  <a:pt x="406" y="127"/>
                </a:lnTo>
                <a:lnTo>
                  <a:pt x="415" y="84"/>
                </a:lnTo>
                <a:lnTo>
                  <a:pt x="419" y="51"/>
                </a:lnTo>
                <a:lnTo>
                  <a:pt x="413" y="40"/>
                </a:lnTo>
                <a:lnTo>
                  <a:pt x="405" y="48"/>
                </a:lnTo>
                <a:lnTo>
                  <a:pt x="389" y="78"/>
                </a:lnTo>
                <a:lnTo>
                  <a:pt x="372" y="108"/>
                </a:lnTo>
                <a:lnTo>
                  <a:pt x="345" y="161"/>
                </a:lnTo>
                <a:lnTo>
                  <a:pt x="304" y="217"/>
                </a:lnTo>
                <a:lnTo>
                  <a:pt x="288" y="244"/>
                </a:lnTo>
                <a:lnTo>
                  <a:pt x="269" y="258"/>
                </a:lnTo>
                <a:lnTo>
                  <a:pt x="227" y="271"/>
                </a:lnTo>
                <a:lnTo>
                  <a:pt x="212" y="292"/>
                </a:lnTo>
                <a:lnTo>
                  <a:pt x="216" y="301"/>
                </a:lnTo>
                <a:lnTo>
                  <a:pt x="234" y="313"/>
                </a:lnTo>
                <a:lnTo>
                  <a:pt x="250" y="336"/>
                </a:lnTo>
                <a:lnTo>
                  <a:pt x="289" y="395"/>
                </a:lnTo>
                <a:lnTo>
                  <a:pt x="293" y="416"/>
                </a:lnTo>
                <a:lnTo>
                  <a:pt x="274" y="475"/>
                </a:lnTo>
                <a:lnTo>
                  <a:pt x="254" y="511"/>
                </a:lnTo>
                <a:lnTo>
                  <a:pt x="238" y="532"/>
                </a:lnTo>
                <a:lnTo>
                  <a:pt x="252" y="575"/>
                </a:lnTo>
                <a:lnTo>
                  <a:pt x="280" y="606"/>
                </a:lnTo>
                <a:lnTo>
                  <a:pt x="306" y="624"/>
                </a:lnTo>
                <a:lnTo>
                  <a:pt x="314" y="635"/>
                </a:lnTo>
                <a:lnTo>
                  <a:pt x="320" y="650"/>
                </a:lnTo>
                <a:lnTo>
                  <a:pt x="320" y="664"/>
                </a:lnTo>
                <a:lnTo>
                  <a:pt x="334" y="707"/>
                </a:lnTo>
                <a:lnTo>
                  <a:pt x="375" y="731"/>
                </a:lnTo>
                <a:lnTo>
                  <a:pt x="387" y="745"/>
                </a:lnTo>
                <a:lnTo>
                  <a:pt x="400" y="767"/>
                </a:lnTo>
                <a:lnTo>
                  <a:pt x="407" y="813"/>
                </a:lnTo>
                <a:lnTo>
                  <a:pt x="409" y="875"/>
                </a:lnTo>
                <a:lnTo>
                  <a:pt x="413" y="955"/>
                </a:lnTo>
                <a:lnTo>
                  <a:pt x="425" y="978"/>
                </a:lnTo>
                <a:lnTo>
                  <a:pt x="442" y="995"/>
                </a:lnTo>
                <a:lnTo>
                  <a:pt x="457" y="1007"/>
                </a:lnTo>
                <a:lnTo>
                  <a:pt x="467" y="1020"/>
                </a:lnTo>
                <a:lnTo>
                  <a:pt x="500" y="1055"/>
                </a:lnTo>
                <a:lnTo>
                  <a:pt x="518" y="1082"/>
                </a:lnTo>
                <a:lnTo>
                  <a:pt x="535" y="1104"/>
                </a:lnTo>
                <a:lnTo>
                  <a:pt x="542" y="1116"/>
                </a:lnTo>
                <a:lnTo>
                  <a:pt x="556" y="1142"/>
                </a:lnTo>
                <a:lnTo>
                  <a:pt x="567" y="1175"/>
                </a:lnTo>
                <a:lnTo>
                  <a:pt x="581" y="1196"/>
                </a:lnTo>
                <a:lnTo>
                  <a:pt x="598" y="1204"/>
                </a:lnTo>
                <a:lnTo>
                  <a:pt x="611" y="1195"/>
                </a:lnTo>
                <a:lnTo>
                  <a:pt x="631" y="1175"/>
                </a:lnTo>
                <a:lnTo>
                  <a:pt x="640" y="1146"/>
                </a:lnTo>
                <a:lnTo>
                  <a:pt x="642" y="1127"/>
                </a:lnTo>
                <a:lnTo>
                  <a:pt x="645" y="1106"/>
                </a:lnTo>
                <a:lnTo>
                  <a:pt x="650" y="1112"/>
                </a:lnTo>
                <a:lnTo>
                  <a:pt x="659" y="1114"/>
                </a:lnTo>
                <a:lnTo>
                  <a:pt x="653" y="1185"/>
                </a:lnTo>
                <a:lnTo>
                  <a:pt x="646" y="1257"/>
                </a:lnTo>
                <a:lnTo>
                  <a:pt x="641" y="1313"/>
                </a:lnTo>
                <a:lnTo>
                  <a:pt x="631" y="1428"/>
                </a:lnTo>
                <a:lnTo>
                  <a:pt x="622" y="1523"/>
                </a:lnTo>
                <a:lnTo>
                  <a:pt x="612" y="1621"/>
                </a:lnTo>
                <a:close/>
              </a:path>
            </a:pathLst>
          </a:custGeom>
          <a:solidFill>
            <a:srgbClr val="339966"/>
          </a:solidFill>
          <a:ln w="9525">
            <a:noFill/>
            <a:round/>
            <a:headEnd/>
            <a:tailEnd/>
          </a:ln>
        </p:spPr>
        <p:txBody>
          <a:bodyPr/>
          <a:lstStyle/>
          <a:p>
            <a:endParaRPr lang="en-US"/>
          </a:p>
        </p:txBody>
      </p:sp>
      <p:sp>
        <p:nvSpPr>
          <p:cNvPr id="11" name="Freeform 15"/>
          <p:cNvSpPr>
            <a:spLocks/>
          </p:cNvSpPr>
          <p:nvPr/>
        </p:nvSpPr>
        <p:spPr bwMode="auto">
          <a:xfrm>
            <a:off x="7748587" y="2200275"/>
            <a:ext cx="687388" cy="1847850"/>
          </a:xfrm>
          <a:custGeom>
            <a:avLst/>
            <a:gdLst/>
            <a:ahLst/>
            <a:cxnLst>
              <a:cxn ang="0">
                <a:pos x="250" y="655"/>
              </a:cxn>
              <a:cxn ang="0">
                <a:pos x="259" y="696"/>
              </a:cxn>
              <a:cxn ang="0">
                <a:pos x="258" y="747"/>
              </a:cxn>
              <a:cxn ang="0">
                <a:pos x="259" y="807"/>
              </a:cxn>
              <a:cxn ang="0">
                <a:pos x="277" y="868"/>
              </a:cxn>
              <a:cxn ang="0">
                <a:pos x="316" y="925"/>
              </a:cxn>
              <a:cxn ang="0">
                <a:pos x="374" y="981"/>
              </a:cxn>
              <a:cxn ang="0">
                <a:pos x="411" y="1033"/>
              </a:cxn>
              <a:cxn ang="0">
                <a:pos x="431" y="1062"/>
              </a:cxn>
              <a:cxn ang="0">
                <a:pos x="430" y="1087"/>
              </a:cxn>
              <a:cxn ang="0">
                <a:pos x="419" y="1135"/>
              </a:cxn>
              <a:cxn ang="0">
                <a:pos x="386" y="1164"/>
              </a:cxn>
              <a:cxn ang="0">
                <a:pos x="355" y="1135"/>
              </a:cxn>
              <a:cxn ang="0">
                <a:pos x="330" y="1076"/>
              </a:cxn>
              <a:cxn ang="0">
                <a:pos x="306" y="1042"/>
              </a:cxn>
              <a:cxn ang="0">
                <a:pos x="255" y="980"/>
              </a:cxn>
              <a:cxn ang="0">
                <a:pos x="230" y="955"/>
              </a:cxn>
              <a:cxn ang="0">
                <a:pos x="201" y="915"/>
              </a:cxn>
              <a:cxn ang="0">
                <a:pos x="195" y="773"/>
              </a:cxn>
              <a:cxn ang="0">
                <a:pos x="175" y="705"/>
              </a:cxn>
              <a:cxn ang="0">
                <a:pos x="122" y="667"/>
              </a:cxn>
              <a:cxn ang="0">
                <a:pos x="108" y="610"/>
              </a:cxn>
              <a:cxn ang="0">
                <a:pos x="94" y="584"/>
              </a:cxn>
              <a:cxn ang="0">
                <a:pos x="40" y="535"/>
              </a:cxn>
              <a:cxn ang="0">
                <a:pos x="42" y="471"/>
              </a:cxn>
              <a:cxn ang="0">
                <a:pos x="81" y="376"/>
              </a:cxn>
              <a:cxn ang="0">
                <a:pos x="38" y="296"/>
              </a:cxn>
              <a:cxn ang="0">
                <a:pos x="4" y="261"/>
              </a:cxn>
              <a:cxn ang="0">
                <a:pos x="15" y="231"/>
              </a:cxn>
              <a:cxn ang="0">
                <a:pos x="76" y="204"/>
              </a:cxn>
              <a:cxn ang="0">
                <a:pos x="133" y="121"/>
              </a:cxn>
              <a:cxn ang="0">
                <a:pos x="177" y="38"/>
              </a:cxn>
              <a:cxn ang="0">
                <a:pos x="201" y="0"/>
              </a:cxn>
              <a:cxn ang="0">
                <a:pos x="203" y="44"/>
              </a:cxn>
              <a:cxn ang="0">
                <a:pos x="182" y="122"/>
              </a:cxn>
              <a:cxn ang="0">
                <a:pos x="158" y="194"/>
              </a:cxn>
              <a:cxn ang="0">
                <a:pos x="142" y="260"/>
              </a:cxn>
              <a:cxn ang="0">
                <a:pos x="130" y="318"/>
              </a:cxn>
              <a:cxn ang="0">
                <a:pos x="137" y="443"/>
              </a:cxn>
              <a:cxn ang="0">
                <a:pos x="153" y="501"/>
              </a:cxn>
              <a:cxn ang="0">
                <a:pos x="180" y="566"/>
              </a:cxn>
              <a:cxn ang="0">
                <a:pos x="234" y="622"/>
              </a:cxn>
            </a:cxnLst>
            <a:rect l="0" t="0" r="r" b="b"/>
            <a:pathLst>
              <a:path w="433" h="1164">
                <a:moveTo>
                  <a:pt x="254" y="647"/>
                </a:moveTo>
                <a:lnTo>
                  <a:pt x="250" y="655"/>
                </a:lnTo>
                <a:lnTo>
                  <a:pt x="250" y="658"/>
                </a:lnTo>
                <a:lnTo>
                  <a:pt x="259" y="696"/>
                </a:lnTo>
                <a:lnTo>
                  <a:pt x="257" y="735"/>
                </a:lnTo>
                <a:lnTo>
                  <a:pt x="258" y="747"/>
                </a:lnTo>
                <a:lnTo>
                  <a:pt x="257" y="779"/>
                </a:lnTo>
                <a:lnTo>
                  <a:pt x="259" y="807"/>
                </a:lnTo>
                <a:lnTo>
                  <a:pt x="268" y="831"/>
                </a:lnTo>
                <a:lnTo>
                  <a:pt x="277" y="868"/>
                </a:lnTo>
                <a:lnTo>
                  <a:pt x="292" y="891"/>
                </a:lnTo>
                <a:lnTo>
                  <a:pt x="316" y="925"/>
                </a:lnTo>
                <a:lnTo>
                  <a:pt x="339" y="952"/>
                </a:lnTo>
                <a:lnTo>
                  <a:pt x="374" y="981"/>
                </a:lnTo>
                <a:lnTo>
                  <a:pt x="391" y="1007"/>
                </a:lnTo>
                <a:lnTo>
                  <a:pt x="411" y="1033"/>
                </a:lnTo>
                <a:lnTo>
                  <a:pt x="421" y="1045"/>
                </a:lnTo>
                <a:lnTo>
                  <a:pt x="431" y="1062"/>
                </a:lnTo>
                <a:lnTo>
                  <a:pt x="433" y="1066"/>
                </a:lnTo>
                <a:lnTo>
                  <a:pt x="430" y="1087"/>
                </a:lnTo>
                <a:lnTo>
                  <a:pt x="428" y="1106"/>
                </a:lnTo>
                <a:lnTo>
                  <a:pt x="419" y="1135"/>
                </a:lnTo>
                <a:lnTo>
                  <a:pt x="399" y="1155"/>
                </a:lnTo>
                <a:lnTo>
                  <a:pt x="386" y="1164"/>
                </a:lnTo>
                <a:lnTo>
                  <a:pt x="369" y="1156"/>
                </a:lnTo>
                <a:lnTo>
                  <a:pt x="355" y="1135"/>
                </a:lnTo>
                <a:lnTo>
                  <a:pt x="344" y="1102"/>
                </a:lnTo>
                <a:lnTo>
                  <a:pt x="330" y="1076"/>
                </a:lnTo>
                <a:lnTo>
                  <a:pt x="323" y="1064"/>
                </a:lnTo>
                <a:lnTo>
                  <a:pt x="306" y="1042"/>
                </a:lnTo>
                <a:lnTo>
                  <a:pt x="288" y="1015"/>
                </a:lnTo>
                <a:lnTo>
                  <a:pt x="255" y="980"/>
                </a:lnTo>
                <a:lnTo>
                  <a:pt x="245" y="967"/>
                </a:lnTo>
                <a:lnTo>
                  <a:pt x="230" y="955"/>
                </a:lnTo>
                <a:lnTo>
                  <a:pt x="213" y="938"/>
                </a:lnTo>
                <a:lnTo>
                  <a:pt x="201" y="915"/>
                </a:lnTo>
                <a:lnTo>
                  <a:pt x="197" y="835"/>
                </a:lnTo>
                <a:lnTo>
                  <a:pt x="195" y="773"/>
                </a:lnTo>
                <a:lnTo>
                  <a:pt x="188" y="727"/>
                </a:lnTo>
                <a:lnTo>
                  <a:pt x="175" y="705"/>
                </a:lnTo>
                <a:lnTo>
                  <a:pt x="163" y="691"/>
                </a:lnTo>
                <a:lnTo>
                  <a:pt x="122" y="667"/>
                </a:lnTo>
                <a:lnTo>
                  <a:pt x="108" y="624"/>
                </a:lnTo>
                <a:lnTo>
                  <a:pt x="108" y="610"/>
                </a:lnTo>
                <a:lnTo>
                  <a:pt x="102" y="595"/>
                </a:lnTo>
                <a:lnTo>
                  <a:pt x="94" y="584"/>
                </a:lnTo>
                <a:lnTo>
                  <a:pt x="68" y="566"/>
                </a:lnTo>
                <a:lnTo>
                  <a:pt x="40" y="535"/>
                </a:lnTo>
                <a:lnTo>
                  <a:pt x="26" y="492"/>
                </a:lnTo>
                <a:lnTo>
                  <a:pt x="42" y="471"/>
                </a:lnTo>
                <a:lnTo>
                  <a:pt x="62" y="435"/>
                </a:lnTo>
                <a:lnTo>
                  <a:pt x="81" y="376"/>
                </a:lnTo>
                <a:lnTo>
                  <a:pt x="77" y="355"/>
                </a:lnTo>
                <a:lnTo>
                  <a:pt x="38" y="296"/>
                </a:lnTo>
                <a:lnTo>
                  <a:pt x="22" y="273"/>
                </a:lnTo>
                <a:lnTo>
                  <a:pt x="4" y="261"/>
                </a:lnTo>
                <a:lnTo>
                  <a:pt x="0" y="252"/>
                </a:lnTo>
                <a:lnTo>
                  <a:pt x="15" y="231"/>
                </a:lnTo>
                <a:lnTo>
                  <a:pt x="57" y="218"/>
                </a:lnTo>
                <a:lnTo>
                  <a:pt x="76" y="204"/>
                </a:lnTo>
                <a:lnTo>
                  <a:pt x="92" y="177"/>
                </a:lnTo>
                <a:lnTo>
                  <a:pt x="133" y="121"/>
                </a:lnTo>
                <a:lnTo>
                  <a:pt x="160" y="68"/>
                </a:lnTo>
                <a:lnTo>
                  <a:pt x="177" y="38"/>
                </a:lnTo>
                <a:lnTo>
                  <a:pt x="193" y="8"/>
                </a:lnTo>
                <a:lnTo>
                  <a:pt x="201" y="0"/>
                </a:lnTo>
                <a:lnTo>
                  <a:pt x="207" y="11"/>
                </a:lnTo>
                <a:lnTo>
                  <a:pt x="203" y="44"/>
                </a:lnTo>
                <a:lnTo>
                  <a:pt x="194" y="87"/>
                </a:lnTo>
                <a:lnTo>
                  <a:pt x="182" y="122"/>
                </a:lnTo>
                <a:lnTo>
                  <a:pt x="175" y="148"/>
                </a:lnTo>
                <a:lnTo>
                  <a:pt x="158" y="194"/>
                </a:lnTo>
                <a:lnTo>
                  <a:pt x="152" y="224"/>
                </a:lnTo>
                <a:lnTo>
                  <a:pt x="142" y="260"/>
                </a:lnTo>
                <a:lnTo>
                  <a:pt x="137" y="277"/>
                </a:lnTo>
                <a:lnTo>
                  <a:pt x="130" y="318"/>
                </a:lnTo>
                <a:lnTo>
                  <a:pt x="127" y="398"/>
                </a:lnTo>
                <a:lnTo>
                  <a:pt x="137" y="443"/>
                </a:lnTo>
                <a:lnTo>
                  <a:pt x="147" y="467"/>
                </a:lnTo>
                <a:lnTo>
                  <a:pt x="153" y="501"/>
                </a:lnTo>
                <a:lnTo>
                  <a:pt x="161" y="521"/>
                </a:lnTo>
                <a:lnTo>
                  <a:pt x="180" y="566"/>
                </a:lnTo>
                <a:lnTo>
                  <a:pt x="208" y="597"/>
                </a:lnTo>
                <a:lnTo>
                  <a:pt x="234" y="622"/>
                </a:lnTo>
                <a:lnTo>
                  <a:pt x="254" y="647"/>
                </a:lnTo>
                <a:close/>
              </a:path>
            </a:pathLst>
          </a:custGeom>
          <a:solidFill>
            <a:schemeClr val="bg1">
              <a:lumMod val="50000"/>
            </a:schemeClr>
          </a:solidFill>
          <a:ln w="9525">
            <a:noFill/>
            <a:round/>
            <a:headEnd/>
            <a:tailEnd/>
          </a:ln>
        </p:spPr>
        <p:txBody>
          <a:bodyPr/>
          <a:lstStyle/>
          <a:p>
            <a:endParaRPr lang="en-US"/>
          </a:p>
        </p:txBody>
      </p:sp>
      <p:sp>
        <p:nvSpPr>
          <p:cNvPr id="12" name="Freeform 16"/>
          <p:cNvSpPr>
            <a:spLocks/>
          </p:cNvSpPr>
          <p:nvPr/>
        </p:nvSpPr>
        <p:spPr bwMode="auto">
          <a:xfrm>
            <a:off x="8039100" y="2387600"/>
            <a:ext cx="450850" cy="1517650"/>
          </a:xfrm>
          <a:custGeom>
            <a:avLst/>
            <a:gdLst/>
            <a:ahLst/>
            <a:cxnLst>
              <a:cxn ang="0">
                <a:pos x="264" y="956"/>
              </a:cxn>
              <a:cxn ang="0">
                <a:pos x="250" y="948"/>
              </a:cxn>
              <a:cxn ang="0">
                <a:pos x="238" y="927"/>
              </a:cxn>
              <a:cxn ang="0">
                <a:pos x="208" y="889"/>
              </a:cxn>
              <a:cxn ang="0">
                <a:pos x="156" y="834"/>
              </a:cxn>
              <a:cxn ang="0">
                <a:pos x="109" y="773"/>
              </a:cxn>
              <a:cxn ang="0">
                <a:pos x="85" y="713"/>
              </a:cxn>
              <a:cxn ang="0">
                <a:pos x="74" y="661"/>
              </a:cxn>
              <a:cxn ang="0">
                <a:pos x="74" y="617"/>
              </a:cxn>
              <a:cxn ang="0">
                <a:pos x="67" y="540"/>
              </a:cxn>
              <a:cxn ang="0">
                <a:pos x="71" y="529"/>
              </a:cxn>
              <a:cxn ang="0">
                <a:pos x="82" y="495"/>
              </a:cxn>
              <a:cxn ang="0">
                <a:pos x="43" y="412"/>
              </a:cxn>
              <a:cxn ang="0">
                <a:pos x="25" y="370"/>
              </a:cxn>
              <a:cxn ang="0">
                <a:pos x="0" y="301"/>
              </a:cxn>
              <a:cxn ang="0">
                <a:pos x="6" y="217"/>
              </a:cxn>
              <a:cxn ang="0">
                <a:pos x="39" y="128"/>
              </a:cxn>
              <a:cxn ang="0">
                <a:pos x="79" y="56"/>
              </a:cxn>
              <a:cxn ang="0">
                <a:pos x="154" y="0"/>
              </a:cxn>
              <a:cxn ang="0">
                <a:pos x="177" y="29"/>
              </a:cxn>
              <a:cxn ang="0">
                <a:pos x="144" y="70"/>
              </a:cxn>
              <a:cxn ang="0">
                <a:pos x="125" y="85"/>
              </a:cxn>
              <a:cxn ang="0">
                <a:pos x="109" y="129"/>
              </a:cxn>
              <a:cxn ang="0">
                <a:pos x="97" y="166"/>
              </a:cxn>
              <a:cxn ang="0">
                <a:pos x="89" y="249"/>
              </a:cxn>
              <a:cxn ang="0">
                <a:pos x="134" y="237"/>
              </a:cxn>
              <a:cxn ang="0">
                <a:pos x="161" y="248"/>
              </a:cxn>
              <a:cxn ang="0">
                <a:pos x="128" y="324"/>
              </a:cxn>
              <a:cxn ang="0">
                <a:pos x="166" y="355"/>
              </a:cxn>
              <a:cxn ang="0">
                <a:pos x="180" y="393"/>
              </a:cxn>
              <a:cxn ang="0">
                <a:pos x="174" y="464"/>
              </a:cxn>
              <a:cxn ang="0">
                <a:pos x="183" y="525"/>
              </a:cxn>
              <a:cxn ang="0">
                <a:pos x="220" y="586"/>
              </a:cxn>
              <a:cxn ang="0">
                <a:pos x="252" y="646"/>
              </a:cxn>
              <a:cxn ang="0">
                <a:pos x="277" y="718"/>
              </a:cxn>
            </a:cxnLst>
            <a:rect l="0" t="0" r="r" b="b"/>
            <a:pathLst>
              <a:path w="284" h="956">
                <a:moveTo>
                  <a:pt x="284" y="721"/>
                </a:moveTo>
                <a:lnTo>
                  <a:pt x="264" y="956"/>
                </a:lnTo>
                <a:lnTo>
                  <a:pt x="255" y="954"/>
                </a:lnTo>
                <a:lnTo>
                  <a:pt x="250" y="948"/>
                </a:lnTo>
                <a:lnTo>
                  <a:pt x="248" y="944"/>
                </a:lnTo>
                <a:lnTo>
                  <a:pt x="238" y="927"/>
                </a:lnTo>
                <a:lnTo>
                  <a:pt x="228" y="915"/>
                </a:lnTo>
                <a:lnTo>
                  <a:pt x="208" y="889"/>
                </a:lnTo>
                <a:lnTo>
                  <a:pt x="191" y="863"/>
                </a:lnTo>
                <a:lnTo>
                  <a:pt x="156" y="834"/>
                </a:lnTo>
                <a:lnTo>
                  <a:pt x="133" y="807"/>
                </a:lnTo>
                <a:lnTo>
                  <a:pt x="109" y="773"/>
                </a:lnTo>
                <a:lnTo>
                  <a:pt x="94" y="750"/>
                </a:lnTo>
                <a:lnTo>
                  <a:pt x="85" y="713"/>
                </a:lnTo>
                <a:lnTo>
                  <a:pt x="76" y="689"/>
                </a:lnTo>
                <a:lnTo>
                  <a:pt x="74" y="661"/>
                </a:lnTo>
                <a:lnTo>
                  <a:pt x="75" y="629"/>
                </a:lnTo>
                <a:lnTo>
                  <a:pt x="74" y="617"/>
                </a:lnTo>
                <a:lnTo>
                  <a:pt x="76" y="578"/>
                </a:lnTo>
                <a:lnTo>
                  <a:pt x="67" y="540"/>
                </a:lnTo>
                <a:lnTo>
                  <a:pt x="67" y="537"/>
                </a:lnTo>
                <a:lnTo>
                  <a:pt x="71" y="529"/>
                </a:lnTo>
                <a:lnTo>
                  <a:pt x="80" y="512"/>
                </a:lnTo>
                <a:lnTo>
                  <a:pt x="82" y="495"/>
                </a:lnTo>
                <a:lnTo>
                  <a:pt x="73" y="455"/>
                </a:lnTo>
                <a:lnTo>
                  <a:pt x="43" y="412"/>
                </a:lnTo>
                <a:lnTo>
                  <a:pt x="37" y="393"/>
                </a:lnTo>
                <a:lnTo>
                  <a:pt x="25" y="370"/>
                </a:lnTo>
                <a:lnTo>
                  <a:pt x="19" y="354"/>
                </a:lnTo>
                <a:lnTo>
                  <a:pt x="0" y="301"/>
                </a:lnTo>
                <a:lnTo>
                  <a:pt x="0" y="265"/>
                </a:lnTo>
                <a:lnTo>
                  <a:pt x="6" y="217"/>
                </a:lnTo>
                <a:lnTo>
                  <a:pt x="17" y="179"/>
                </a:lnTo>
                <a:lnTo>
                  <a:pt x="39" y="128"/>
                </a:lnTo>
                <a:lnTo>
                  <a:pt x="59" y="95"/>
                </a:lnTo>
                <a:lnTo>
                  <a:pt x="79" y="56"/>
                </a:lnTo>
                <a:lnTo>
                  <a:pt x="117" y="22"/>
                </a:lnTo>
                <a:lnTo>
                  <a:pt x="154" y="0"/>
                </a:lnTo>
                <a:lnTo>
                  <a:pt x="174" y="8"/>
                </a:lnTo>
                <a:lnTo>
                  <a:pt x="177" y="29"/>
                </a:lnTo>
                <a:lnTo>
                  <a:pt x="168" y="49"/>
                </a:lnTo>
                <a:lnTo>
                  <a:pt x="144" y="70"/>
                </a:lnTo>
                <a:lnTo>
                  <a:pt x="133" y="74"/>
                </a:lnTo>
                <a:lnTo>
                  <a:pt x="125" y="85"/>
                </a:lnTo>
                <a:lnTo>
                  <a:pt x="116" y="107"/>
                </a:lnTo>
                <a:lnTo>
                  <a:pt x="109" y="129"/>
                </a:lnTo>
                <a:lnTo>
                  <a:pt x="100" y="159"/>
                </a:lnTo>
                <a:lnTo>
                  <a:pt x="97" y="166"/>
                </a:lnTo>
                <a:lnTo>
                  <a:pt x="82" y="227"/>
                </a:lnTo>
                <a:lnTo>
                  <a:pt x="89" y="249"/>
                </a:lnTo>
                <a:lnTo>
                  <a:pt x="114" y="250"/>
                </a:lnTo>
                <a:lnTo>
                  <a:pt x="134" y="237"/>
                </a:lnTo>
                <a:lnTo>
                  <a:pt x="165" y="229"/>
                </a:lnTo>
                <a:lnTo>
                  <a:pt x="161" y="248"/>
                </a:lnTo>
                <a:lnTo>
                  <a:pt x="153" y="273"/>
                </a:lnTo>
                <a:lnTo>
                  <a:pt x="128" y="324"/>
                </a:lnTo>
                <a:lnTo>
                  <a:pt x="132" y="340"/>
                </a:lnTo>
                <a:lnTo>
                  <a:pt x="166" y="355"/>
                </a:lnTo>
                <a:lnTo>
                  <a:pt x="181" y="373"/>
                </a:lnTo>
                <a:lnTo>
                  <a:pt x="180" y="393"/>
                </a:lnTo>
                <a:lnTo>
                  <a:pt x="174" y="420"/>
                </a:lnTo>
                <a:lnTo>
                  <a:pt x="174" y="464"/>
                </a:lnTo>
                <a:lnTo>
                  <a:pt x="177" y="488"/>
                </a:lnTo>
                <a:lnTo>
                  <a:pt x="183" y="525"/>
                </a:lnTo>
                <a:lnTo>
                  <a:pt x="199" y="557"/>
                </a:lnTo>
                <a:lnTo>
                  <a:pt x="220" y="586"/>
                </a:lnTo>
                <a:lnTo>
                  <a:pt x="244" y="615"/>
                </a:lnTo>
                <a:lnTo>
                  <a:pt x="252" y="646"/>
                </a:lnTo>
                <a:lnTo>
                  <a:pt x="252" y="682"/>
                </a:lnTo>
                <a:lnTo>
                  <a:pt x="277" y="718"/>
                </a:lnTo>
                <a:lnTo>
                  <a:pt x="284" y="721"/>
                </a:lnTo>
                <a:close/>
              </a:path>
            </a:pathLst>
          </a:custGeom>
          <a:solidFill>
            <a:schemeClr val="bg2">
              <a:lumMod val="25000"/>
            </a:schemeClr>
          </a:solidFill>
          <a:ln w="9525">
            <a:noFill/>
            <a:round/>
            <a:headEnd/>
            <a:tailEnd/>
          </a:ln>
        </p:spPr>
        <p:txBody>
          <a:bodyPr/>
          <a:lstStyle/>
          <a:p>
            <a:endParaRPr lang="en-US"/>
          </a:p>
        </p:txBody>
      </p:sp>
      <p:sp>
        <p:nvSpPr>
          <p:cNvPr id="13" name="Freeform 17"/>
          <p:cNvSpPr>
            <a:spLocks/>
          </p:cNvSpPr>
          <p:nvPr/>
        </p:nvSpPr>
        <p:spPr bwMode="auto">
          <a:xfrm>
            <a:off x="7224712" y="4194175"/>
            <a:ext cx="1128713" cy="630238"/>
          </a:xfrm>
          <a:custGeom>
            <a:avLst/>
            <a:gdLst/>
            <a:ahLst/>
            <a:cxnLst>
              <a:cxn ang="0">
                <a:pos x="228" y="62"/>
              </a:cxn>
              <a:cxn ang="0">
                <a:pos x="287" y="76"/>
              </a:cxn>
              <a:cxn ang="0">
                <a:pos x="349" y="77"/>
              </a:cxn>
              <a:cxn ang="0">
                <a:pos x="399" y="92"/>
              </a:cxn>
              <a:cxn ang="0">
                <a:pos x="436" y="123"/>
              </a:cxn>
              <a:cxn ang="0">
                <a:pos x="500" y="171"/>
              </a:cxn>
              <a:cxn ang="0">
                <a:pos x="572" y="241"/>
              </a:cxn>
              <a:cxn ang="0">
                <a:pos x="603" y="279"/>
              </a:cxn>
              <a:cxn ang="0">
                <a:pos x="641" y="301"/>
              </a:cxn>
              <a:cxn ang="0">
                <a:pos x="682" y="285"/>
              </a:cxn>
              <a:cxn ang="0">
                <a:pos x="695" y="321"/>
              </a:cxn>
              <a:cxn ang="0">
                <a:pos x="711" y="352"/>
              </a:cxn>
              <a:cxn ang="0">
                <a:pos x="685" y="389"/>
              </a:cxn>
              <a:cxn ang="0">
                <a:pos x="648" y="388"/>
              </a:cxn>
              <a:cxn ang="0">
                <a:pos x="613" y="344"/>
              </a:cxn>
              <a:cxn ang="0">
                <a:pos x="569" y="307"/>
              </a:cxn>
              <a:cxn ang="0">
                <a:pos x="544" y="275"/>
              </a:cxn>
              <a:cxn ang="0">
                <a:pos x="482" y="222"/>
              </a:cxn>
              <a:cxn ang="0">
                <a:pos x="475" y="270"/>
              </a:cxn>
              <a:cxn ang="0">
                <a:pos x="427" y="273"/>
              </a:cxn>
              <a:cxn ang="0">
                <a:pos x="367" y="231"/>
              </a:cxn>
              <a:cxn ang="0">
                <a:pos x="312" y="198"/>
              </a:cxn>
              <a:cxn ang="0">
                <a:pos x="274" y="140"/>
              </a:cxn>
              <a:cxn ang="0">
                <a:pos x="203" y="130"/>
              </a:cxn>
              <a:cxn ang="0">
                <a:pos x="143" y="151"/>
              </a:cxn>
              <a:cxn ang="0">
                <a:pos x="127" y="153"/>
              </a:cxn>
              <a:cxn ang="0">
                <a:pos x="121" y="141"/>
              </a:cxn>
              <a:cxn ang="0">
                <a:pos x="77" y="138"/>
              </a:cxn>
              <a:cxn ang="0">
                <a:pos x="38" y="145"/>
              </a:cxn>
              <a:cxn ang="0">
                <a:pos x="0" y="137"/>
              </a:cxn>
              <a:cxn ang="0">
                <a:pos x="23" y="91"/>
              </a:cxn>
              <a:cxn ang="0">
                <a:pos x="59" y="44"/>
              </a:cxn>
              <a:cxn ang="0">
                <a:pos x="101" y="2"/>
              </a:cxn>
              <a:cxn ang="0">
                <a:pos x="150" y="15"/>
              </a:cxn>
              <a:cxn ang="0">
                <a:pos x="176" y="56"/>
              </a:cxn>
              <a:cxn ang="0">
                <a:pos x="221" y="66"/>
              </a:cxn>
            </a:cxnLst>
            <a:rect l="0" t="0" r="r" b="b"/>
            <a:pathLst>
              <a:path w="711" h="397">
                <a:moveTo>
                  <a:pt x="228" y="62"/>
                </a:moveTo>
                <a:lnTo>
                  <a:pt x="228" y="62"/>
                </a:lnTo>
                <a:lnTo>
                  <a:pt x="254" y="74"/>
                </a:lnTo>
                <a:lnTo>
                  <a:pt x="287" y="76"/>
                </a:lnTo>
                <a:lnTo>
                  <a:pt x="317" y="74"/>
                </a:lnTo>
                <a:lnTo>
                  <a:pt x="349" y="77"/>
                </a:lnTo>
                <a:lnTo>
                  <a:pt x="378" y="85"/>
                </a:lnTo>
                <a:lnTo>
                  <a:pt x="399" y="92"/>
                </a:lnTo>
                <a:lnTo>
                  <a:pt x="419" y="104"/>
                </a:lnTo>
                <a:lnTo>
                  <a:pt x="436" y="123"/>
                </a:lnTo>
                <a:lnTo>
                  <a:pt x="474" y="151"/>
                </a:lnTo>
                <a:lnTo>
                  <a:pt x="500" y="171"/>
                </a:lnTo>
                <a:lnTo>
                  <a:pt x="539" y="202"/>
                </a:lnTo>
                <a:lnTo>
                  <a:pt x="572" y="241"/>
                </a:lnTo>
                <a:lnTo>
                  <a:pt x="588" y="263"/>
                </a:lnTo>
                <a:lnTo>
                  <a:pt x="603" y="279"/>
                </a:lnTo>
                <a:lnTo>
                  <a:pt x="622" y="296"/>
                </a:lnTo>
                <a:lnTo>
                  <a:pt x="641" y="301"/>
                </a:lnTo>
                <a:lnTo>
                  <a:pt x="660" y="292"/>
                </a:lnTo>
                <a:lnTo>
                  <a:pt x="682" y="285"/>
                </a:lnTo>
                <a:lnTo>
                  <a:pt x="696" y="297"/>
                </a:lnTo>
                <a:lnTo>
                  <a:pt x="695" y="321"/>
                </a:lnTo>
                <a:lnTo>
                  <a:pt x="702" y="341"/>
                </a:lnTo>
                <a:lnTo>
                  <a:pt x="711" y="352"/>
                </a:lnTo>
                <a:lnTo>
                  <a:pt x="707" y="379"/>
                </a:lnTo>
                <a:lnTo>
                  <a:pt x="685" y="389"/>
                </a:lnTo>
                <a:lnTo>
                  <a:pt x="668" y="397"/>
                </a:lnTo>
                <a:lnTo>
                  <a:pt x="648" y="388"/>
                </a:lnTo>
                <a:lnTo>
                  <a:pt x="626" y="371"/>
                </a:lnTo>
                <a:lnTo>
                  <a:pt x="613" y="344"/>
                </a:lnTo>
                <a:lnTo>
                  <a:pt x="599" y="328"/>
                </a:lnTo>
                <a:lnTo>
                  <a:pt x="569" y="307"/>
                </a:lnTo>
                <a:lnTo>
                  <a:pt x="555" y="287"/>
                </a:lnTo>
                <a:lnTo>
                  <a:pt x="544" y="275"/>
                </a:lnTo>
                <a:lnTo>
                  <a:pt x="503" y="231"/>
                </a:lnTo>
                <a:lnTo>
                  <a:pt x="482" y="222"/>
                </a:lnTo>
                <a:lnTo>
                  <a:pt x="480" y="254"/>
                </a:lnTo>
                <a:lnTo>
                  <a:pt x="475" y="270"/>
                </a:lnTo>
                <a:lnTo>
                  <a:pt x="457" y="281"/>
                </a:lnTo>
                <a:lnTo>
                  <a:pt x="427" y="273"/>
                </a:lnTo>
                <a:lnTo>
                  <a:pt x="391" y="255"/>
                </a:lnTo>
                <a:lnTo>
                  <a:pt x="367" y="231"/>
                </a:lnTo>
                <a:lnTo>
                  <a:pt x="333" y="213"/>
                </a:lnTo>
                <a:lnTo>
                  <a:pt x="312" y="198"/>
                </a:lnTo>
                <a:lnTo>
                  <a:pt x="289" y="160"/>
                </a:lnTo>
                <a:lnTo>
                  <a:pt x="274" y="140"/>
                </a:lnTo>
                <a:lnTo>
                  <a:pt x="219" y="126"/>
                </a:lnTo>
                <a:lnTo>
                  <a:pt x="203" y="130"/>
                </a:lnTo>
                <a:lnTo>
                  <a:pt x="179" y="137"/>
                </a:lnTo>
                <a:lnTo>
                  <a:pt x="143" y="151"/>
                </a:lnTo>
                <a:lnTo>
                  <a:pt x="127" y="153"/>
                </a:lnTo>
                <a:lnTo>
                  <a:pt x="127" y="153"/>
                </a:lnTo>
                <a:lnTo>
                  <a:pt x="131" y="146"/>
                </a:lnTo>
                <a:lnTo>
                  <a:pt x="121" y="141"/>
                </a:lnTo>
                <a:lnTo>
                  <a:pt x="102" y="139"/>
                </a:lnTo>
                <a:lnTo>
                  <a:pt x="77" y="138"/>
                </a:lnTo>
                <a:lnTo>
                  <a:pt x="58" y="146"/>
                </a:lnTo>
                <a:lnTo>
                  <a:pt x="38" y="145"/>
                </a:lnTo>
                <a:lnTo>
                  <a:pt x="18" y="146"/>
                </a:lnTo>
                <a:lnTo>
                  <a:pt x="0" y="137"/>
                </a:lnTo>
                <a:lnTo>
                  <a:pt x="0" y="130"/>
                </a:lnTo>
                <a:lnTo>
                  <a:pt x="23" y="91"/>
                </a:lnTo>
                <a:lnTo>
                  <a:pt x="49" y="61"/>
                </a:lnTo>
                <a:lnTo>
                  <a:pt x="59" y="44"/>
                </a:lnTo>
                <a:lnTo>
                  <a:pt x="76" y="21"/>
                </a:lnTo>
                <a:lnTo>
                  <a:pt x="101" y="2"/>
                </a:lnTo>
                <a:lnTo>
                  <a:pt x="132" y="0"/>
                </a:lnTo>
                <a:lnTo>
                  <a:pt x="150" y="15"/>
                </a:lnTo>
                <a:lnTo>
                  <a:pt x="159" y="33"/>
                </a:lnTo>
                <a:lnTo>
                  <a:pt x="176" y="56"/>
                </a:lnTo>
                <a:lnTo>
                  <a:pt x="191" y="60"/>
                </a:lnTo>
                <a:lnTo>
                  <a:pt x="221" y="66"/>
                </a:lnTo>
                <a:lnTo>
                  <a:pt x="228" y="62"/>
                </a:lnTo>
                <a:close/>
              </a:path>
            </a:pathLst>
          </a:custGeom>
          <a:solidFill>
            <a:schemeClr val="bg2">
              <a:lumMod val="25000"/>
            </a:schemeClr>
          </a:solidFill>
          <a:ln w="9525">
            <a:noFill/>
            <a:round/>
            <a:headEnd/>
            <a:tailEnd/>
          </a:ln>
        </p:spPr>
        <p:txBody>
          <a:bodyPr/>
          <a:lstStyle/>
          <a:p>
            <a:endParaRPr lang="en-US"/>
          </a:p>
        </p:txBody>
      </p:sp>
      <p:sp>
        <p:nvSpPr>
          <p:cNvPr id="14" name="Freeform 18"/>
          <p:cNvSpPr>
            <a:spLocks/>
          </p:cNvSpPr>
          <p:nvPr/>
        </p:nvSpPr>
        <p:spPr bwMode="auto">
          <a:xfrm>
            <a:off x="6757987" y="4394200"/>
            <a:ext cx="1685925" cy="1460500"/>
          </a:xfrm>
          <a:custGeom>
            <a:avLst/>
            <a:gdLst/>
            <a:ahLst/>
            <a:cxnLst>
              <a:cxn ang="0">
                <a:pos x="1047" y="588"/>
              </a:cxn>
              <a:cxn ang="0">
                <a:pos x="968" y="751"/>
              </a:cxn>
              <a:cxn ang="0">
                <a:pos x="894" y="669"/>
              </a:cxn>
              <a:cxn ang="0">
                <a:pos x="783" y="739"/>
              </a:cxn>
              <a:cxn ang="0">
                <a:pos x="851" y="860"/>
              </a:cxn>
              <a:cxn ang="0">
                <a:pos x="718" y="883"/>
              </a:cxn>
              <a:cxn ang="0">
                <a:pos x="630" y="885"/>
              </a:cxn>
              <a:cxn ang="0">
                <a:pos x="423" y="864"/>
              </a:cxn>
              <a:cxn ang="0">
                <a:pos x="424" y="860"/>
              </a:cxn>
              <a:cxn ang="0">
                <a:pos x="421" y="856"/>
              </a:cxn>
              <a:cxn ang="0">
                <a:pos x="418" y="850"/>
              </a:cxn>
              <a:cxn ang="0">
                <a:pos x="414" y="850"/>
              </a:cxn>
              <a:cxn ang="0">
                <a:pos x="411" y="846"/>
              </a:cxn>
              <a:cxn ang="0">
                <a:pos x="416" y="843"/>
              </a:cxn>
              <a:cxn ang="0">
                <a:pos x="412" y="844"/>
              </a:cxn>
              <a:cxn ang="0">
                <a:pos x="414" y="839"/>
              </a:cxn>
              <a:cxn ang="0">
                <a:pos x="413" y="835"/>
              </a:cxn>
              <a:cxn ang="0">
                <a:pos x="415" y="831"/>
              </a:cxn>
              <a:cxn ang="0">
                <a:pos x="414" y="826"/>
              </a:cxn>
              <a:cxn ang="0">
                <a:pos x="414" y="819"/>
              </a:cxn>
              <a:cxn ang="0">
                <a:pos x="418" y="820"/>
              </a:cxn>
              <a:cxn ang="0">
                <a:pos x="421" y="813"/>
              </a:cxn>
              <a:cxn ang="0">
                <a:pos x="419" y="812"/>
              </a:cxn>
              <a:cxn ang="0">
                <a:pos x="419" y="808"/>
              </a:cxn>
              <a:cxn ang="0">
                <a:pos x="423" y="807"/>
              </a:cxn>
              <a:cxn ang="0">
                <a:pos x="421" y="803"/>
              </a:cxn>
              <a:cxn ang="0">
                <a:pos x="418" y="800"/>
              </a:cxn>
              <a:cxn ang="0">
                <a:pos x="420" y="797"/>
              </a:cxn>
              <a:cxn ang="0">
                <a:pos x="417" y="790"/>
              </a:cxn>
              <a:cxn ang="0">
                <a:pos x="420" y="788"/>
              </a:cxn>
              <a:cxn ang="0">
                <a:pos x="424" y="784"/>
              </a:cxn>
              <a:cxn ang="0">
                <a:pos x="427" y="781"/>
              </a:cxn>
              <a:cxn ang="0">
                <a:pos x="429" y="780"/>
              </a:cxn>
              <a:cxn ang="0">
                <a:pos x="427" y="775"/>
              </a:cxn>
              <a:cxn ang="0">
                <a:pos x="434" y="770"/>
              </a:cxn>
              <a:cxn ang="0">
                <a:pos x="437" y="766"/>
              </a:cxn>
              <a:cxn ang="0">
                <a:pos x="438" y="763"/>
              </a:cxn>
              <a:cxn ang="0">
                <a:pos x="437" y="758"/>
              </a:cxn>
              <a:cxn ang="0">
                <a:pos x="437" y="749"/>
              </a:cxn>
              <a:cxn ang="0">
                <a:pos x="440" y="747"/>
              </a:cxn>
              <a:cxn ang="0">
                <a:pos x="445" y="745"/>
              </a:cxn>
              <a:cxn ang="0">
                <a:pos x="442" y="736"/>
              </a:cxn>
              <a:cxn ang="0">
                <a:pos x="445" y="732"/>
              </a:cxn>
              <a:cxn ang="0">
                <a:pos x="447" y="725"/>
              </a:cxn>
              <a:cxn ang="0">
                <a:pos x="449" y="719"/>
              </a:cxn>
              <a:cxn ang="0">
                <a:pos x="456" y="715"/>
              </a:cxn>
              <a:cxn ang="0">
                <a:pos x="456" y="706"/>
              </a:cxn>
              <a:cxn ang="0">
                <a:pos x="458" y="693"/>
              </a:cxn>
              <a:cxn ang="0">
                <a:pos x="461" y="685"/>
              </a:cxn>
              <a:cxn ang="0">
                <a:pos x="465" y="674"/>
              </a:cxn>
              <a:cxn ang="0">
                <a:pos x="463" y="669"/>
              </a:cxn>
              <a:cxn ang="0">
                <a:pos x="455" y="671"/>
              </a:cxn>
              <a:cxn ang="0">
                <a:pos x="8" y="572"/>
              </a:cxn>
              <a:cxn ang="0">
                <a:pos x="153" y="368"/>
              </a:cxn>
              <a:cxn ang="0">
                <a:pos x="336" y="92"/>
              </a:cxn>
              <a:cxn ang="0">
                <a:pos x="606" y="72"/>
              </a:cxn>
              <a:cxn ang="0">
                <a:pos x="838" y="149"/>
              </a:cxn>
              <a:cxn ang="0">
                <a:pos x="1005" y="226"/>
              </a:cxn>
            </a:cxnLst>
            <a:rect l="0" t="0" r="r" b="b"/>
            <a:pathLst>
              <a:path w="1062" h="920">
                <a:moveTo>
                  <a:pt x="996" y="215"/>
                </a:moveTo>
                <a:lnTo>
                  <a:pt x="1024" y="199"/>
                </a:lnTo>
                <a:lnTo>
                  <a:pt x="1025" y="221"/>
                </a:lnTo>
                <a:lnTo>
                  <a:pt x="1027" y="239"/>
                </a:lnTo>
                <a:lnTo>
                  <a:pt x="1028" y="265"/>
                </a:lnTo>
                <a:lnTo>
                  <a:pt x="1029" y="301"/>
                </a:lnTo>
                <a:lnTo>
                  <a:pt x="1032" y="331"/>
                </a:lnTo>
                <a:lnTo>
                  <a:pt x="1037" y="416"/>
                </a:lnTo>
                <a:lnTo>
                  <a:pt x="1041" y="494"/>
                </a:lnTo>
                <a:lnTo>
                  <a:pt x="1047" y="588"/>
                </a:lnTo>
                <a:lnTo>
                  <a:pt x="1056" y="738"/>
                </a:lnTo>
                <a:lnTo>
                  <a:pt x="1058" y="796"/>
                </a:lnTo>
                <a:lnTo>
                  <a:pt x="1062" y="869"/>
                </a:lnTo>
                <a:lnTo>
                  <a:pt x="1055" y="869"/>
                </a:lnTo>
                <a:lnTo>
                  <a:pt x="1037" y="859"/>
                </a:lnTo>
                <a:lnTo>
                  <a:pt x="1015" y="832"/>
                </a:lnTo>
                <a:lnTo>
                  <a:pt x="1005" y="808"/>
                </a:lnTo>
                <a:lnTo>
                  <a:pt x="1010" y="785"/>
                </a:lnTo>
                <a:lnTo>
                  <a:pt x="997" y="766"/>
                </a:lnTo>
                <a:lnTo>
                  <a:pt x="968" y="751"/>
                </a:lnTo>
                <a:lnTo>
                  <a:pt x="953" y="739"/>
                </a:lnTo>
                <a:lnTo>
                  <a:pt x="929" y="725"/>
                </a:lnTo>
                <a:lnTo>
                  <a:pt x="925" y="704"/>
                </a:lnTo>
                <a:lnTo>
                  <a:pt x="933" y="677"/>
                </a:lnTo>
                <a:lnTo>
                  <a:pt x="963" y="636"/>
                </a:lnTo>
                <a:lnTo>
                  <a:pt x="959" y="612"/>
                </a:lnTo>
                <a:lnTo>
                  <a:pt x="943" y="606"/>
                </a:lnTo>
                <a:lnTo>
                  <a:pt x="926" y="615"/>
                </a:lnTo>
                <a:lnTo>
                  <a:pt x="904" y="644"/>
                </a:lnTo>
                <a:lnTo>
                  <a:pt x="894" y="669"/>
                </a:lnTo>
                <a:lnTo>
                  <a:pt x="887" y="715"/>
                </a:lnTo>
                <a:lnTo>
                  <a:pt x="879" y="725"/>
                </a:lnTo>
                <a:lnTo>
                  <a:pt x="865" y="723"/>
                </a:lnTo>
                <a:lnTo>
                  <a:pt x="847" y="709"/>
                </a:lnTo>
                <a:lnTo>
                  <a:pt x="825" y="679"/>
                </a:lnTo>
                <a:lnTo>
                  <a:pt x="802" y="668"/>
                </a:lnTo>
                <a:lnTo>
                  <a:pt x="794" y="681"/>
                </a:lnTo>
                <a:lnTo>
                  <a:pt x="794" y="700"/>
                </a:lnTo>
                <a:lnTo>
                  <a:pt x="789" y="727"/>
                </a:lnTo>
                <a:lnTo>
                  <a:pt x="783" y="739"/>
                </a:lnTo>
                <a:lnTo>
                  <a:pt x="775" y="781"/>
                </a:lnTo>
                <a:lnTo>
                  <a:pt x="788" y="795"/>
                </a:lnTo>
                <a:lnTo>
                  <a:pt x="879" y="795"/>
                </a:lnTo>
                <a:lnTo>
                  <a:pt x="916" y="807"/>
                </a:lnTo>
                <a:lnTo>
                  <a:pt x="920" y="822"/>
                </a:lnTo>
                <a:lnTo>
                  <a:pt x="919" y="842"/>
                </a:lnTo>
                <a:lnTo>
                  <a:pt x="910" y="855"/>
                </a:lnTo>
                <a:lnTo>
                  <a:pt x="900" y="858"/>
                </a:lnTo>
                <a:lnTo>
                  <a:pt x="875" y="869"/>
                </a:lnTo>
                <a:lnTo>
                  <a:pt x="851" y="860"/>
                </a:lnTo>
                <a:lnTo>
                  <a:pt x="823" y="854"/>
                </a:lnTo>
                <a:lnTo>
                  <a:pt x="813" y="859"/>
                </a:lnTo>
                <a:lnTo>
                  <a:pt x="803" y="873"/>
                </a:lnTo>
                <a:lnTo>
                  <a:pt x="792" y="878"/>
                </a:lnTo>
                <a:lnTo>
                  <a:pt x="780" y="870"/>
                </a:lnTo>
                <a:lnTo>
                  <a:pt x="765" y="854"/>
                </a:lnTo>
                <a:lnTo>
                  <a:pt x="748" y="842"/>
                </a:lnTo>
                <a:lnTo>
                  <a:pt x="726" y="850"/>
                </a:lnTo>
                <a:lnTo>
                  <a:pt x="719" y="875"/>
                </a:lnTo>
                <a:lnTo>
                  <a:pt x="718" y="883"/>
                </a:lnTo>
                <a:lnTo>
                  <a:pt x="716" y="920"/>
                </a:lnTo>
                <a:lnTo>
                  <a:pt x="705" y="917"/>
                </a:lnTo>
                <a:lnTo>
                  <a:pt x="698" y="906"/>
                </a:lnTo>
                <a:lnTo>
                  <a:pt x="693" y="899"/>
                </a:lnTo>
                <a:lnTo>
                  <a:pt x="673" y="873"/>
                </a:lnTo>
                <a:lnTo>
                  <a:pt x="665" y="862"/>
                </a:lnTo>
                <a:lnTo>
                  <a:pt x="660" y="854"/>
                </a:lnTo>
                <a:lnTo>
                  <a:pt x="625" y="846"/>
                </a:lnTo>
                <a:lnTo>
                  <a:pt x="618" y="870"/>
                </a:lnTo>
                <a:lnTo>
                  <a:pt x="630" y="885"/>
                </a:lnTo>
                <a:lnTo>
                  <a:pt x="648" y="898"/>
                </a:lnTo>
                <a:lnTo>
                  <a:pt x="639" y="914"/>
                </a:lnTo>
                <a:lnTo>
                  <a:pt x="620" y="908"/>
                </a:lnTo>
                <a:lnTo>
                  <a:pt x="575" y="879"/>
                </a:lnTo>
                <a:lnTo>
                  <a:pt x="548" y="864"/>
                </a:lnTo>
                <a:lnTo>
                  <a:pt x="520" y="859"/>
                </a:lnTo>
                <a:lnTo>
                  <a:pt x="488" y="861"/>
                </a:lnTo>
                <a:lnTo>
                  <a:pt x="445" y="861"/>
                </a:lnTo>
                <a:lnTo>
                  <a:pt x="430" y="864"/>
                </a:lnTo>
                <a:lnTo>
                  <a:pt x="423" y="864"/>
                </a:lnTo>
                <a:lnTo>
                  <a:pt x="423" y="864"/>
                </a:lnTo>
                <a:lnTo>
                  <a:pt x="424" y="863"/>
                </a:lnTo>
                <a:lnTo>
                  <a:pt x="425" y="862"/>
                </a:lnTo>
                <a:lnTo>
                  <a:pt x="426" y="862"/>
                </a:lnTo>
                <a:lnTo>
                  <a:pt x="426" y="861"/>
                </a:lnTo>
                <a:lnTo>
                  <a:pt x="427" y="861"/>
                </a:lnTo>
                <a:lnTo>
                  <a:pt x="427" y="860"/>
                </a:lnTo>
                <a:lnTo>
                  <a:pt x="426" y="859"/>
                </a:lnTo>
                <a:lnTo>
                  <a:pt x="425" y="859"/>
                </a:lnTo>
                <a:lnTo>
                  <a:pt x="424" y="860"/>
                </a:lnTo>
                <a:lnTo>
                  <a:pt x="423" y="860"/>
                </a:lnTo>
                <a:lnTo>
                  <a:pt x="423" y="859"/>
                </a:lnTo>
                <a:lnTo>
                  <a:pt x="422" y="859"/>
                </a:lnTo>
                <a:lnTo>
                  <a:pt x="423" y="858"/>
                </a:lnTo>
                <a:lnTo>
                  <a:pt x="423" y="857"/>
                </a:lnTo>
                <a:lnTo>
                  <a:pt x="423" y="857"/>
                </a:lnTo>
                <a:lnTo>
                  <a:pt x="423" y="856"/>
                </a:lnTo>
                <a:lnTo>
                  <a:pt x="423" y="856"/>
                </a:lnTo>
                <a:lnTo>
                  <a:pt x="422" y="856"/>
                </a:lnTo>
                <a:lnTo>
                  <a:pt x="421" y="856"/>
                </a:lnTo>
                <a:lnTo>
                  <a:pt x="422" y="855"/>
                </a:lnTo>
                <a:lnTo>
                  <a:pt x="422" y="855"/>
                </a:lnTo>
                <a:lnTo>
                  <a:pt x="421" y="854"/>
                </a:lnTo>
                <a:lnTo>
                  <a:pt x="420" y="854"/>
                </a:lnTo>
                <a:lnTo>
                  <a:pt x="419" y="854"/>
                </a:lnTo>
                <a:lnTo>
                  <a:pt x="419" y="853"/>
                </a:lnTo>
                <a:lnTo>
                  <a:pt x="419" y="852"/>
                </a:lnTo>
                <a:lnTo>
                  <a:pt x="418" y="852"/>
                </a:lnTo>
                <a:lnTo>
                  <a:pt x="418" y="850"/>
                </a:lnTo>
                <a:lnTo>
                  <a:pt x="418" y="850"/>
                </a:lnTo>
                <a:lnTo>
                  <a:pt x="417" y="850"/>
                </a:lnTo>
                <a:lnTo>
                  <a:pt x="416" y="850"/>
                </a:lnTo>
                <a:lnTo>
                  <a:pt x="416" y="851"/>
                </a:lnTo>
                <a:lnTo>
                  <a:pt x="415" y="852"/>
                </a:lnTo>
                <a:lnTo>
                  <a:pt x="415" y="853"/>
                </a:lnTo>
                <a:lnTo>
                  <a:pt x="414" y="853"/>
                </a:lnTo>
                <a:lnTo>
                  <a:pt x="414" y="852"/>
                </a:lnTo>
                <a:lnTo>
                  <a:pt x="414" y="851"/>
                </a:lnTo>
                <a:lnTo>
                  <a:pt x="414" y="850"/>
                </a:lnTo>
                <a:lnTo>
                  <a:pt x="414" y="850"/>
                </a:lnTo>
                <a:lnTo>
                  <a:pt x="414" y="849"/>
                </a:lnTo>
                <a:lnTo>
                  <a:pt x="414" y="848"/>
                </a:lnTo>
                <a:lnTo>
                  <a:pt x="413" y="849"/>
                </a:lnTo>
                <a:lnTo>
                  <a:pt x="411" y="849"/>
                </a:lnTo>
                <a:lnTo>
                  <a:pt x="410" y="849"/>
                </a:lnTo>
                <a:lnTo>
                  <a:pt x="409" y="848"/>
                </a:lnTo>
                <a:lnTo>
                  <a:pt x="409" y="847"/>
                </a:lnTo>
                <a:lnTo>
                  <a:pt x="409" y="846"/>
                </a:lnTo>
                <a:lnTo>
                  <a:pt x="410" y="846"/>
                </a:lnTo>
                <a:lnTo>
                  <a:pt x="411" y="846"/>
                </a:lnTo>
                <a:lnTo>
                  <a:pt x="411" y="847"/>
                </a:lnTo>
                <a:lnTo>
                  <a:pt x="412" y="847"/>
                </a:lnTo>
                <a:lnTo>
                  <a:pt x="413" y="847"/>
                </a:lnTo>
                <a:lnTo>
                  <a:pt x="414" y="847"/>
                </a:lnTo>
                <a:lnTo>
                  <a:pt x="414" y="846"/>
                </a:lnTo>
                <a:lnTo>
                  <a:pt x="414" y="845"/>
                </a:lnTo>
                <a:lnTo>
                  <a:pt x="414" y="845"/>
                </a:lnTo>
                <a:lnTo>
                  <a:pt x="415" y="845"/>
                </a:lnTo>
                <a:lnTo>
                  <a:pt x="415" y="844"/>
                </a:lnTo>
                <a:lnTo>
                  <a:pt x="416" y="843"/>
                </a:lnTo>
                <a:lnTo>
                  <a:pt x="416" y="842"/>
                </a:lnTo>
                <a:lnTo>
                  <a:pt x="415" y="842"/>
                </a:lnTo>
                <a:lnTo>
                  <a:pt x="415" y="841"/>
                </a:lnTo>
                <a:lnTo>
                  <a:pt x="414" y="841"/>
                </a:lnTo>
                <a:lnTo>
                  <a:pt x="414" y="842"/>
                </a:lnTo>
                <a:lnTo>
                  <a:pt x="414" y="842"/>
                </a:lnTo>
                <a:lnTo>
                  <a:pt x="414" y="843"/>
                </a:lnTo>
                <a:lnTo>
                  <a:pt x="414" y="844"/>
                </a:lnTo>
                <a:lnTo>
                  <a:pt x="413" y="845"/>
                </a:lnTo>
                <a:lnTo>
                  <a:pt x="412" y="844"/>
                </a:lnTo>
                <a:lnTo>
                  <a:pt x="412" y="843"/>
                </a:lnTo>
                <a:lnTo>
                  <a:pt x="413" y="842"/>
                </a:lnTo>
                <a:lnTo>
                  <a:pt x="414" y="841"/>
                </a:lnTo>
                <a:lnTo>
                  <a:pt x="414" y="841"/>
                </a:lnTo>
                <a:lnTo>
                  <a:pt x="414" y="840"/>
                </a:lnTo>
                <a:lnTo>
                  <a:pt x="415" y="840"/>
                </a:lnTo>
                <a:lnTo>
                  <a:pt x="416" y="840"/>
                </a:lnTo>
                <a:lnTo>
                  <a:pt x="416" y="839"/>
                </a:lnTo>
                <a:lnTo>
                  <a:pt x="415" y="839"/>
                </a:lnTo>
                <a:lnTo>
                  <a:pt x="414" y="839"/>
                </a:lnTo>
                <a:lnTo>
                  <a:pt x="414" y="839"/>
                </a:lnTo>
                <a:lnTo>
                  <a:pt x="414" y="838"/>
                </a:lnTo>
                <a:lnTo>
                  <a:pt x="414" y="837"/>
                </a:lnTo>
                <a:lnTo>
                  <a:pt x="415" y="836"/>
                </a:lnTo>
                <a:lnTo>
                  <a:pt x="416" y="836"/>
                </a:lnTo>
                <a:lnTo>
                  <a:pt x="416" y="835"/>
                </a:lnTo>
                <a:lnTo>
                  <a:pt x="416" y="834"/>
                </a:lnTo>
                <a:lnTo>
                  <a:pt x="415" y="834"/>
                </a:lnTo>
                <a:lnTo>
                  <a:pt x="414" y="835"/>
                </a:lnTo>
                <a:lnTo>
                  <a:pt x="413" y="835"/>
                </a:lnTo>
                <a:lnTo>
                  <a:pt x="412" y="834"/>
                </a:lnTo>
                <a:lnTo>
                  <a:pt x="413" y="833"/>
                </a:lnTo>
                <a:lnTo>
                  <a:pt x="413" y="832"/>
                </a:lnTo>
                <a:lnTo>
                  <a:pt x="414" y="832"/>
                </a:lnTo>
                <a:lnTo>
                  <a:pt x="414" y="832"/>
                </a:lnTo>
                <a:lnTo>
                  <a:pt x="416" y="833"/>
                </a:lnTo>
                <a:lnTo>
                  <a:pt x="417" y="832"/>
                </a:lnTo>
                <a:lnTo>
                  <a:pt x="417" y="831"/>
                </a:lnTo>
                <a:lnTo>
                  <a:pt x="416" y="831"/>
                </a:lnTo>
                <a:lnTo>
                  <a:pt x="415" y="831"/>
                </a:lnTo>
                <a:lnTo>
                  <a:pt x="415" y="830"/>
                </a:lnTo>
                <a:lnTo>
                  <a:pt x="416" y="830"/>
                </a:lnTo>
                <a:lnTo>
                  <a:pt x="417" y="829"/>
                </a:lnTo>
                <a:lnTo>
                  <a:pt x="417" y="828"/>
                </a:lnTo>
                <a:lnTo>
                  <a:pt x="417" y="827"/>
                </a:lnTo>
                <a:lnTo>
                  <a:pt x="416" y="826"/>
                </a:lnTo>
                <a:lnTo>
                  <a:pt x="416" y="826"/>
                </a:lnTo>
                <a:lnTo>
                  <a:pt x="415" y="826"/>
                </a:lnTo>
                <a:lnTo>
                  <a:pt x="414" y="826"/>
                </a:lnTo>
                <a:lnTo>
                  <a:pt x="414" y="826"/>
                </a:lnTo>
                <a:lnTo>
                  <a:pt x="413" y="826"/>
                </a:lnTo>
                <a:lnTo>
                  <a:pt x="412" y="826"/>
                </a:lnTo>
                <a:lnTo>
                  <a:pt x="412" y="825"/>
                </a:lnTo>
                <a:lnTo>
                  <a:pt x="412" y="824"/>
                </a:lnTo>
                <a:lnTo>
                  <a:pt x="413" y="824"/>
                </a:lnTo>
                <a:lnTo>
                  <a:pt x="414" y="823"/>
                </a:lnTo>
                <a:lnTo>
                  <a:pt x="414" y="822"/>
                </a:lnTo>
                <a:lnTo>
                  <a:pt x="414" y="822"/>
                </a:lnTo>
                <a:lnTo>
                  <a:pt x="414" y="821"/>
                </a:lnTo>
                <a:lnTo>
                  <a:pt x="414" y="819"/>
                </a:lnTo>
                <a:lnTo>
                  <a:pt x="414" y="818"/>
                </a:lnTo>
                <a:lnTo>
                  <a:pt x="414" y="818"/>
                </a:lnTo>
                <a:lnTo>
                  <a:pt x="414" y="817"/>
                </a:lnTo>
                <a:lnTo>
                  <a:pt x="414" y="817"/>
                </a:lnTo>
                <a:lnTo>
                  <a:pt x="414" y="817"/>
                </a:lnTo>
                <a:lnTo>
                  <a:pt x="415" y="817"/>
                </a:lnTo>
                <a:lnTo>
                  <a:pt x="415" y="818"/>
                </a:lnTo>
                <a:lnTo>
                  <a:pt x="416" y="819"/>
                </a:lnTo>
                <a:lnTo>
                  <a:pt x="417" y="819"/>
                </a:lnTo>
                <a:lnTo>
                  <a:pt x="418" y="820"/>
                </a:lnTo>
                <a:lnTo>
                  <a:pt x="418" y="820"/>
                </a:lnTo>
                <a:lnTo>
                  <a:pt x="419" y="820"/>
                </a:lnTo>
                <a:lnTo>
                  <a:pt x="419" y="819"/>
                </a:lnTo>
                <a:lnTo>
                  <a:pt x="419" y="818"/>
                </a:lnTo>
                <a:lnTo>
                  <a:pt x="418" y="817"/>
                </a:lnTo>
                <a:lnTo>
                  <a:pt x="419" y="816"/>
                </a:lnTo>
                <a:lnTo>
                  <a:pt x="420" y="815"/>
                </a:lnTo>
                <a:lnTo>
                  <a:pt x="421" y="814"/>
                </a:lnTo>
                <a:lnTo>
                  <a:pt x="422" y="813"/>
                </a:lnTo>
                <a:lnTo>
                  <a:pt x="421" y="813"/>
                </a:lnTo>
                <a:lnTo>
                  <a:pt x="421" y="812"/>
                </a:lnTo>
                <a:lnTo>
                  <a:pt x="420" y="813"/>
                </a:lnTo>
                <a:lnTo>
                  <a:pt x="418" y="813"/>
                </a:lnTo>
                <a:lnTo>
                  <a:pt x="418" y="814"/>
                </a:lnTo>
                <a:lnTo>
                  <a:pt x="417" y="814"/>
                </a:lnTo>
                <a:lnTo>
                  <a:pt x="416" y="813"/>
                </a:lnTo>
                <a:lnTo>
                  <a:pt x="417" y="812"/>
                </a:lnTo>
                <a:lnTo>
                  <a:pt x="418" y="812"/>
                </a:lnTo>
                <a:lnTo>
                  <a:pt x="418" y="812"/>
                </a:lnTo>
                <a:lnTo>
                  <a:pt x="419" y="812"/>
                </a:lnTo>
                <a:lnTo>
                  <a:pt x="420" y="812"/>
                </a:lnTo>
                <a:lnTo>
                  <a:pt x="420" y="811"/>
                </a:lnTo>
                <a:lnTo>
                  <a:pt x="419" y="811"/>
                </a:lnTo>
                <a:lnTo>
                  <a:pt x="418" y="811"/>
                </a:lnTo>
                <a:lnTo>
                  <a:pt x="417" y="811"/>
                </a:lnTo>
                <a:lnTo>
                  <a:pt x="416" y="810"/>
                </a:lnTo>
                <a:lnTo>
                  <a:pt x="417" y="809"/>
                </a:lnTo>
                <a:lnTo>
                  <a:pt x="418" y="808"/>
                </a:lnTo>
                <a:lnTo>
                  <a:pt x="418" y="808"/>
                </a:lnTo>
                <a:lnTo>
                  <a:pt x="419" y="808"/>
                </a:lnTo>
                <a:lnTo>
                  <a:pt x="420" y="809"/>
                </a:lnTo>
                <a:lnTo>
                  <a:pt x="421" y="808"/>
                </a:lnTo>
                <a:lnTo>
                  <a:pt x="422" y="808"/>
                </a:lnTo>
                <a:lnTo>
                  <a:pt x="423" y="809"/>
                </a:lnTo>
                <a:lnTo>
                  <a:pt x="424" y="808"/>
                </a:lnTo>
                <a:lnTo>
                  <a:pt x="425" y="808"/>
                </a:lnTo>
                <a:lnTo>
                  <a:pt x="426" y="808"/>
                </a:lnTo>
                <a:lnTo>
                  <a:pt x="425" y="807"/>
                </a:lnTo>
                <a:lnTo>
                  <a:pt x="423" y="807"/>
                </a:lnTo>
                <a:lnTo>
                  <a:pt x="423" y="807"/>
                </a:lnTo>
                <a:lnTo>
                  <a:pt x="422" y="808"/>
                </a:lnTo>
                <a:lnTo>
                  <a:pt x="421" y="808"/>
                </a:lnTo>
                <a:lnTo>
                  <a:pt x="420" y="808"/>
                </a:lnTo>
                <a:lnTo>
                  <a:pt x="420" y="808"/>
                </a:lnTo>
                <a:lnTo>
                  <a:pt x="421" y="807"/>
                </a:lnTo>
                <a:lnTo>
                  <a:pt x="422" y="807"/>
                </a:lnTo>
                <a:lnTo>
                  <a:pt x="422" y="806"/>
                </a:lnTo>
                <a:lnTo>
                  <a:pt x="422" y="805"/>
                </a:lnTo>
                <a:lnTo>
                  <a:pt x="421" y="804"/>
                </a:lnTo>
                <a:lnTo>
                  <a:pt x="421" y="803"/>
                </a:lnTo>
                <a:lnTo>
                  <a:pt x="422" y="803"/>
                </a:lnTo>
                <a:lnTo>
                  <a:pt x="422" y="801"/>
                </a:lnTo>
                <a:lnTo>
                  <a:pt x="423" y="800"/>
                </a:lnTo>
                <a:lnTo>
                  <a:pt x="423" y="799"/>
                </a:lnTo>
                <a:lnTo>
                  <a:pt x="422" y="799"/>
                </a:lnTo>
                <a:lnTo>
                  <a:pt x="421" y="800"/>
                </a:lnTo>
                <a:lnTo>
                  <a:pt x="420" y="801"/>
                </a:lnTo>
                <a:lnTo>
                  <a:pt x="419" y="801"/>
                </a:lnTo>
                <a:lnTo>
                  <a:pt x="418" y="801"/>
                </a:lnTo>
                <a:lnTo>
                  <a:pt x="418" y="800"/>
                </a:lnTo>
                <a:lnTo>
                  <a:pt x="418" y="800"/>
                </a:lnTo>
                <a:lnTo>
                  <a:pt x="418" y="799"/>
                </a:lnTo>
                <a:lnTo>
                  <a:pt x="418" y="798"/>
                </a:lnTo>
                <a:lnTo>
                  <a:pt x="418" y="798"/>
                </a:lnTo>
                <a:lnTo>
                  <a:pt x="419" y="798"/>
                </a:lnTo>
                <a:lnTo>
                  <a:pt x="420" y="798"/>
                </a:lnTo>
                <a:lnTo>
                  <a:pt x="421" y="798"/>
                </a:lnTo>
                <a:lnTo>
                  <a:pt x="421" y="798"/>
                </a:lnTo>
                <a:lnTo>
                  <a:pt x="421" y="797"/>
                </a:lnTo>
                <a:lnTo>
                  <a:pt x="420" y="797"/>
                </a:lnTo>
                <a:lnTo>
                  <a:pt x="419" y="796"/>
                </a:lnTo>
                <a:lnTo>
                  <a:pt x="419" y="795"/>
                </a:lnTo>
                <a:lnTo>
                  <a:pt x="418" y="794"/>
                </a:lnTo>
                <a:lnTo>
                  <a:pt x="418" y="794"/>
                </a:lnTo>
                <a:lnTo>
                  <a:pt x="418" y="793"/>
                </a:lnTo>
                <a:lnTo>
                  <a:pt x="418" y="793"/>
                </a:lnTo>
                <a:lnTo>
                  <a:pt x="418" y="792"/>
                </a:lnTo>
                <a:lnTo>
                  <a:pt x="417" y="792"/>
                </a:lnTo>
                <a:lnTo>
                  <a:pt x="417" y="791"/>
                </a:lnTo>
                <a:lnTo>
                  <a:pt x="417" y="790"/>
                </a:lnTo>
                <a:lnTo>
                  <a:pt x="418" y="790"/>
                </a:lnTo>
                <a:lnTo>
                  <a:pt x="418" y="791"/>
                </a:lnTo>
                <a:lnTo>
                  <a:pt x="418" y="792"/>
                </a:lnTo>
                <a:lnTo>
                  <a:pt x="418" y="793"/>
                </a:lnTo>
                <a:lnTo>
                  <a:pt x="419" y="793"/>
                </a:lnTo>
                <a:lnTo>
                  <a:pt x="420" y="792"/>
                </a:lnTo>
                <a:lnTo>
                  <a:pt x="420" y="791"/>
                </a:lnTo>
                <a:lnTo>
                  <a:pt x="420" y="789"/>
                </a:lnTo>
                <a:lnTo>
                  <a:pt x="420" y="789"/>
                </a:lnTo>
                <a:lnTo>
                  <a:pt x="420" y="788"/>
                </a:lnTo>
                <a:lnTo>
                  <a:pt x="419" y="787"/>
                </a:lnTo>
                <a:lnTo>
                  <a:pt x="419" y="785"/>
                </a:lnTo>
                <a:lnTo>
                  <a:pt x="420" y="784"/>
                </a:lnTo>
                <a:lnTo>
                  <a:pt x="421" y="784"/>
                </a:lnTo>
                <a:lnTo>
                  <a:pt x="421" y="785"/>
                </a:lnTo>
                <a:lnTo>
                  <a:pt x="421" y="786"/>
                </a:lnTo>
                <a:lnTo>
                  <a:pt x="422" y="786"/>
                </a:lnTo>
                <a:lnTo>
                  <a:pt x="423" y="785"/>
                </a:lnTo>
                <a:lnTo>
                  <a:pt x="424" y="784"/>
                </a:lnTo>
                <a:lnTo>
                  <a:pt x="424" y="784"/>
                </a:lnTo>
                <a:lnTo>
                  <a:pt x="423" y="783"/>
                </a:lnTo>
                <a:lnTo>
                  <a:pt x="423" y="781"/>
                </a:lnTo>
                <a:lnTo>
                  <a:pt x="423" y="780"/>
                </a:lnTo>
                <a:lnTo>
                  <a:pt x="423" y="780"/>
                </a:lnTo>
                <a:lnTo>
                  <a:pt x="424" y="778"/>
                </a:lnTo>
                <a:lnTo>
                  <a:pt x="425" y="778"/>
                </a:lnTo>
                <a:lnTo>
                  <a:pt x="426" y="778"/>
                </a:lnTo>
                <a:lnTo>
                  <a:pt x="428" y="780"/>
                </a:lnTo>
                <a:lnTo>
                  <a:pt x="428" y="780"/>
                </a:lnTo>
                <a:lnTo>
                  <a:pt x="427" y="781"/>
                </a:lnTo>
                <a:lnTo>
                  <a:pt x="428" y="782"/>
                </a:lnTo>
                <a:lnTo>
                  <a:pt x="428" y="782"/>
                </a:lnTo>
                <a:lnTo>
                  <a:pt x="429" y="781"/>
                </a:lnTo>
                <a:lnTo>
                  <a:pt x="431" y="781"/>
                </a:lnTo>
                <a:lnTo>
                  <a:pt x="432" y="780"/>
                </a:lnTo>
                <a:lnTo>
                  <a:pt x="432" y="779"/>
                </a:lnTo>
                <a:lnTo>
                  <a:pt x="431" y="779"/>
                </a:lnTo>
                <a:lnTo>
                  <a:pt x="431" y="780"/>
                </a:lnTo>
                <a:lnTo>
                  <a:pt x="430" y="780"/>
                </a:lnTo>
                <a:lnTo>
                  <a:pt x="429" y="780"/>
                </a:lnTo>
                <a:lnTo>
                  <a:pt x="429" y="779"/>
                </a:lnTo>
                <a:lnTo>
                  <a:pt x="429" y="778"/>
                </a:lnTo>
                <a:lnTo>
                  <a:pt x="429" y="777"/>
                </a:lnTo>
                <a:lnTo>
                  <a:pt x="428" y="777"/>
                </a:lnTo>
                <a:lnTo>
                  <a:pt x="428" y="776"/>
                </a:lnTo>
                <a:lnTo>
                  <a:pt x="427" y="775"/>
                </a:lnTo>
                <a:lnTo>
                  <a:pt x="426" y="775"/>
                </a:lnTo>
                <a:lnTo>
                  <a:pt x="426" y="774"/>
                </a:lnTo>
                <a:lnTo>
                  <a:pt x="427" y="774"/>
                </a:lnTo>
                <a:lnTo>
                  <a:pt x="427" y="775"/>
                </a:lnTo>
                <a:lnTo>
                  <a:pt x="428" y="775"/>
                </a:lnTo>
                <a:lnTo>
                  <a:pt x="428" y="775"/>
                </a:lnTo>
                <a:lnTo>
                  <a:pt x="430" y="775"/>
                </a:lnTo>
                <a:lnTo>
                  <a:pt x="431" y="775"/>
                </a:lnTo>
                <a:lnTo>
                  <a:pt x="431" y="773"/>
                </a:lnTo>
                <a:lnTo>
                  <a:pt x="431" y="772"/>
                </a:lnTo>
                <a:lnTo>
                  <a:pt x="432" y="771"/>
                </a:lnTo>
                <a:lnTo>
                  <a:pt x="432" y="770"/>
                </a:lnTo>
                <a:lnTo>
                  <a:pt x="433" y="770"/>
                </a:lnTo>
                <a:lnTo>
                  <a:pt x="434" y="770"/>
                </a:lnTo>
                <a:lnTo>
                  <a:pt x="433" y="769"/>
                </a:lnTo>
                <a:lnTo>
                  <a:pt x="433" y="768"/>
                </a:lnTo>
                <a:lnTo>
                  <a:pt x="432" y="766"/>
                </a:lnTo>
                <a:lnTo>
                  <a:pt x="432" y="766"/>
                </a:lnTo>
                <a:lnTo>
                  <a:pt x="433" y="765"/>
                </a:lnTo>
                <a:lnTo>
                  <a:pt x="434" y="765"/>
                </a:lnTo>
                <a:lnTo>
                  <a:pt x="435" y="765"/>
                </a:lnTo>
                <a:lnTo>
                  <a:pt x="435" y="766"/>
                </a:lnTo>
                <a:lnTo>
                  <a:pt x="436" y="766"/>
                </a:lnTo>
                <a:lnTo>
                  <a:pt x="437" y="766"/>
                </a:lnTo>
                <a:lnTo>
                  <a:pt x="437" y="766"/>
                </a:lnTo>
                <a:lnTo>
                  <a:pt x="439" y="767"/>
                </a:lnTo>
                <a:lnTo>
                  <a:pt x="440" y="767"/>
                </a:lnTo>
                <a:lnTo>
                  <a:pt x="441" y="766"/>
                </a:lnTo>
                <a:lnTo>
                  <a:pt x="442" y="766"/>
                </a:lnTo>
                <a:lnTo>
                  <a:pt x="441" y="765"/>
                </a:lnTo>
                <a:lnTo>
                  <a:pt x="440" y="765"/>
                </a:lnTo>
                <a:lnTo>
                  <a:pt x="439" y="765"/>
                </a:lnTo>
                <a:lnTo>
                  <a:pt x="438" y="764"/>
                </a:lnTo>
                <a:lnTo>
                  <a:pt x="438" y="763"/>
                </a:lnTo>
                <a:lnTo>
                  <a:pt x="439" y="762"/>
                </a:lnTo>
                <a:lnTo>
                  <a:pt x="440" y="761"/>
                </a:lnTo>
                <a:lnTo>
                  <a:pt x="441" y="760"/>
                </a:lnTo>
                <a:lnTo>
                  <a:pt x="441" y="759"/>
                </a:lnTo>
                <a:lnTo>
                  <a:pt x="440" y="759"/>
                </a:lnTo>
                <a:lnTo>
                  <a:pt x="439" y="760"/>
                </a:lnTo>
                <a:lnTo>
                  <a:pt x="438" y="760"/>
                </a:lnTo>
                <a:lnTo>
                  <a:pt x="437" y="760"/>
                </a:lnTo>
                <a:lnTo>
                  <a:pt x="437" y="759"/>
                </a:lnTo>
                <a:lnTo>
                  <a:pt x="437" y="758"/>
                </a:lnTo>
                <a:lnTo>
                  <a:pt x="437" y="756"/>
                </a:lnTo>
                <a:lnTo>
                  <a:pt x="437" y="756"/>
                </a:lnTo>
                <a:lnTo>
                  <a:pt x="437" y="755"/>
                </a:lnTo>
                <a:lnTo>
                  <a:pt x="438" y="753"/>
                </a:lnTo>
                <a:lnTo>
                  <a:pt x="438" y="751"/>
                </a:lnTo>
                <a:lnTo>
                  <a:pt x="437" y="751"/>
                </a:lnTo>
                <a:lnTo>
                  <a:pt x="437" y="751"/>
                </a:lnTo>
                <a:lnTo>
                  <a:pt x="437" y="750"/>
                </a:lnTo>
                <a:lnTo>
                  <a:pt x="437" y="749"/>
                </a:lnTo>
                <a:lnTo>
                  <a:pt x="437" y="749"/>
                </a:lnTo>
                <a:lnTo>
                  <a:pt x="438" y="750"/>
                </a:lnTo>
                <a:lnTo>
                  <a:pt x="439" y="750"/>
                </a:lnTo>
                <a:lnTo>
                  <a:pt x="440" y="751"/>
                </a:lnTo>
                <a:lnTo>
                  <a:pt x="441" y="752"/>
                </a:lnTo>
                <a:lnTo>
                  <a:pt x="442" y="751"/>
                </a:lnTo>
                <a:lnTo>
                  <a:pt x="442" y="751"/>
                </a:lnTo>
                <a:lnTo>
                  <a:pt x="441" y="750"/>
                </a:lnTo>
                <a:lnTo>
                  <a:pt x="440" y="748"/>
                </a:lnTo>
                <a:lnTo>
                  <a:pt x="440" y="747"/>
                </a:lnTo>
                <a:lnTo>
                  <a:pt x="440" y="747"/>
                </a:lnTo>
                <a:lnTo>
                  <a:pt x="442" y="747"/>
                </a:lnTo>
                <a:lnTo>
                  <a:pt x="442" y="747"/>
                </a:lnTo>
                <a:lnTo>
                  <a:pt x="443" y="747"/>
                </a:lnTo>
                <a:lnTo>
                  <a:pt x="443" y="747"/>
                </a:lnTo>
                <a:lnTo>
                  <a:pt x="444" y="748"/>
                </a:lnTo>
                <a:lnTo>
                  <a:pt x="445" y="748"/>
                </a:lnTo>
                <a:lnTo>
                  <a:pt x="446" y="747"/>
                </a:lnTo>
                <a:lnTo>
                  <a:pt x="446" y="747"/>
                </a:lnTo>
                <a:lnTo>
                  <a:pt x="446" y="746"/>
                </a:lnTo>
                <a:lnTo>
                  <a:pt x="445" y="745"/>
                </a:lnTo>
                <a:lnTo>
                  <a:pt x="446" y="744"/>
                </a:lnTo>
                <a:lnTo>
                  <a:pt x="446" y="743"/>
                </a:lnTo>
                <a:lnTo>
                  <a:pt x="447" y="742"/>
                </a:lnTo>
                <a:lnTo>
                  <a:pt x="447" y="741"/>
                </a:lnTo>
                <a:lnTo>
                  <a:pt x="446" y="741"/>
                </a:lnTo>
                <a:lnTo>
                  <a:pt x="446" y="740"/>
                </a:lnTo>
                <a:lnTo>
                  <a:pt x="445" y="738"/>
                </a:lnTo>
                <a:lnTo>
                  <a:pt x="443" y="738"/>
                </a:lnTo>
                <a:lnTo>
                  <a:pt x="442" y="737"/>
                </a:lnTo>
                <a:lnTo>
                  <a:pt x="442" y="736"/>
                </a:lnTo>
                <a:lnTo>
                  <a:pt x="442" y="735"/>
                </a:lnTo>
                <a:lnTo>
                  <a:pt x="442" y="734"/>
                </a:lnTo>
                <a:lnTo>
                  <a:pt x="443" y="733"/>
                </a:lnTo>
                <a:lnTo>
                  <a:pt x="444" y="733"/>
                </a:lnTo>
                <a:lnTo>
                  <a:pt x="445" y="734"/>
                </a:lnTo>
                <a:lnTo>
                  <a:pt x="446" y="734"/>
                </a:lnTo>
                <a:lnTo>
                  <a:pt x="446" y="734"/>
                </a:lnTo>
                <a:lnTo>
                  <a:pt x="446" y="733"/>
                </a:lnTo>
                <a:lnTo>
                  <a:pt x="446" y="733"/>
                </a:lnTo>
                <a:lnTo>
                  <a:pt x="445" y="732"/>
                </a:lnTo>
                <a:lnTo>
                  <a:pt x="445" y="730"/>
                </a:lnTo>
                <a:lnTo>
                  <a:pt x="446" y="729"/>
                </a:lnTo>
                <a:lnTo>
                  <a:pt x="446" y="728"/>
                </a:lnTo>
                <a:lnTo>
                  <a:pt x="446" y="727"/>
                </a:lnTo>
                <a:lnTo>
                  <a:pt x="445" y="725"/>
                </a:lnTo>
                <a:lnTo>
                  <a:pt x="445" y="724"/>
                </a:lnTo>
                <a:lnTo>
                  <a:pt x="446" y="724"/>
                </a:lnTo>
                <a:lnTo>
                  <a:pt x="446" y="723"/>
                </a:lnTo>
                <a:lnTo>
                  <a:pt x="447" y="724"/>
                </a:lnTo>
                <a:lnTo>
                  <a:pt x="447" y="725"/>
                </a:lnTo>
                <a:lnTo>
                  <a:pt x="449" y="725"/>
                </a:lnTo>
                <a:lnTo>
                  <a:pt x="451" y="725"/>
                </a:lnTo>
                <a:lnTo>
                  <a:pt x="451" y="725"/>
                </a:lnTo>
                <a:lnTo>
                  <a:pt x="452" y="724"/>
                </a:lnTo>
                <a:lnTo>
                  <a:pt x="452" y="723"/>
                </a:lnTo>
                <a:lnTo>
                  <a:pt x="452" y="723"/>
                </a:lnTo>
                <a:lnTo>
                  <a:pt x="451" y="721"/>
                </a:lnTo>
                <a:lnTo>
                  <a:pt x="451" y="720"/>
                </a:lnTo>
                <a:lnTo>
                  <a:pt x="451" y="720"/>
                </a:lnTo>
                <a:lnTo>
                  <a:pt x="449" y="719"/>
                </a:lnTo>
                <a:lnTo>
                  <a:pt x="449" y="719"/>
                </a:lnTo>
                <a:lnTo>
                  <a:pt x="449" y="717"/>
                </a:lnTo>
                <a:lnTo>
                  <a:pt x="450" y="716"/>
                </a:lnTo>
                <a:lnTo>
                  <a:pt x="451" y="716"/>
                </a:lnTo>
                <a:lnTo>
                  <a:pt x="451" y="715"/>
                </a:lnTo>
                <a:lnTo>
                  <a:pt x="452" y="716"/>
                </a:lnTo>
                <a:lnTo>
                  <a:pt x="454" y="717"/>
                </a:lnTo>
                <a:lnTo>
                  <a:pt x="455" y="717"/>
                </a:lnTo>
                <a:lnTo>
                  <a:pt x="456" y="717"/>
                </a:lnTo>
                <a:lnTo>
                  <a:pt x="456" y="715"/>
                </a:lnTo>
                <a:lnTo>
                  <a:pt x="457" y="714"/>
                </a:lnTo>
                <a:lnTo>
                  <a:pt x="458" y="713"/>
                </a:lnTo>
                <a:lnTo>
                  <a:pt x="458" y="712"/>
                </a:lnTo>
                <a:lnTo>
                  <a:pt x="456" y="711"/>
                </a:lnTo>
                <a:lnTo>
                  <a:pt x="456" y="711"/>
                </a:lnTo>
                <a:lnTo>
                  <a:pt x="454" y="710"/>
                </a:lnTo>
                <a:lnTo>
                  <a:pt x="454" y="709"/>
                </a:lnTo>
                <a:lnTo>
                  <a:pt x="455" y="709"/>
                </a:lnTo>
                <a:lnTo>
                  <a:pt x="456" y="708"/>
                </a:lnTo>
                <a:lnTo>
                  <a:pt x="456" y="706"/>
                </a:lnTo>
                <a:lnTo>
                  <a:pt x="456" y="705"/>
                </a:lnTo>
                <a:lnTo>
                  <a:pt x="455" y="705"/>
                </a:lnTo>
                <a:lnTo>
                  <a:pt x="453" y="703"/>
                </a:lnTo>
                <a:lnTo>
                  <a:pt x="452" y="702"/>
                </a:lnTo>
                <a:lnTo>
                  <a:pt x="452" y="700"/>
                </a:lnTo>
                <a:lnTo>
                  <a:pt x="454" y="700"/>
                </a:lnTo>
                <a:lnTo>
                  <a:pt x="455" y="697"/>
                </a:lnTo>
                <a:lnTo>
                  <a:pt x="456" y="696"/>
                </a:lnTo>
                <a:lnTo>
                  <a:pt x="459" y="695"/>
                </a:lnTo>
                <a:lnTo>
                  <a:pt x="458" y="693"/>
                </a:lnTo>
                <a:lnTo>
                  <a:pt x="459" y="692"/>
                </a:lnTo>
                <a:lnTo>
                  <a:pt x="460" y="691"/>
                </a:lnTo>
                <a:lnTo>
                  <a:pt x="462" y="689"/>
                </a:lnTo>
                <a:lnTo>
                  <a:pt x="464" y="689"/>
                </a:lnTo>
                <a:lnTo>
                  <a:pt x="465" y="689"/>
                </a:lnTo>
                <a:lnTo>
                  <a:pt x="465" y="688"/>
                </a:lnTo>
                <a:lnTo>
                  <a:pt x="465" y="687"/>
                </a:lnTo>
                <a:lnTo>
                  <a:pt x="465" y="686"/>
                </a:lnTo>
                <a:lnTo>
                  <a:pt x="465" y="686"/>
                </a:lnTo>
                <a:lnTo>
                  <a:pt x="461" y="685"/>
                </a:lnTo>
                <a:lnTo>
                  <a:pt x="461" y="683"/>
                </a:lnTo>
                <a:lnTo>
                  <a:pt x="462" y="683"/>
                </a:lnTo>
                <a:lnTo>
                  <a:pt x="464" y="683"/>
                </a:lnTo>
                <a:lnTo>
                  <a:pt x="465" y="681"/>
                </a:lnTo>
                <a:lnTo>
                  <a:pt x="465" y="681"/>
                </a:lnTo>
                <a:lnTo>
                  <a:pt x="464" y="678"/>
                </a:lnTo>
                <a:lnTo>
                  <a:pt x="465" y="676"/>
                </a:lnTo>
                <a:lnTo>
                  <a:pt x="465" y="675"/>
                </a:lnTo>
                <a:lnTo>
                  <a:pt x="465" y="674"/>
                </a:lnTo>
                <a:lnTo>
                  <a:pt x="465" y="674"/>
                </a:lnTo>
                <a:lnTo>
                  <a:pt x="464" y="674"/>
                </a:lnTo>
                <a:lnTo>
                  <a:pt x="462" y="673"/>
                </a:lnTo>
                <a:lnTo>
                  <a:pt x="462" y="672"/>
                </a:lnTo>
                <a:lnTo>
                  <a:pt x="462" y="672"/>
                </a:lnTo>
                <a:lnTo>
                  <a:pt x="465" y="672"/>
                </a:lnTo>
                <a:lnTo>
                  <a:pt x="465" y="671"/>
                </a:lnTo>
                <a:lnTo>
                  <a:pt x="465" y="670"/>
                </a:lnTo>
                <a:lnTo>
                  <a:pt x="465" y="669"/>
                </a:lnTo>
                <a:lnTo>
                  <a:pt x="464" y="669"/>
                </a:lnTo>
                <a:lnTo>
                  <a:pt x="463" y="669"/>
                </a:lnTo>
                <a:lnTo>
                  <a:pt x="462" y="669"/>
                </a:lnTo>
                <a:lnTo>
                  <a:pt x="462" y="670"/>
                </a:lnTo>
                <a:lnTo>
                  <a:pt x="461" y="671"/>
                </a:lnTo>
                <a:lnTo>
                  <a:pt x="461" y="670"/>
                </a:lnTo>
                <a:lnTo>
                  <a:pt x="461" y="669"/>
                </a:lnTo>
                <a:lnTo>
                  <a:pt x="460" y="669"/>
                </a:lnTo>
                <a:lnTo>
                  <a:pt x="458" y="670"/>
                </a:lnTo>
                <a:lnTo>
                  <a:pt x="456" y="672"/>
                </a:lnTo>
                <a:lnTo>
                  <a:pt x="456" y="672"/>
                </a:lnTo>
                <a:lnTo>
                  <a:pt x="455" y="671"/>
                </a:lnTo>
                <a:lnTo>
                  <a:pt x="454" y="670"/>
                </a:lnTo>
                <a:lnTo>
                  <a:pt x="168" y="671"/>
                </a:lnTo>
                <a:lnTo>
                  <a:pt x="161" y="654"/>
                </a:lnTo>
                <a:lnTo>
                  <a:pt x="146" y="639"/>
                </a:lnTo>
                <a:lnTo>
                  <a:pt x="115" y="630"/>
                </a:lnTo>
                <a:lnTo>
                  <a:pt x="49" y="625"/>
                </a:lnTo>
                <a:lnTo>
                  <a:pt x="14" y="611"/>
                </a:lnTo>
                <a:lnTo>
                  <a:pt x="0" y="590"/>
                </a:lnTo>
                <a:lnTo>
                  <a:pt x="1" y="581"/>
                </a:lnTo>
                <a:lnTo>
                  <a:pt x="8" y="572"/>
                </a:lnTo>
                <a:lnTo>
                  <a:pt x="37" y="559"/>
                </a:lnTo>
                <a:lnTo>
                  <a:pt x="95" y="526"/>
                </a:lnTo>
                <a:lnTo>
                  <a:pt x="104" y="498"/>
                </a:lnTo>
                <a:lnTo>
                  <a:pt x="96" y="475"/>
                </a:lnTo>
                <a:lnTo>
                  <a:pt x="95" y="447"/>
                </a:lnTo>
                <a:lnTo>
                  <a:pt x="97" y="434"/>
                </a:lnTo>
                <a:lnTo>
                  <a:pt x="110" y="415"/>
                </a:lnTo>
                <a:lnTo>
                  <a:pt x="121" y="407"/>
                </a:lnTo>
                <a:lnTo>
                  <a:pt x="146" y="393"/>
                </a:lnTo>
                <a:lnTo>
                  <a:pt x="153" y="368"/>
                </a:lnTo>
                <a:lnTo>
                  <a:pt x="152" y="340"/>
                </a:lnTo>
                <a:lnTo>
                  <a:pt x="141" y="317"/>
                </a:lnTo>
                <a:lnTo>
                  <a:pt x="131" y="293"/>
                </a:lnTo>
                <a:lnTo>
                  <a:pt x="136" y="268"/>
                </a:lnTo>
                <a:lnTo>
                  <a:pt x="146" y="250"/>
                </a:lnTo>
                <a:lnTo>
                  <a:pt x="199" y="203"/>
                </a:lnTo>
                <a:lnTo>
                  <a:pt x="240" y="148"/>
                </a:lnTo>
                <a:lnTo>
                  <a:pt x="274" y="131"/>
                </a:lnTo>
                <a:lnTo>
                  <a:pt x="280" y="128"/>
                </a:lnTo>
                <a:lnTo>
                  <a:pt x="336" y="92"/>
                </a:lnTo>
                <a:lnTo>
                  <a:pt x="371" y="80"/>
                </a:lnTo>
                <a:lnTo>
                  <a:pt x="414" y="38"/>
                </a:lnTo>
                <a:lnTo>
                  <a:pt x="421" y="27"/>
                </a:lnTo>
                <a:lnTo>
                  <a:pt x="437" y="25"/>
                </a:lnTo>
                <a:lnTo>
                  <a:pt x="473" y="11"/>
                </a:lnTo>
                <a:lnTo>
                  <a:pt x="497" y="4"/>
                </a:lnTo>
                <a:lnTo>
                  <a:pt x="513" y="0"/>
                </a:lnTo>
                <a:lnTo>
                  <a:pt x="568" y="14"/>
                </a:lnTo>
                <a:lnTo>
                  <a:pt x="583" y="34"/>
                </a:lnTo>
                <a:lnTo>
                  <a:pt x="606" y="72"/>
                </a:lnTo>
                <a:lnTo>
                  <a:pt x="627" y="87"/>
                </a:lnTo>
                <a:lnTo>
                  <a:pt x="661" y="105"/>
                </a:lnTo>
                <a:lnTo>
                  <a:pt x="685" y="129"/>
                </a:lnTo>
                <a:lnTo>
                  <a:pt x="721" y="147"/>
                </a:lnTo>
                <a:lnTo>
                  <a:pt x="751" y="155"/>
                </a:lnTo>
                <a:lnTo>
                  <a:pt x="769" y="144"/>
                </a:lnTo>
                <a:lnTo>
                  <a:pt x="774" y="128"/>
                </a:lnTo>
                <a:lnTo>
                  <a:pt x="776" y="96"/>
                </a:lnTo>
                <a:lnTo>
                  <a:pt x="797" y="105"/>
                </a:lnTo>
                <a:lnTo>
                  <a:pt x="838" y="149"/>
                </a:lnTo>
                <a:lnTo>
                  <a:pt x="849" y="161"/>
                </a:lnTo>
                <a:lnTo>
                  <a:pt x="863" y="181"/>
                </a:lnTo>
                <a:lnTo>
                  <a:pt x="893" y="202"/>
                </a:lnTo>
                <a:lnTo>
                  <a:pt x="907" y="218"/>
                </a:lnTo>
                <a:lnTo>
                  <a:pt x="920" y="245"/>
                </a:lnTo>
                <a:lnTo>
                  <a:pt x="942" y="262"/>
                </a:lnTo>
                <a:lnTo>
                  <a:pt x="962" y="271"/>
                </a:lnTo>
                <a:lnTo>
                  <a:pt x="979" y="263"/>
                </a:lnTo>
                <a:lnTo>
                  <a:pt x="1001" y="253"/>
                </a:lnTo>
                <a:lnTo>
                  <a:pt x="1005" y="226"/>
                </a:lnTo>
                <a:lnTo>
                  <a:pt x="996" y="215"/>
                </a:lnTo>
                <a:close/>
              </a:path>
            </a:pathLst>
          </a:custGeom>
          <a:solidFill>
            <a:srgbClr val="FF9900"/>
          </a:solidFill>
          <a:ln w="9525">
            <a:noFill/>
            <a:round/>
            <a:headEnd/>
            <a:tailEnd/>
          </a:ln>
        </p:spPr>
        <p:txBody>
          <a:bodyPr/>
          <a:lstStyle/>
          <a:p>
            <a:endParaRPr lang="en-US"/>
          </a:p>
        </p:txBody>
      </p:sp>
      <p:sp>
        <p:nvSpPr>
          <p:cNvPr id="15" name="Freeform 19"/>
          <p:cNvSpPr>
            <a:spLocks/>
          </p:cNvSpPr>
          <p:nvPr/>
        </p:nvSpPr>
        <p:spPr bwMode="auto">
          <a:xfrm>
            <a:off x="7423150" y="5356225"/>
            <a:ext cx="1033462" cy="788988"/>
          </a:xfrm>
          <a:custGeom>
            <a:avLst/>
            <a:gdLst/>
            <a:ahLst/>
            <a:cxnLst>
              <a:cxn ang="0">
                <a:pos x="643" y="405"/>
              </a:cxn>
              <a:cxn ang="0">
                <a:pos x="619" y="415"/>
              </a:cxn>
              <a:cxn ang="0">
                <a:pos x="598" y="412"/>
              </a:cxn>
              <a:cxn ang="0">
                <a:pos x="573" y="400"/>
              </a:cxn>
              <a:cxn ang="0">
                <a:pos x="537" y="397"/>
              </a:cxn>
              <a:cxn ang="0">
                <a:pos x="483" y="398"/>
              </a:cxn>
              <a:cxn ang="0">
                <a:pos x="469" y="385"/>
              </a:cxn>
              <a:cxn ang="0">
                <a:pos x="478" y="384"/>
              </a:cxn>
              <a:cxn ang="0">
                <a:pos x="480" y="380"/>
              </a:cxn>
              <a:cxn ang="0">
                <a:pos x="469" y="380"/>
              </a:cxn>
              <a:cxn ang="0">
                <a:pos x="453" y="367"/>
              </a:cxn>
              <a:cxn ang="0">
                <a:pos x="445" y="359"/>
              </a:cxn>
              <a:cxn ang="0">
                <a:pos x="429" y="367"/>
              </a:cxn>
              <a:cxn ang="0">
                <a:pos x="432" y="371"/>
              </a:cxn>
              <a:cxn ang="0">
                <a:pos x="441" y="382"/>
              </a:cxn>
              <a:cxn ang="0">
                <a:pos x="414" y="380"/>
              </a:cxn>
              <a:cxn ang="0">
                <a:pos x="361" y="388"/>
              </a:cxn>
              <a:cxn ang="0">
                <a:pos x="291" y="414"/>
              </a:cxn>
              <a:cxn ang="0">
                <a:pos x="238" y="440"/>
              </a:cxn>
              <a:cxn ang="0">
                <a:pos x="188" y="454"/>
              </a:cxn>
              <a:cxn ang="0">
                <a:pos x="181" y="472"/>
              </a:cxn>
              <a:cxn ang="0">
                <a:pos x="173" y="481"/>
              </a:cxn>
              <a:cxn ang="0">
                <a:pos x="173" y="492"/>
              </a:cxn>
              <a:cxn ang="0">
                <a:pos x="158" y="487"/>
              </a:cxn>
              <a:cxn ang="0">
                <a:pos x="140" y="492"/>
              </a:cxn>
              <a:cxn ang="0">
                <a:pos x="124" y="491"/>
              </a:cxn>
              <a:cxn ang="0">
                <a:pos x="105" y="476"/>
              </a:cxn>
              <a:cxn ang="0">
                <a:pos x="93" y="457"/>
              </a:cxn>
              <a:cxn ang="0">
                <a:pos x="89" y="440"/>
              </a:cxn>
              <a:cxn ang="0">
                <a:pos x="89" y="427"/>
              </a:cxn>
              <a:cxn ang="0">
                <a:pos x="91" y="419"/>
              </a:cxn>
              <a:cxn ang="0">
                <a:pos x="89" y="408"/>
              </a:cxn>
              <a:cxn ang="0">
                <a:pos x="81" y="402"/>
              </a:cxn>
              <a:cxn ang="0">
                <a:pos x="78" y="395"/>
              </a:cxn>
              <a:cxn ang="0">
                <a:pos x="72" y="386"/>
              </a:cxn>
              <a:cxn ang="0">
                <a:pos x="67" y="373"/>
              </a:cxn>
              <a:cxn ang="0">
                <a:pos x="69" y="366"/>
              </a:cxn>
              <a:cxn ang="0">
                <a:pos x="65" y="351"/>
              </a:cxn>
              <a:cxn ang="0">
                <a:pos x="57" y="343"/>
              </a:cxn>
              <a:cxn ang="0">
                <a:pos x="50" y="335"/>
              </a:cxn>
              <a:cxn ang="0">
                <a:pos x="45" y="330"/>
              </a:cxn>
              <a:cxn ang="0">
                <a:pos x="40" y="328"/>
              </a:cxn>
              <a:cxn ang="0">
                <a:pos x="35" y="324"/>
              </a:cxn>
              <a:cxn ang="0">
                <a:pos x="32" y="320"/>
              </a:cxn>
              <a:cxn ang="0">
                <a:pos x="27" y="316"/>
              </a:cxn>
              <a:cxn ang="0">
                <a:pos x="24" y="308"/>
              </a:cxn>
              <a:cxn ang="0">
                <a:pos x="13" y="301"/>
              </a:cxn>
              <a:cxn ang="0">
                <a:pos x="17" y="297"/>
              </a:cxn>
              <a:cxn ang="0">
                <a:pos x="18" y="294"/>
              </a:cxn>
              <a:cxn ang="0">
                <a:pos x="17" y="290"/>
              </a:cxn>
              <a:cxn ang="0">
                <a:pos x="7" y="281"/>
              </a:cxn>
              <a:cxn ang="0">
                <a:pos x="5" y="277"/>
              </a:cxn>
              <a:cxn ang="0">
                <a:pos x="7" y="271"/>
              </a:cxn>
              <a:cxn ang="0">
                <a:pos x="1" y="265"/>
              </a:cxn>
              <a:cxn ang="0">
                <a:pos x="69" y="255"/>
              </a:cxn>
              <a:cxn ang="0">
                <a:pos x="279" y="300"/>
              </a:cxn>
              <a:cxn ang="0">
                <a:pos x="456" y="263"/>
              </a:cxn>
              <a:cxn ang="0">
                <a:pos x="406" y="73"/>
              </a:cxn>
              <a:cxn ang="0">
                <a:pos x="534" y="133"/>
              </a:cxn>
            </a:cxnLst>
            <a:rect l="0" t="0" r="r" b="b"/>
            <a:pathLst>
              <a:path w="651" h="497">
                <a:moveTo>
                  <a:pt x="643" y="263"/>
                </a:moveTo>
                <a:lnTo>
                  <a:pt x="643" y="264"/>
                </a:lnTo>
                <a:lnTo>
                  <a:pt x="644" y="278"/>
                </a:lnTo>
                <a:lnTo>
                  <a:pt x="645" y="295"/>
                </a:lnTo>
                <a:lnTo>
                  <a:pt x="645" y="304"/>
                </a:lnTo>
                <a:lnTo>
                  <a:pt x="648" y="343"/>
                </a:lnTo>
                <a:lnTo>
                  <a:pt x="648" y="356"/>
                </a:lnTo>
                <a:lnTo>
                  <a:pt x="650" y="387"/>
                </a:lnTo>
                <a:lnTo>
                  <a:pt x="651" y="401"/>
                </a:lnTo>
                <a:lnTo>
                  <a:pt x="650" y="402"/>
                </a:lnTo>
                <a:lnTo>
                  <a:pt x="648" y="404"/>
                </a:lnTo>
                <a:lnTo>
                  <a:pt x="646" y="405"/>
                </a:lnTo>
                <a:lnTo>
                  <a:pt x="645" y="405"/>
                </a:lnTo>
                <a:lnTo>
                  <a:pt x="643" y="405"/>
                </a:lnTo>
                <a:lnTo>
                  <a:pt x="643" y="405"/>
                </a:lnTo>
                <a:lnTo>
                  <a:pt x="643" y="404"/>
                </a:lnTo>
                <a:lnTo>
                  <a:pt x="639" y="399"/>
                </a:lnTo>
                <a:lnTo>
                  <a:pt x="638" y="399"/>
                </a:lnTo>
                <a:lnTo>
                  <a:pt x="637" y="399"/>
                </a:lnTo>
                <a:lnTo>
                  <a:pt x="636" y="399"/>
                </a:lnTo>
                <a:lnTo>
                  <a:pt x="633" y="399"/>
                </a:lnTo>
                <a:lnTo>
                  <a:pt x="627" y="403"/>
                </a:lnTo>
                <a:lnTo>
                  <a:pt x="627" y="406"/>
                </a:lnTo>
                <a:lnTo>
                  <a:pt x="628" y="407"/>
                </a:lnTo>
                <a:lnTo>
                  <a:pt x="625" y="410"/>
                </a:lnTo>
                <a:lnTo>
                  <a:pt x="624" y="413"/>
                </a:lnTo>
                <a:lnTo>
                  <a:pt x="620" y="414"/>
                </a:lnTo>
                <a:lnTo>
                  <a:pt x="619" y="415"/>
                </a:lnTo>
                <a:lnTo>
                  <a:pt x="615" y="417"/>
                </a:lnTo>
                <a:lnTo>
                  <a:pt x="612" y="418"/>
                </a:lnTo>
                <a:lnTo>
                  <a:pt x="610" y="417"/>
                </a:lnTo>
                <a:lnTo>
                  <a:pt x="609" y="418"/>
                </a:lnTo>
                <a:lnTo>
                  <a:pt x="606" y="417"/>
                </a:lnTo>
                <a:lnTo>
                  <a:pt x="605" y="417"/>
                </a:lnTo>
                <a:lnTo>
                  <a:pt x="605" y="418"/>
                </a:lnTo>
                <a:lnTo>
                  <a:pt x="604" y="417"/>
                </a:lnTo>
                <a:lnTo>
                  <a:pt x="602" y="417"/>
                </a:lnTo>
                <a:lnTo>
                  <a:pt x="601" y="416"/>
                </a:lnTo>
                <a:lnTo>
                  <a:pt x="600" y="413"/>
                </a:lnTo>
                <a:lnTo>
                  <a:pt x="599" y="413"/>
                </a:lnTo>
                <a:lnTo>
                  <a:pt x="598" y="413"/>
                </a:lnTo>
                <a:lnTo>
                  <a:pt x="598" y="412"/>
                </a:lnTo>
                <a:lnTo>
                  <a:pt x="598" y="411"/>
                </a:lnTo>
                <a:lnTo>
                  <a:pt x="596" y="409"/>
                </a:lnTo>
                <a:lnTo>
                  <a:pt x="593" y="407"/>
                </a:lnTo>
                <a:lnTo>
                  <a:pt x="586" y="405"/>
                </a:lnTo>
                <a:lnTo>
                  <a:pt x="583" y="405"/>
                </a:lnTo>
                <a:lnTo>
                  <a:pt x="578" y="405"/>
                </a:lnTo>
                <a:lnTo>
                  <a:pt x="575" y="405"/>
                </a:lnTo>
                <a:lnTo>
                  <a:pt x="574" y="404"/>
                </a:lnTo>
                <a:lnTo>
                  <a:pt x="573" y="404"/>
                </a:lnTo>
                <a:lnTo>
                  <a:pt x="573" y="403"/>
                </a:lnTo>
                <a:lnTo>
                  <a:pt x="573" y="402"/>
                </a:lnTo>
                <a:lnTo>
                  <a:pt x="574" y="402"/>
                </a:lnTo>
                <a:lnTo>
                  <a:pt x="573" y="401"/>
                </a:lnTo>
                <a:lnTo>
                  <a:pt x="573" y="400"/>
                </a:lnTo>
                <a:lnTo>
                  <a:pt x="574" y="399"/>
                </a:lnTo>
                <a:lnTo>
                  <a:pt x="574" y="398"/>
                </a:lnTo>
                <a:lnTo>
                  <a:pt x="573" y="395"/>
                </a:lnTo>
                <a:lnTo>
                  <a:pt x="574" y="392"/>
                </a:lnTo>
                <a:lnTo>
                  <a:pt x="575" y="390"/>
                </a:lnTo>
                <a:lnTo>
                  <a:pt x="572" y="390"/>
                </a:lnTo>
                <a:lnTo>
                  <a:pt x="553" y="385"/>
                </a:lnTo>
                <a:lnTo>
                  <a:pt x="553" y="390"/>
                </a:lnTo>
                <a:lnTo>
                  <a:pt x="551" y="390"/>
                </a:lnTo>
                <a:lnTo>
                  <a:pt x="549" y="390"/>
                </a:lnTo>
                <a:lnTo>
                  <a:pt x="548" y="392"/>
                </a:lnTo>
                <a:lnTo>
                  <a:pt x="544" y="394"/>
                </a:lnTo>
                <a:lnTo>
                  <a:pt x="540" y="398"/>
                </a:lnTo>
                <a:lnTo>
                  <a:pt x="537" y="397"/>
                </a:lnTo>
                <a:lnTo>
                  <a:pt x="532" y="397"/>
                </a:lnTo>
                <a:lnTo>
                  <a:pt x="528" y="396"/>
                </a:lnTo>
                <a:lnTo>
                  <a:pt x="528" y="397"/>
                </a:lnTo>
                <a:lnTo>
                  <a:pt x="525" y="398"/>
                </a:lnTo>
                <a:lnTo>
                  <a:pt x="521" y="399"/>
                </a:lnTo>
                <a:lnTo>
                  <a:pt x="518" y="402"/>
                </a:lnTo>
                <a:lnTo>
                  <a:pt x="514" y="405"/>
                </a:lnTo>
                <a:lnTo>
                  <a:pt x="511" y="406"/>
                </a:lnTo>
                <a:lnTo>
                  <a:pt x="507" y="407"/>
                </a:lnTo>
                <a:lnTo>
                  <a:pt x="501" y="407"/>
                </a:lnTo>
                <a:lnTo>
                  <a:pt x="495" y="405"/>
                </a:lnTo>
                <a:lnTo>
                  <a:pt x="490" y="403"/>
                </a:lnTo>
                <a:lnTo>
                  <a:pt x="487" y="401"/>
                </a:lnTo>
                <a:lnTo>
                  <a:pt x="483" y="398"/>
                </a:lnTo>
                <a:lnTo>
                  <a:pt x="479" y="394"/>
                </a:lnTo>
                <a:lnTo>
                  <a:pt x="477" y="393"/>
                </a:lnTo>
                <a:lnTo>
                  <a:pt x="470" y="389"/>
                </a:lnTo>
                <a:lnTo>
                  <a:pt x="465" y="387"/>
                </a:lnTo>
                <a:lnTo>
                  <a:pt x="463" y="385"/>
                </a:lnTo>
                <a:lnTo>
                  <a:pt x="461" y="385"/>
                </a:lnTo>
                <a:lnTo>
                  <a:pt x="461" y="384"/>
                </a:lnTo>
                <a:lnTo>
                  <a:pt x="461" y="383"/>
                </a:lnTo>
                <a:lnTo>
                  <a:pt x="461" y="384"/>
                </a:lnTo>
                <a:lnTo>
                  <a:pt x="462" y="384"/>
                </a:lnTo>
                <a:lnTo>
                  <a:pt x="464" y="385"/>
                </a:lnTo>
                <a:lnTo>
                  <a:pt x="466" y="385"/>
                </a:lnTo>
                <a:lnTo>
                  <a:pt x="468" y="385"/>
                </a:lnTo>
                <a:lnTo>
                  <a:pt x="469" y="385"/>
                </a:lnTo>
                <a:lnTo>
                  <a:pt x="470" y="385"/>
                </a:lnTo>
                <a:lnTo>
                  <a:pt x="472" y="385"/>
                </a:lnTo>
                <a:lnTo>
                  <a:pt x="474" y="385"/>
                </a:lnTo>
                <a:lnTo>
                  <a:pt x="474" y="386"/>
                </a:lnTo>
                <a:lnTo>
                  <a:pt x="475" y="387"/>
                </a:lnTo>
                <a:lnTo>
                  <a:pt x="475" y="388"/>
                </a:lnTo>
                <a:lnTo>
                  <a:pt x="478" y="387"/>
                </a:lnTo>
                <a:lnTo>
                  <a:pt x="479" y="386"/>
                </a:lnTo>
                <a:lnTo>
                  <a:pt x="480" y="386"/>
                </a:lnTo>
                <a:lnTo>
                  <a:pt x="479" y="386"/>
                </a:lnTo>
                <a:lnTo>
                  <a:pt x="478" y="385"/>
                </a:lnTo>
                <a:lnTo>
                  <a:pt x="478" y="385"/>
                </a:lnTo>
                <a:lnTo>
                  <a:pt x="479" y="384"/>
                </a:lnTo>
                <a:lnTo>
                  <a:pt x="478" y="384"/>
                </a:lnTo>
                <a:lnTo>
                  <a:pt x="479" y="383"/>
                </a:lnTo>
                <a:lnTo>
                  <a:pt x="479" y="382"/>
                </a:lnTo>
                <a:lnTo>
                  <a:pt x="478" y="381"/>
                </a:lnTo>
                <a:lnTo>
                  <a:pt x="479" y="381"/>
                </a:lnTo>
                <a:lnTo>
                  <a:pt x="480" y="382"/>
                </a:lnTo>
                <a:lnTo>
                  <a:pt x="481" y="382"/>
                </a:lnTo>
                <a:lnTo>
                  <a:pt x="482" y="381"/>
                </a:lnTo>
                <a:lnTo>
                  <a:pt x="482" y="380"/>
                </a:lnTo>
                <a:lnTo>
                  <a:pt x="482" y="380"/>
                </a:lnTo>
                <a:lnTo>
                  <a:pt x="483" y="379"/>
                </a:lnTo>
                <a:lnTo>
                  <a:pt x="482" y="379"/>
                </a:lnTo>
                <a:lnTo>
                  <a:pt x="481" y="380"/>
                </a:lnTo>
                <a:lnTo>
                  <a:pt x="481" y="381"/>
                </a:lnTo>
                <a:lnTo>
                  <a:pt x="480" y="380"/>
                </a:lnTo>
                <a:lnTo>
                  <a:pt x="478" y="380"/>
                </a:lnTo>
                <a:lnTo>
                  <a:pt x="478" y="380"/>
                </a:lnTo>
                <a:lnTo>
                  <a:pt x="477" y="381"/>
                </a:lnTo>
                <a:lnTo>
                  <a:pt x="477" y="382"/>
                </a:lnTo>
                <a:lnTo>
                  <a:pt x="478" y="382"/>
                </a:lnTo>
                <a:lnTo>
                  <a:pt x="477" y="383"/>
                </a:lnTo>
                <a:lnTo>
                  <a:pt x="478" y="384"/>
                </a:lnTo>
                <a:lnTo>
                  <a:pt x="478" y="385"/>
                </a:lnTo>
                <a:lnTo>
                  <a:pt x="475" y="385"/>
                </a:lnTo>
                <a:lnTo>
                  <a:pt x="474" y="384"/>
                </a:lnTo>
                <a:lnTo>
                  <a:pt x="472" y="384"/>
                </a:lnTo>
                <a:lnTo>
                  <a:pt x="471" y="383"/>
                </a:lnTo>
                <a:lnTo>
                  <a:pt x="469" y="380"/>
                </a:lnTo>
                <a:lnTo>
                  <a:pt x="469" y="380"/>
                </a:lnTo>
                <a:lnTo>
                  <a:pt x="467" y="381"/>
                </a:lnTo>
                <a:lnTo>
                  <a:pt x="464" y="381"/>
                </a:lnTo>
                <a:lnTo>
                  <a:pt x="462" y="380"/>
                </a:lnTo>
                <a:lnTo>
                  <a:pt x="456" y="376"/>
                </a:lnTo>
                <a:lnTo>
                  <a:pt x="454" y="375"/>
                </a:lnTo>
                <a:lnTo>
                  <a:pt x="448" y="372"/>
                </a:lnTo>
                <a:lnTo>
                  <a:pt x="446" y="367"/>
                </a:lnTo>
                <a:lnTo>
                  <a:pt x="442" y="365"/>
                </a:lnTo>
                <a:lnTo>
                  <a:pt x="443" y="364"/>
                </a:lnTo>
                <a:lnTo>
                  <a:pt x="445" y="364"/>
                </a:lnTo>
                <a:lnTo>
                  <a:pt x="446" y="365"/>
                </a:lnTo>
                <a:lnTo>
                  <a:pt x="447" y="366"/>
                </a:lnTo>
                <a:lnTo>
                  <a:pt x="450" y="366"/>
                </a:lnTo>
                <a:lnTo>
                  <a:pt x="453" y="367"/>
                </a:lnTo>
                <a:lnTo>
                  <a:pt x="454" y="366"/>
                </a:lnTo>
                <a:lnTo>
                  <a:pt x="454" y="366"/>
                </a:lnTo>
                <a:lnTo>
                  <a:pt x="453" y="366"/>
                </a:lnTo>
                <a:lnTo>
                  <a:pt x="451" y="366"/>
                </a:lnTo>
                <a:lnTo>
                  <a:pt x="451" y="365"/>
                </a:lnTo>
                <a:lnTo>
                  <a:pt x="450" y="366"/>
                </a:lnTo>
                <a:lnTo>
                  <a:pt x="450" y="365"/>
                </a:lnTo>
                <a:lnTo>
                  <a:pt x="449" y="364"/>
                </a:lnTo>
                <a:lnTo>
                  <a:pt x="448" y="363"/>
                </a:lnTo>
                <a:lnTo>
                  <a:pt x="447" y="363"/>
                </a:lnTo>
                <a:lnTo>
                  <a:pt x="446" y="362"/>
                </a:lnTo>
                <a:lnTo>
                  <a:pt x="445" y="361"/>
                </a:lnTo>
                <a:lnTo>
                  <a:pt x="445" y="360"/>
                </a:lnTo>
                <a:lnTo>
                  <a:pt x="445" y="359"/>
                </a:lnTo>
                <a:lnTo>
                  <a:pt x="444" y="360"/>
                </a:lnTo>
                <a:lnTo>
                  <a:pt x="443" y="361"/>
                </a:lnTo>
                <a:lnTo>
                  <a:pt x="439" y="361"/>
                </a:lnTo>
                <a:lnTo>
                  <a:pt x="437" y="363"/>
                </a:lnTo>
                <a:lnTo>
                  <a:pt x="436" y="363"/>
                </a:lnTo>
                <a:lnTo>
                  <a:pt x="435" y="364"/>
                </a:lnTo>
                <a:lnTo>
                  <a:pt x="433" y="363"/>
                </a:lnTo>
                <a:lnTo>
                  <a:pt x="431" y="366"/>
                </a:lnTo>
                <a:lnTo>
                  <a:pt x="431" y="366"/>
                </a:lnTo>
                <a:lnTo>
                  <a:pt x="431" y="365"/>
                </a:lnTo>
                <a:lnTo>
                  <a:pt x="429" y="364"/>
                </a:lnTo>
                <a:lnTo>
                  <a:pt x="429" y="363"/>
                </a:lnTo>
                <a:lnTo>
                  <a:pt x="429" y="366"/>
                </a:lnTo>
                <a:lnTo>
                  <a:pt x="429" y="367"/>
                </a:lnTo>
                <a:lnTo>
                  <a:pt x="429" y="368"/>
                </a:lnTo>
                <a:lnTo>
                  <a:pt x="427" y="369"/>
                </a:lnTo>
                <a:lnTo>
                  <a:pt x="425" y="367"/>
                </a:lnTo>
                <a:lnTo>
                  <a:pt x="422" y="366"/>
                </a:lnTo>
                <a:lnTo>
                  <a:pt x="420" y="364"/>
                </a:lnTo>
                <a:lnTo>
                  <a:pt x="421" y="371"/>
                </a:lnTo>
                <a:lnTo>
                  <a:pt x="422" y="370"/>
                </a:lnTo>
                <a:lnTo>
                  <a:pt x="425" y="370"/>
                </a:lnTo>
                <a:lnTo>
                  <a:pt x="426" y="370"/>
                </a:lnTo>
                <a:lnTo>
                  <a:pt x="427" y="371"/>
                </a:lnTo>
                <a:lnTo>
                  <a:pt x="428" y="371"/>
                </a:lnTo>
                <a:lnTo>
                  <a:pt x="428" y="370"/>
                </a:lnTo>
                <a:lnTo>
                  <a:pt x="429" y="370"/>
                </a:lnTo>
                <a:lnTo>
                  <a:pt x="432" y="371"/>
                </a:lnTo>
                <a:lnTo>
                  <a:pt x="431" y="372"/>
                </a:lnTo>
                <a:lnTo>
                  <a:pt x="433" y="373"/>
                </a:lnTo>
                <a:lnTo>
                  <a:pt x="434" y="373"/>
                </a:lnTo>
                <a:lnTo>
                  <a:pt x="435" y="372"/>
                </a:lnTo>
                <a:lnTo>
                  <a:pt x="436" y="372"/>
                </a:lnTo>
                <a:lnTo>
                  <a:pt x="436" y="372"/>
                </a:lnTo>
                <a:lnTo>
                  <a:pt x="438" y="373"/>
                </a:lnTo>
                <a:lnTo>
                  <a:pt x="440" y="374"/>
                </a:lnTo>
                <a:lnTo>
                  <a:pt x="440" y="375"/>
                </a:lnTo>
                <a:lnTo>
                  <a:pt x="440" y="378"/>
                </a:lnTo>
                <a:lnTo>
                  <a:pt x="439" y="378"/>
                </a:lnTo>
                <a:lnTo>
                  <a:pt x="441" y="380"/>
                </a:lnTo>
                <a:lnTo>
                  <a:pt x="441" y="380"/>
                </a:lnTo>
                <a:lnTo>
                  <a:pt x="441" y="382"/>
                </a:lnTo>
                <a:lnTo>
                  <a:pt x="440" y="382"/>
                </a:lnTo>
                <a:lnTo>
                  <a:pt x="439" y="382"/>
                </a:lnTo>
                <a:lnTo>
                  <a:pt x="439" y="381"/>
                </a:lnTo>
                <a:lnTo>
                  <a:pt x="438" y="381"/>
                </a:lnTo>
                <a:lnTo>
                  <a:pt x="438" y="382"/>
                </a:lnTo>
                <a:lnTo>
                  <a:pt x="437" y="382"/>
                </a:lnTo>
                <a:lnTo>
                  <a:pt x="434" y="381"/>
                </a:lnTo>
                <a:lnTo>
                  <a:pt x="431" y="380"/>
                </a:lnTo>
                <a:lnTo>
                  <a:pt x="428" y="381"/>
                </a:lnTo>
                <a:lnTo>
                  <a:pt x="425" y="380"/>
                </a:lnTo>
                <a:lnTo>
                  <a:pt x="422" y="380"/>
                </a:lnTo>
                <a:lnTo>
                  <a:pt x="419" y="380"/>
                </a:lnTo>
                <a:lnTo>
                  <a:pt x="417" y="380"/>
                </a:lnTo>
                <a:lnTo>
                  <a:pt x="414" y="380"/>
                </a:lnTo>
                <a:lnTo>
                  <a:pt x="412" y="380"/>
                </a:lnTo>
                <a:lnTo>
                  <a:pt x="406" y="381"/>
                </a:lnTo>
                <a:lnTo>
                  <a:pt x="404" y="381"/>
                </a:lnTo>
                <a:lnTo>
                  <a:pt x="401" y="381"/>
                </a:lnTo>
                <a:lnTo>
                  <a:pt x="396" y="382"/>
                </a:lnTo>
                <a:lnTo>
                  <a:pt x="389" y="382"/>
                </a:lnTo>
                <a:lnTo>
                  <a:pt x="385" y="383"/>
                </a:lnTo>
                <a:lnTo>
                  <a:pt x="380" y="384"/>
                </a:lnTo>
                <a:lnTo>
                  <a:pt x="380" y="384"/>
                </a:lnTo>
                <a:lnTo>
                  <a:pt x="375" y="385"/>
                </a:lnTo>
                <a:lnTo>
                  <a:pt x="369" y="386"/>
                </a:lnTo>
                <a:lnTo>
                  <a:pt x="366" y="387"/>
                </a:lnTo>
                <a:lnTo>
                  <a:pt x="361" y="388"/>
                </a:lnTo>
                <a:lnTo>
                  <a:pt x="361" y="388"/>
                </a:lnTo>
                <a:lnTo>
                  <a:pt x="361" y="389"/>
                </a:lnTo>
                <a:lnTo>
                  <a:pt x="359" y="389"/>
                </a:lnTo>
                <a:lnTo>
                  <a:pt x="357" y="389"/>
                </a:lnTo>
                <a:lnTo>
                  <a:pt x="356" y="389"/>
                </a:lnTo>
                <a:lnTo>
                  <a:pt x="356" y="389"/>
                </a:lnTo>
                <a:lnTo>
                  <a:pt x="354" y="389"/>
                </a:lnTo>
                <a:lnTo>
                  <a:pt x="354" y="397"/>
                </a:lnTo>
                <a:lnTo>
                  <a:pt x="338" y="403"/>
                </a:lnTo>
                <a:lnTo>
                  <a:pt x="328" y="406"/>
                </a:lnTo>
                <a:lnTo>
                  <a:pt x="323" y="408"/>
                </a:lnTo>
                <a:lnTo>
                  <a:pt x="320" y="402"/>
                </a:lnTo>
                <a:lnTo>
                  <a:pt x="312" y="407"/>
                </a:lnTo>
                <a:lnTo>
                  <a:pt x="309" y="408"/>
                </a:lnTo>
                <a:lnTo>
                  <a:pt x="291" y="414"/>
                </a:lnTo>
                <a:lnTo>
                  <a:pt x="291" y="422"/>
                </a:lnTo>
                <a:lnTo>
                  <a:pt x="274" y="429"/>
                </a:lnTo>
                <a:lnTo>
                  <a:pt x="253" y="439"/>
                </a:lnTo>
                <a:lnTo>
                  <a:pt x="250" y="428"/>
                </a:lnTo>
                <a:lnTo>
                  <a:pt x="248" y="429"/>
                </a:lnTo>
                <a:lnTo>
                  <a:pt x="244" y="429"/>
                </a:lnTo>
                <a:lnTo>
                  <a:pt x="244" y="428"/>
                </a:lnTo>
                <a:lnTo>
                  <a:pt x="243" y="427"/>
                </a:lnTo>
                <a:lnTo>
                  <a:pt x="244" y="427"/>
                </a:lnTo>
                <a:lnTo>
                  <a:pt x="243" y="427"/>
                </a:lnTo>
                <a:lnTo>
                  <a:pt x="244" y="427"/>
                </a:lnTo>
                <a:lnTo>
                  <a:pt x="244" y="426"/>
                </a:lnTo>
                <a:lnTo>
                  <a:pt x="237" y="426"/>
                </a:lnTo>
                <a:lnTo>
                  <a:pt x="238" y="440"/>
                </a:lnTo>
                <a:lnTo>
                  <a:pt x="238" y="462"/>
                </a:lnTo>
                <a:lnTo>
                  <a:pt x="232" y="452"/>
                </a:lnTo>
                <a:lnTo>
                  <a:pt x="229" y="449"/>
                </a:lnTo>
                <a:lnTo>
                  <a:pt x="226" y="444"/>
                </a:lnTo>
                <a:lnTo>
                  <a:pt x="224" y="440"/>
                </a:lnTo>
                <a:lnTo>
                  <a:pt x="219" y="443"/>
                </a:lnTo>
                <a:lnTo>
                  <a:pt x="212" y="447"/>
                </a:lnTo>
                <a:lnTo>
                  <a:pt x="206" y="452"/>
                </a:lnTo>
                <a:lnTo>
                  <a:pt x="206" y="452"/>
                </a:lnTo>
                <a:lnTo>
                  <a:pt x="201" y="454"/>
                </a:lnTo>
                <a:lnTo>
                  <a:pt x="198" y="455"/>
                </a:lnTo>
                <a:lnTo>
                  <a:pt x="197" y="450"/>
                </a:lnTo>
                <a:lnTo>
                  <a:pt x="190" y="453"/>
                </a:lnTo>
                <a:lnTo>
                  <a:pt x="188" y="454"/>
                </a:lnTo>
                <a:lnTo>
                  <a:pt x="187" y="454"/>
                </a:lnTo>
                <a:lnTo>
                  <a:pt x="186" y="455"/>
                </a:lnTo>
                <a:lnTo>
                  <a:pt x="185" y="458"/>
                </a:lnTo>
                <a:lnTo>
                  <a:pt x="184" y="460"/>
                </a:lnTo>
                <a:lnTo>
                  <a:pt x="184" y="463"/>
                </a:lnTo>
                <a:lnTo>
                  <a:pt x="186" y="464"/>
                </a:lnTo>
                <a:lnTo>
                  <a:pt x="186" y="464"/>
                </a:lnTo>
                <a:lnTo>
                  <a:pt x="187" y="466"/>
                </a:lnTo>
                <a:lnTo>
                  <a:pt x="186" y="468"/>
                </a:lnTo>
                <a:lnTo>
                  <a:pt x="185" y="469"/>
                </a:lnTo>
                <a:lnTo>
                  <a:pt x="183" y="469"/>
                </a:lnTo>
                <a:lnTo>
                  <a:pt x="182" y="470"/>
                </a:lnTo>
                <a:lnTo>
                  <a:pt x="182" y="470"/>
                </a:lnTo>
                <a:lnTo>
                  <a:pt x="181" y="472"/>
                </a:lnTo>
                <a:lnTo>
                  <a:pt x="181" y="473"/>
                </a:lnTo>
                <a:lnTo>
                  <a:pt x="180" y="473"/>
                </a:lnTo>
                <a:lnTo>
                  <a:pt x="179" y="474"/>
                </a:lnTo>
                <a:lnTo>
                  <a:pt x="179" y="474"/>
                </a:lnTo>
                <a:lnTo>
                  <a:pt x="178" y="475"/>
                </a:lnTo>
                <a:lnTo>
                  <a:pt x="178" y="476"/>
                </a:lnTo>
                <a:lnTo>
                  <a:pt x="178" y="477"/>
                </a:lnTo>
                <a:lnTo>
                  <a:pt x="177" y="477"/>
                </a:lnTo>
                <a:lnTo>
                  <a:pt x="177" y="478"/>
                </a:lnTo>
                <a:lnTo>
                  <a:pt x="176" y="477"/>
                </a:lnTo>
                <a:lnTo>
                  <a:pt x="176" y="478"/>
                </a:lnTo>
                <a:lnTo>
                  <a:pt x="175" y="478"/>
                </a:lnTo>
                <a:lnTo>
                  <a:pt x="174" y="480"/>
                </a:lnTo>
                <a:lnTo>
                  <a:pt x="173" y="481"/>
                </a:lnTo>
                <a:lnTo>
                  <a:pt x="173" y="482"/>
                </a:lnTo>
                <a:lnTo>
                  <a:pt x="173" y="483"/>
                </a:lnTo>
                <a:lnTo>
                  <a:pt x="174" y="485"/>
                </a:lnTo>
                <a:lnTo>
                  <a:pt x="173" y="486"/>
                </a:lnTo>
                <a:lnTo>
                  <a:pt x="174" y="486"/>
                </a:lnTo>
                <a:lnTo>
                  <a:pt x="174" y="487"/>
                </a:lnTo>
                <a:lnTo>
                  <a:pt x="175" y="488"/>
                </a:lnTo>
                <a:lnTo>
                  <a:pt x="175" y="488"/>
                </a:lnTo>
                <a:lnTo>
                  <a:pt x="176" y="489"/>
                </a:lnTo>
                <a:lnTo>
                  <a:pt x="175" y="490"/>
                </a:lnTo>
                <a:lnTo>
                  <a:pt x="174" y="490"/>
                </a:lnTo>
                <a:lnTo>
                  <a:pt x="174" y="491"/>
                </a:lnTo>
                <a:lnTo>
                  <a:pt x="173" y="491"/>
                </a:lnTo>
                <a:lnTo>
                  <a:pt x="173" y="492"/>
                </a:lnTo>
                <a:lnTo>
                  <a:pt x="172" y="492"/>
                </a:lnTo>
                <a:lnTo>
                  <a:pt x="171" y="492"/>
                </a:lnTo>
                <a:lnTo>
                  <a:pt x="170" y="493"/>
                </a:lnTo>
                <a:lnTo>
                  <a:pt x="169" y="493"/>
                </a:lnTo>
                <a:lnTo>
                  <a:pt x="169" y="494"/>
                </a:lnTo>
                <a:lnTo>
                  <a:pt x="168" y="496"/>
                </a:lnTo>
                <a:lnTo>
                  <a:pt x="168" y="497"/>
                </a:lnTo>
                <a:lnTo>
                  <a:pt x="167" y="497"/>
                </a:lnTo>
                <a:lnTo>
                  <a:pt x="165" y="496"/>
                </a:lnTo>
                <a:lnTo>
                  <a:pt x="164" y="495"/>
                </a:lnTo>
                <a:lnTo>
                  <a:pt x="162" y="489"/>
                </a:lnTo>
                <a:lnTo>
                  <a:pt x="161" y="488"/>
                </a:lnTo>
                <a:lnTo>
                  <a:pt x="159" y="486"/>
                </a:lnTo>
                <a:lnTo>
                  <a:pt x="158" y="487"/>
                </a:lnTo>
                <a:lnTo>
                  <a:pt x="155" y="488"/>
                </a:lnTo>
                <a:lnTo>
                  <a:pt x="155" y="488"/>
                </a:lnTo>
                <a:lnTo>
                  <a:pt x="154" y="489"/>
                </a:lnTo>
                <a:lnTo>
                  <a:pt x="154" y="491"/>
                </a:lnTo>
                <a:lnTo>
                  <a:pt x="154" y="492"/>
                </a:lnTo>
                <a:lnTo>
                  <a:pt x="153" y="492"/>
                </a:lnTo>
                <a:lnTo>
                  <a:pt x="150" y="492"/>
                </a:lnTo>
                <a:lnTo>
                  <a:pt x="148" y="492"/>
                </a:lnTo>
                <a:lnTo>
                  <a:pt x="146" y="492"/>
                </a:lnTo>
                <a:lnTo>
                  <a:pt x="145" y="492"/>
                </a:lnTo>
                <a:lnTo>
                  <a:pt x="143" y="491"/>
                </a:lnTo>
                <a:lnTo>
                  <a:pt x="143" y="492"/>
                </a:lnTo>
                <a:lnTo>
                  <a:pt x="142" y="492"/>
                </a:lnTo>
                <a:lnTo>
                  <a:pt x="140" y="492"/>
                </a:lnTo>
                <a:lnTo>
                  <a:pt x="140" y="492"/>
                </a:lnTo>
                <a:lnTo>
                  <a:pt x="139" y="492"/>
                </a:lnTo>
                <a:lnTo>
                  <a:pt x="138" y="492"/>
                </a:lnTo>
                <a:lnTo>
                  <a:pt x="138" y="490"/>
                </a:lnTo>
                <a:lnTo>
                  <a:pt x="137" y="488"/>
                </a:lnTo>
                <a:lnTo>
                  <a:pt x="136" y="488"/>
                </a:lnTo>
                <a:lnTo>
                  <a:pt x="135" y="486"/>
                </a:lnTo>
                <a:lnTo>
                  <a:pt x="133" y="485"/>
                </a:lnTo>
                <a:lnTo>
                  <a:pt x="131" y="485"/>
                </a:lnTo>
                <a:lnTo>
                  <a:pt x="130" y="486"/>
                </a:lnTo>
                <a:lnTo>
                  <a:pt x="128" y="487"/>
                </a:lnTo>
                <a:lnTo>
                  <a:pt x="127" y="488"/>
                </a:lnTo>
                <a:lnTo>
                  <a:pt x="126" y="490"/>
                </a:lnTo>
                <a:lnTo>
                  <a:pt x="124" y="491"/>
                </a:lnTo>
                <a:lnTo>
                  <a:pt x="122" y="492"/>
                </a:lnTo>
                <a:lnTo>
                  <a:pt x="120" y="492"/>
                </a:lnTo>
                <a:lnTo>
                  <a:pt x="118" y="493"/>
                </a:lnTo>
                <a:lnTo>
                  <a:pt x="116" y="492"/>
                </a:lnTo>
                <a:lnTo>
                  <a:pt x="114" y="491"/>
                </a:lnTo>
                <a:lnTo>
                  <a:pt x="113" y="490"/>
                </a:lnTo>
                <a:lnTo>
                  <a:pt x="112" y="488"/>
                </a:lnTo>
                <a:lnTo>
                  <a:pt x="111" y="487"/>
                </a:lnTo>
                <a:lnTo>
                  <a:pt x="110" y="485"/>
                </a:lnTo>
                <a:lnTo>
                  <a:pt x="110" y="483"/>
                </a:lnTo>
                <a:lnTo>
                  <a:pt x="108" y="482"/>
                </a:lnTo>
                <a:lnTo>
                  <a:pt x="107" y="479"/>
                </a:lnTo>
                <a:lnTo>
                  <a:pt x="107" y="478"/>
                </a:lnTo>
                <a:lnTo>
                  <a:pt x="105" y="476"/>
                </a:lnTo>
                <a:lnTo>
                  <a:pt x="104" y="474"/>
                </a:lnTo>
                <a:lnTo>
                  <a:pt x="103" y="474"/>
                </a:lnTo>
                <a:lnTo>
                  <a:pt x="101" y="474"/>
                </a:lnTo>
                <a:lnTo>
                  <a:pt x="99" y="473"/>
                </a:lnTo>
                <a:lnTo>
                  <a:pt x="98" y="471"/>
                </a:lnTo>
                <a:lnTo>
                  <a:pt x="97" y="469"/>
                </a:lnTo>
                <a:lnTo>
                  <a:pt x="97" y="468"/>
                </a:lnTo>
                <a:lnTo>
                  <a:pt x="98" y="464"/>
                </a:lnTo>
                <a:lnTo>
                  <a:pt x="98" y="463"/>
                </a:lnTo>
                <a:lnTo>
                  <a:pt x="98" y="460"/>
                </a:lnTo>
                <a:lnTo>
                  <a:pt x="98" y="459"/>
                </a:lnTo>
                <a:lnTo>
                  <a:pt x="97" y="458"/>
                </a:lnTo>
                <a:lnTo>
                  <a:pt x="96" y="458"/>
                </a:lnTo>
                <a:lnTo>
                  <a:pt x="93" y="457"/>
                </a:lnTo>
                <a:lnTo>
                  <a:pt x="92" y="455"/>
                </a:lnTo>
                <a:lnTo>
                  <a:pt x="90" y="453"/>
                </a:lnTo>
                <a:lnTo>
                  <a:pt x="90" y="452"/>
                </a:lnTo>
                <a:lnTo>
                  <a:pt x="90" y="450"/>
                </a:lnTo>
                <a:lnTo>
                  <a:pt x="92" y="450"/>
                </a:lnTo>
                <a:lnTo>
                  <a:pt x="93" y="450"/>
                </a:lnTo>
                <a:lnTo>
                  <a:pt x="93" y="449"/>
                </a:lnTo>
                <a:lnTo>
                  <a:pt x="91" y="448"/>
                </a:lnTo>
                <a:lnTo>
                  <a:pt x="90" y="448"/>
                </a:lnTo>
                <a:lnTo>
                  <a:pt x="89" y="447"/>
                </a:lnTo>
                <a:lnTo>
                  <a:pt x="90" y="445"/>
                </a:lnTo>
                <a:lnTo>
                  <a:pt x="90" y="443"/>
                </a:lnTo>
                <a:lnTo>
                  <a:pt x="90" y="441"/>
                </a:lnTo>
                <a:lnTo>
                  <a:pt x="89" y="440"/>
                </a:lnTo>
                <a:lnTo>
                  <a:pt x="87" y="438"/>
                </a:lnTo>
                <a:lnTo>
                  <a:pt x="87" y="437"/>
                </a:lnTo>
                <a:lnTo>
                  <a:pt x="84" y="437"/>
                </a:lnTo>
                <a:lnTo>
                  <a:pt x="84" y="436"/>
                </a:lnTo>
                <a:lnTo>
                  <a:pt x="83" y="436"/>
                </a:lnTo>
                <a:lnTo>
                  <a:pt x="84" y="435"/>
                </a:lnTo>
                <a:lnTo>
                  <a:pt x="84" y="435"/>
                </a:lnTo>
                <a:lnTo>
                  <a:pt x="86" y="434"/>
                </a:lnTo>
                <a:lnTo>
                  <a:pt x="86" y="432"/>
                </a:lnTo>
                <a:lnTo>
                  <a:pt x="86" y="431"/>
                </a:lnTo>
                <a:lnTo>
                  <a:pt x="85" y="429"/>
                </a:lnTo>
                <a:lnTo>
                  <a:pt x="86" y="428"/>
                </a:lnTo>
                <a:lnTo>
                  <a:pt x="87" y="427"/>
                </a:lnTo>
                <a:lnTo>
                  <a:pt x="89" y="427"/>
                </a:lnTo>
                <a:lnTo>
                  <a:pt x="89" y="426"/>
                </a:lnTo>
                <a:lnTo>
                  <a:pt x="90" y="426"/>
                </a:lnTo>
                <a:lnTo>
                  <a:pt x="91" y="425"/>
                </a:lnTo>
                <a:lnTo>
                  <a:pt x="92" y="425"/>
                </a:lnTo>
                <a:lnTo>
                  <a:pt x="92" y="424"/>
                </a:lnTo>
                <a:lnTo>
                  <a:pt x="93" y="423"/>
                </a:lnTo>
                <a:lnTo>
                  <a:pt x="93" y="422"/>
                </a:lnTo>
                <a:lnTo>
                  <a:pt x="91" y="422"/>
                </a:lnTo>
                <a:lnTo>
                  <a:pt x="90" y="421"/>
                </a:lnTo>
                <a:lnTo>
                  <a:pt x="89" y="420"/>
                </a:lnTo>
                <a:lnTo>
                  <a:pt x="89" y="419"/>
                </a:lnTo>
                <a:lnTo>
                  <a:pt x="90" y="419"/>
                </a:lnTo>
                <a:lnTo>
                  <a:pt x="91" y="420"/>
                </a:lnTo>
                <a:lnTo>
                  <a:pt x="91" y="419"/>
                </a:lnTo>
                <a:lnTo>
                  <a:pt x="91" y="417"/>
                </a:lnTo>
                <a:lnTo>
                  <a:pt x="92" y="417"/>
                </a:lnTo>
                <a:lnTo>
                  <a:pt x="91" y="417"/>
                </a:lnTo>
                <a:lnTo>
                  <a:pt x="90" y="417"/>
                </a:lnTo>
                <a:lnTo>
                  <a:pt x="89" y="416"/>
                </a:lnTo>
                <a:lnTo>
                  <a:pt x="90" y="415"/>
                </a:lnTo>
                <a:lnTo>
                  <a:pt x="91" y="413"/>
                </a:lnTo>
                <a:lnTo>
                  <a:pt x="91" y="413"/>
                </a:lnTo>
                <a:lnTo>
                  <a:pt x="90" y="411"/>
                </a:lnTo>
                <a:lnTo>
                  <a:pt x="91" y="411"/>
                </a:lnTo>
                <a:lnTo>
                  <a:pt x="91" y="410"/>
                </a:lnTo>
                <a:lnTo>
                  <a:pt x="89" y="410"/>
                </a:lnTo>
                <a:lnTo>
                  <a:pt x="89" y="408"/>
                </a:lnTo>
                <a:lnTo>
                  <a:pt x="89" y="408"/>
                </a:lnTo>
                <a:lnTo>
                  <a:pt x="88" y="408"/>
                </a:lnTo>
                <a:lnTo>
                  <a:pt x="88" y="406"/>
                </a:lnTo>
                <a:lnTo>
                  <a:pt x="87" y="406"/>
                </a:lnTo>
                <a:lnTo>
                  <a:pt x="87" y="407"/>
                </a:lnTo>
                <a:lnTo>
                  <a:pt x="86" y="407"/>
                </a:lnTo>
                <a:lnTo>
                  <a:pt x="85" y="406"/>
                </a:lnTo>
                <a:lnTo>
                  <a:pt x="85" y="405"/>
                </a:lnTo>
                <a:lnTo>
                  <a:pt x="84" y="406"/>
                </a:lnTo>
                <a:lnTo>
                  <a:pt x="84" y="405"/>
                </a:lnTo>
                <a:lnTo>
                  <a:pt x="84" y="404"/>
                </a:lnTo>
                <a:lnTo>
                  <a:pt x="84" y="403"/>
                </a:lnTo>
                <a:lnTo>
                  <a:pt x="83" y="403"/>
                </a:lnTo>
                <a:lnTo>
                  <a:pt x="81" y="403"/>
                </a:lnTo>
                <a:lnTo>
                  <a:pt x="81" y="402"/>
                </a:lnTo>
                <a:lnTo>
                  <a:pt x="80" y="402"/>
                </a:lnTo>
                <a:lnTo>
                  <a:pt x="80" y="403"/>
                </a:lnTo>
                <a:lnTo>
                  <a:pt x="79" y="402"/>
                </a:lnTo>
                <a:lnTo>
                  <a:pt x="79" y="401"/>
                </a:lnTo>
                <a:lnTo>
                  <a:pt x="79" y="401"/>
                </a:lnTo>
                <a:lnTo>
                  <a:pt x="79" y="400"/>
                </a:lnTo>
                <a:lnTo>
                  <a:pt x="78" y="400"/>
                </a:lnTo>
                <a:lnTo>
                  <a:pt x="78" y="399"/>
                </a:lnTo>
                <a:lnTo>
                  <a:pt x="78" y="399"/>
                </a:lnTo>
                <a:lnTo>
                  <a:pt x="78" y="398"/>
                </a:lnTo>
                <a:lnTo>
                  <a:pt x="77" y="398"/>
                </a:lnTo>
                <a:lnTo>
                  <a:pt x="77" y="397"/>
                </a:lnTo>
                <a:lnTo>
                  <a:pt x="78" y="396"/>
                </a:lnTo>
                <a:lnTo>
                  <a:pt x="78" y="395"/>
                </a:lnTo>
                <a:lnTo>
                  <a:pt x="78" y="394"/>
                </a:lnTo>
                <a:lnTo>
                  <a:pt x="77" y="394"/>
                </a:lnTo>
                <a:lnTo>
                  <a:pt x="76" y="394"/>
                </a:lnTo>
                <a:lnTo>
                  <a:pt x="77" y="393"/>
                </a:lnTo>
                <a:lnTo>
                  <a:pt x="77" y="392"/>
                </a:lnTo>
                <a:lnTo>
                  <a:pt x="75" y="392"/>
                </a:lnTo>
                <a:lnTo>
                  <a:pt x="76" y="391"/>
                </a:lnTo>
                <a:lnTo>
                  <a:pt x="75" y="390"/>
                </a:lnTo>
                <a:lnTo>
                  <a:pt x="74" y="390"/>
                </a:lnTo>
                <a:lnTo>
                  <a:pt x="75" y="389"/>
                </a:lnTo>
                <a:lnTo>
                  <a:pt x="74" y="389"/>
                </a:lnTo>
                <a:lnTo>
                  <a:pt x="74" y="389"/>
                </a:lnTo>
                <a:lnTo>
                  <a:pt x="73" y="388"/>
                </a:lnTo>
                <a:lnTo>
                  <a:pt x="72" y="386"/>
                </a:lnTo>
                <a:lnTo>
                  <a:pt x="72" y="385"/>
                </a:lnTo>
                <a:lnTo>
                  <a:pt x="71" y="384"/>
                </a:lnTo>
                <a:lnTo>
                  <a:pt x="71" y="383"/>
                </a:lnTo>
                <a:lnTo>
                  <a:pt x="71" y="382"/>
                </a:lnTo>
                <a:lnTo>
                  <a:pt x="70" y="382"/>
                </a:lnTo>
                <a:lnTo>
                  <a:pt x="70" y="381"/>
                </a:lnTo>
                <a:lnTo>
                  <a:pt x="70" y="380"/>
                </a:lnTo>
                <a:lnTo>
                  <a:pt x="70" y="380"/>
                </a:lnTo>
                <a:lnTo>
                  <a:pt x="69" y="378"/>
                </a:lnTo>
                <a:lnTo>
                  <a:pt x="68" y="377"/>
                </a:lnTo>
                <a:lnTo>
                  <a:pt x="67" y="377"/>
                </a:lnTo>
                <a:lnTo>
                  <a:pt x="66" y="375"/>
                </a:lnTo>
                <a:lnTo>
                  <a:pt x="66" y="374"/>
                </a:lnTo>
                <a:lnTo>
                  <a:pt x="67" y="373"/>
                </a:lnTo>
                <a:lnTo>
                  <a:pt x="66" y="373"/>
                </a:lnTo>
                <a:lnTo>
                  <a:pt x="66" y="372"/>
                </a:lnTo>
                <a:lnTo>
                  <a:pt x="67" y="372"/>
                </a:lnTo>
                <a:lnTo>
                  <a:pt x="68" y="373"/>
                </a:lnTo>
                <a:lnTo>
                  <a:pt x="68" y="372"/>
                </a:lnTo>
                <a:lnTo>
                  <a:pt x="69" y="371"/>
                </a:lnTo>
                <a:lnTo>
                  <a:pt x="69" y="370"/>
                </a:lnTo>
                <a:lnTo>
                  <a:pt x="70" y="369"/>
                </a:lnTo>
                <a:lnTo>
                  <a:pt x="69" y="369"/>
                </a:lnTo>
                <a:lnTo>
                  <a:pt x="69" y="368"/>
                </a:lnTo>
                <a:lnTo>
                  <a:pt x="68" y="367"/>
                </a:lnTo>
                <a:lnTo>
                  <a:pt x="68" y="366"/>
                </a:lnTo>
                <a:lnTo>
                  <a:pt x="68" y="366"/>
                </a:lnTo>
                <a:lnTo>
                  <a:pt x="69" y="366"/>
                </a:lnTo>
                <a:lnTo>
                  <a:pt x="69" y="365"/>
                </a:lnTo>
                <a:lnTo>
                  <a:pt x="68" y="364"/>
                </a:lnTo>
                <a:lnTo>
                  <a:pt x="68" y="361"/>
                </a:lnTo>
                <a:lnTo>
                  <a:pt x="67" y="361"/>
                </a:lnTo>
                <a:lnTo>
                  <a:pt x="66" y="361"/>
                </a:lnTo>
                <a:lnTo>
                  <a:pt x="66" y="360"/>
                </a:lnTo>
                <a:lnTo>
                  <a:pt x="66" y="357"/>
                </a:lnTo>
                <a:lnTo>
                  <a:pt x="67" y="356"/>
                </a:lnTo>
                <a:lnTo>
                  <a:pt x="67" y="355"/>
                </a:lnTo>
                <a:lnTo>
                  <a:pt x="66" y="354"/>
                </a:lnTo>
                <a:lnTo>
                  <a:pt x="66" y="353"/>
                </a:lnTo>
                <a:lnTo>
                  <a:pt x="66" y="352"/>
                </a:lnTo>
                <a:lnTo>
                  <a:pt x="66" y="352"/>
                </a:lnTo>
                <a:lnTo>
                  <a:pt x="65" y="351"/>
                </a:lnTo>
                <a:lnTo>
                  <a:pt x="65" y="350"/>
                </a:lnTo>
                <a:lnTo>
                  <a:pt x="65" y="351"/>
                </a:lnTo>
                <a:lnTo>
                  <a:pt x="64" y="351"/>
                </a:lnTo>
                <a:lnTo>
                  <a:pt x="64" y="349"/>
                </a:lnTo>
                <a:lnTo>
                  <a:pt x="64" y="348"/>
                </a:lnTo>
                <a:lnTo>
                  <a:pt x="64" y="347"/>
                </a:lnTo>
                <a:lnTo>
                  <a:pt x="63" y="347"/>
                </a:lnTo>
                <a:lnTo>
                  <a:pt x="62" y="347"/>
                </a:lnTo>
                <a:lnTo>
                  <a:pt x="60" y="346"/>
                </a:lnTo>
                <a:lnTo>
                  <a:pt x="60" y="345"/>
                </a:lnTo>
                <a:lnTo>
                  <a:pt x="58" y="345"/>
                </a:lnTo>
                <a:lnTo>
                  <a:pt x="57" y="345"/>
                </a:lnTo>
                <a:lnTo>
                  <a:pt x="56" y="344"/>
                </a:lnTo>
                <a:lnTo>
                  <a:pt x="57" y="343"/>
                </a:lnTo>
                <a:lnTo>
                  <a:pt x="57" y="342"/>
                </a:lnTo>
                <a:lnTo>
                  <a:pt x="56" y="341"/>
                </a:lnTo>
                <a:lnTo>
                  <a:pt x="56" y="341"/>
                </a:lnTo>
                <a:lnTo>
                  <a:pt x="56" y="340"/>
                </a:lnTo>
                <a:lnTo>
                  <a:pt x="56" y="339"/>
                </a:lnTo>
                <a:lnTo>
                  <a:pt x="55" y="338"/>
                </a:lnTo>
                <a:lnTo>
                  <a:pt x="55" y="338"/>
                </a:lnTo>
                <a:lnTo>
                  <a:pt x="54" y="338"/>
                </a:lnTo>
                <a:lnTo>
                  <a:pt x="53" y="338"/>
                </a:lnTo>
                <a:lnTo>
                  <a:pt x="52" y="338"/>
                </a:lnTo>
                <a:lnTo>
                  <a:pt x="51" y="338"/>
                </a:lnTo>
                <a:lnTo>
                  <a:pt x="51" y="336"/>
                </a:lnTo>
                <a:lnTo>
                  <a:pt x="51" y="336"/>
                </a:lnTo>
                <a:lnTo>
                  <a:pt x="50" y="335"/>
                </a:lnTo>
                <a:lnTo>
                  <a:pt x="50" y="336"/>
                </a:lnTo>
                <a:lnTo>
                  <a:pt x="49" y="336"/>
                </a:lnTo>
                <a:lnTo>
                  <a:pt x="48" y="336"/>
                </a:lnTo>
                <a:lnTo>
                  <a:pt x="48" y="335"/>
                </a:lnTo>
                <a:lnTo>
                  <a:pt x="49" y="335"/>
                </a:lnTo>
                <a:lnTo>
                  <a:pt x="50" y="333"/>
                </a:lnTo>
                <a:lnTo>
                  <a:pt x="50" y="333"/>
                </a:lnTo>
                <a:lnTo>
                  <a:pt x="49" y="332"/>
                </a:lnTo>
                <a:lnTo>
                  <a:pt x="48" y="331"/>
                </a:lnTo>
                <a:lnTo>
                  <a:pt x="47" y="330"/>
                </a:lnTo>
                <a:lnTo>
                  <a:pt x="46" y="331"/>
                </a:lnTo>
                <a:lnTo>
                  <a:pt x="46" y="332"/>
                </a:lnTo>
                <a:lnTo>
                  <a:pt x="46" y="331"/>
                </a:lnTo>
                <a:lnTo>
                  <a:pt x="45" y="330"/>
                </a:lnTo>
                <a:lnTo>
                  <a:pt x="44" y="330"/>
                </a:lnTo>
                <a:lnTo>
                  <a:pt x="44" y="329"/>
                </a:lnTo>
                <a:lnTo>
                  <a:pt x="44" y="328"/>
                </a:lnTo>
                <a:lnTo>
                  <a:pt x="43" y="329"/>
                </a:lnTo>
                <a:lnTo>
                  <a:pt x="42" y="328"/>
                </a:lnTo>
                <a:lnTo>
                  <a:pt x="42" y="328"/>
                </a:lnTo>
                <a:lnTo>
                  <a:pt x="41" y="328"/>
                </a:lnTo>
                <a:lnTo>
                  <a:pt x="40" y="329"/>
                </a:lnTo>
                <a:lnTo>
                  <a:pt x="40" y="330"/>
                </a:lnTo>
                <a:lnTo>
                  <a:pt x="39" y="330"/>
                </a:lnTo>
                <a:lnTo>
                  <a:pt x="37" y="330"/>
                </a:lnTo>
                <a:lnTo>
                  <a:pt x="37" y="329"/>
                </a:lnTo>
                <a:lnTo>
                  <a:pt x="39" y="329"/>
                </a:lnTo>
                <a:lnTo>
                  <a:pt x="40" y="328"/>
                </a:lnTo>
                <a:lnTo>
                  <a:pt x="40" y="328"/>
                </a:lnTo>
                <a:lnTo>
                  <a:pt x="40" y="327"/>
                </a:lnTo>
                <a:lnTo>
                  <a:pt x="39" y="328"/>
                </a:lnTo>
                <a:lnTo>
                  <a:pt x="38" y="326"/>
                </a:lnTo>
                <a:lnTo>
                  <a:pt x="38" y="325"/>
                </a:lnTo>
                <a:lnTo>
                  <a:pt x="37" y="325"/>
                </a:lnTo>
                <a:lnTo>
                  <a:pt x="37" y="325"/>
                </a:lnTo>
                <a:lnTo>
                  <a:pt x="35" y="326"/>
                </a:lnTo>
                <a:lnTo>
                  <a:pt x="34" y="326"/>
                </a:lnTo>
                <a:lnTo>
                  <a:pt x="33" y="327"/>
                </a:lnTo>
                <a:lnTo>
                  <a:pt x="33" y="326"/>
                </a:lnTo>
                <a:lnTo>
                  <a:pt x="34" y="325"/>
                </a:lnTo>
                <a:lnTo>
                  <a:pt x="35" y="325"/>
                </a:lnTo>
                <a:lnTo>
                  <a:pt x="35" y="324"/>
                </a:lnTo>
                <a:lnTo>
                  <a:pt x="35" y="324"/>
                </a:lnTo>
                <a:lnTo>
                  <a:pt x="35" y="323"/>
                </a:lnTo>
                <a:lnTo>
                  <a:pt x="34" y="323"/>
                </a:lnTo>
                <a:lnTo>
                  <a:pt x="34" y="324"/>
                </a:lnTo>
                <a:lnTo>
                  <a:pt x="33" y="324"/>
                </a:lnTo>
                <a:lnTo>
                  <a:pt x="32" y="323"/>
                </a:lnTo>
                <a:lnTo>
                  <a:pt x="33" y="323"/>
                </a:lnTo>
                <a:lnTo>
                  <a:pt x="34" y="323"/>
                </a:lnTo>
                <a:lnTo>
                  <a:pt x="34" y="322"/>
                </a:lnTo>
                <a:lnTo>
                  <a:pt x="34" y="321"/>
                </a:lnTo>
                <a:lnTo>
                  <a:pt x="33" y="322"/>
                </a:lnTo>
                <a:lnTo>
                  <a:pt x="33" y="321"/>
                </a:lnTo>
                <a:lnTo>
                  <a:pt x="32" y="320"/>
                </a:lnTo>
                <a:lnTo>
                  <a:pt x="32" y="320"/>
                </a:lnTo>
                <a:lnTo>
                  <a:pt x="32" y="320"/>
                </a:lnTo>
                <a:lnTo>
                  <a:pt x="32" y="319"/>
                </a:lnTo>
                <a:lnTo>
                  <a:pt x="32" y="319"/>
                </a:lnTo>
                <a:lnTo>
                  <a:pt x="33" y="318"/>
                </a:lnTo>
                <a:lnTo>
                  <a:pt x="33" y="317"/>
                </a:lnTo>
                <a:lnTo>
                  <a:pt x="32" y="317"/>
                </a:lnTo>
                <a:lnTo>
                  <a:pt x="32" y="318"/>
                </a:lnTo>
                <a:lnTo>
                  <a:pt x="32" y="319"/>
                </a:lnTo>
                <a:lnTo>
                  <a:pt x="30" y="318"/>
                </a:lnTo>
                <a:lnTo>
                  <a:pt x="29" y="319"/>
                </a:lnTo>
                <a:lnTo>
                  <a:pt x="28" y="319"/>
                </a:lnTo>
                <a:lnTo>
                  <a:pt x="28" y="318"/>
                </a:lnTo>
                <a:lnTo>
                  <a:pt x="27" y="317"/>
                </a:lnTo>
                <a:lnTo>
                  <a:pt x="27" y="316"/>
                </a:lnTo>
                <a:lnTo>
                  <a:pt x="26" y="315"/>
                </a:lnTo>
                <a:lnTo>
                  <a:pt x="27" y="315"/>
                </a:lnTo>
                <a:lnTo>
                  <a:pt x="27" y="315"/>
                </a:lnTo>
                <a:lnTo>
                  <a:pt x="27" y="314"/>
                </a:lnTo>
                <a:lnTo>
                  <a:pt x="27" y="313"/>
                </a:lnTo>
                <a:lnTo>
                  <a:pt x="27" y="313"/>
                </a:lnTo>
                <a:lnTo>
                  <a:pt x="27" y="312"/>
                </a:lnTo>
                <a:lnTo>
                  <a:pt x="27" y="311"/>
                </a:lnTo>
                <a:lnTo>
                  <a:pt x="27" y="310"/>
                </a:lnTo>
                <a:lnTo>
                  <a:pt x="26" y="310"/>
                </a:lnTo>
                <a:lnTo>
                  <a:pt x="25" y="310"/>
                </a:lnTo>
                <a:lnTo>
                  <a:pt x="24" y="310"/>
                </a:lnTo>
                <a:lnTo>
                  <a:pt x="24" y="309"/>
                </a:lnTo>
                <a:lnTo>
                  <a:pt x="24" y="308"/>
                </a:lnTo>
                <a:lnTo>
                  <a:pt x="25" y="307"/>
                </a:lnTo>
                <a:lnTo>
                  <a:pt x="25" y="306"/>
                </a:lnTo>
                <a:lnTo>
                  <a:pt x="24" y="305"/>
                </a:lnTo>
                <a:lnTo>
                  <a:pt x="24" y="305"/>
                </a:lnTo>
                <a:lnTo>
                  <a:pt x="23" y="304"/>
                </a:lnTo>
                <a:lnTo>
                  <a:pt x="23" y="303"/>
                </a:lnTo>
                <a:lnTo>
                  <a:pt x="22" y="303"/>
                </a:lnTo>
                <a:lnTo>
                  <a:pt x="21" y="304"/>
                </a:lnTo>
                <a:lnTo>
                  <a:pt x="19" y="303"/>
                </a:lnTo>
                <a:lnTo>
                  <a:pt x="18" y="303"/>
                </a:lnTo>
                <a:lnTo>
                  <a:pt x="17" y="302"/>
                </a:lnTo>
                <a:lnTo>
                  <a:pt x="15" y="302"/>
                </a:lnTo>
                <a:lnTo>
                  <a:pt x="14" y="302"/>
                </a:lnTo>
                <a:lnTo>
                  <a:pt x="13" y="301"/>
                </a:lnTo>
                <a:lnTo>
                  <a:pt x="13" y="301"/>
                </a:lnTo>
                <a:lnTo>
                  <a:pt x="12" y="300"/>
                </a:lnTo>
                <a:lnTo>
                  <a:pt x="12" y="300"/>
                </a:lnTo>
                <a:lnTo>
                  <a:pt x="13" y="300"/>
                </a:lnTo>
                <a:lnTo>
                  <a:pt x="13" y="300"/>
                </a:lnTo>
                <a:lnTo>
                  <a:pt x="13" y="301"/>
                </a:lnTo>
                <a:lnTo>
                  <a:pt x="14" y="301"/>
                </a:lnTo>
                <a:lnTo>
                  <a:pt x="15" y="300"/>
                </a:lnTo>
                <a:lnTo>
                  <a:pt x="16" y="301"/>
                </a:lnTo>
                <a:lnTo>
                  <a:pt x="18" y="301"/>
                </a:lnTo>
                <a:lnTo>
                  <a:pt x="18" y="300"/>
                </a:lnTo>
                <a:lnTo>
                  <a:pt x="18" y="300"/>
                </a:lnTo>
                <a:lnTo>
                  <a:pt x="17" y="298"/>
                </a:lnTo>
                <a:lnTo>
                  <a:pt x="17" y="297"/>
                </a:lnTo>
                <a:lnTo>
                  <a:pt x="16" y="296"/>
                </a:lnTo>
                <a:lnTo>
                  <a:pt x="15" y="296"/>
                </a:lnTo>
                <a:lnTo>
                  <a:pt x="14" y="296"/>
                </a:lnTo>
                <a:lnTo>
                  <a:pt x="13" y="296"/>
                </a:lnTo>
                <a:lnTo>
                  <a:pt x="12" y="295"/>
                </a:lnTo>
                <a:lnTo>
                  <a:pt x="12" y="295"/>
                </a:lnTo>
                <a:lnTo>
                  <a:pt x="13" y="294"/>
                </a:lnTo>
                <a:lnTo>
                  <a:pt x="13" y="293"/>
                </a:lnTo>
                <a:lnTo>
                  <a:pt x="13" y="293"/>
                </a:lnTo>
                <a:lnTo>
                  <a:pt x="14" y="293"/>
                </a:lnTo>
                <a:lnTo>
                  <a:pt x="15" y="294"/>
                </a:lnTo>
                <a:lnTo>
                  <a:pt x="16" y="294"/>
                </a:lnTo>
                <a:lnTo>
                  <a:pt x="17" y="294"/>
                </a:lnTo>
                <a:lnTo>
                  <a:pt x="18" y="294"/>
                </a:lnTo>
                <a:lnTo>
                  <a:pt x="18" y="293"/>
                </a:lnTo>
                <a:lnTo>
                  <a:pt x="18" y="292"/>
                </a:lnTo>
                <a:lnTo>
                  <a:pt x="19" y="291"/>
                </a:lnTo>
                <a:lnTo>
                  <a:pt x="19" y="291"/>
                </a:lnTo>
                <a:lnTo>
                  <a:pt x="19" y="290"/>
                </a:lnTo>
                <a:lnTo>
                  <a:pt x="18" y="290"/>
                </a:lnTo>
                <a:lnTo>
                  <a:pt x="18" y="290"/>
                </a:lnTo>
                <a:lnTo>
                  <a:pt x="18" y="291"/>
                </a:lnTo>
                <a:lnTo>
                  <a:pt x="18" y="293"/>
                </a:lnTo>
                <a:lnTo>
                  <a:pt x="17" y="293"/>
                </a:lnTo>
                <a:lnTo>
                  <a:pt x="16" y="292"/>
                </a:lnTo>
                <a:lnTo>
                  <a:pt x="16" y="291"/>
                </a:lnTo>
                <a:lnTo>
                  <a:pt x="17" y="291"/>
                </a:lnTo>
                <a:lnTo>
                  <a:pt x="17" y="290"/>
                </a:lnTo>
                <a:lnTo>
                  <a:pt x="15" y="290"/>
                </a:lnTo>
                <a:lnTo>
                  <a:pt x="13" y="291"/>
                </a:lnTo>
                <a:lnTo>
                  <a:pt x="13" y="291"/>
                </a:lnTo>
                <a:lnTo>
                  <a:pt x="11" y="291"/>
                </a:lnTo>
                <a:lnTo>
                  <a:pt x="10" y="291"/>
                </a:lnTo>
                <a:lnTo>
                  <a:pt x="10" y="290"/>
                </a:lnTo>
                <a:lnTo>
                  <a:pt x="11" y="289"/>
                </a:lnTo>
                <a:lnTo>
                  <a:pt x="11" y="288"/>
                </a:lnTo>
                <a:lnTo>
                  <a:pt x="9" y="286"/>
                </a:lnTo>
                <a:lnTo>
                  <a:pt x="9" y="286"/>
                </a:lnTo>
                <a:lnTo>
                  <a:pt x="9" y="284"/>
                </a:lnTo>
                <a:lnTo>
                  <a:pt x="9" y="284"/>
                </a:lnTo>
                <a:lnTo>
                  <a:pt x="8" y="283"/>
                </a:lnTo>
                <a:lnTo>
                  <a:pt x="7" y="281"/>
                </a:lnTo>
                <a:lnTo>
                  <a:pt x="8" y="281"/>
                </a:lnTo>
                <a:lnTo>
                  <a:pt x="9" y="282"/>
                </a:lnTo>
                <a:lnTo>
                  <a:pt x="9" y="282"/>
                </a:lnTo>
                <a:lnTo>
                  <a:pt x="10" y="282"/>
                </a:lnTo>
                <a:lnTo>
                  <a:pt x="10" y="281"/>
                </a:lnTo>
                <a:lnTo>
                  <a:pt x="10" y="281"/>
                </a:lnTo>
                <a:lnTo>
                  <a:pt x="9" y="281"/>
                </a:lnTo>
                <a:lnTo>
                  <a:pt x="9" y="281"/>
                </a:lnTo>
                <a:lnTo>
                  <a:pt x="9" y="280"/>
                </a:lnTo>
                <a:lnTo>
                  <a:pt x="9" y="279"/>
                </a:lnTo>
                <a:lnTo>
                  <a:pt x="8" y="278"/>
                </a:lnTo>
                <a:lnTo>
                  <a:pt x="7" y="278"/>
                </a:lnTo>
                <a:lnTo>
                  <a:pt x="6" y="278"/>
                </a:lnTo>
                <a:lnTo>
                  <a:pt x="5" y="277"/>
                </a:lnTo>
                <a:lnTo>
                  <a:pt x="5" y="277"/>
                </a:lnTo>
                <a:lnTo>
                  <a:pt x="5" y="276"/>
                </a:lnTo>
                <a:lnTo>
                  <a:pt x="6" y="276"/>
                </a:lnTo>
                <a:lnTo>
                  <a:pt x="7" y="276"/>
                </a:lnTo>
                <a:lnTo>
                  <a:pt x="8" y="276"/>
                </a:lnTo>
                <a:lnTo>
                  <a:pt x="7" y="275"/>
                </a:lnTo>
                <a:lnTo>
                  <a:pt x="6" y="274"/>
                </a:lnTo>
                <a:lnTo>
                  <a:pt x="4" y="273"/>
                </a:lnTo>
                <a:lnTo>
                  <a:pt x="4" y="272"/>
                </a:lnTo>
                <a:lnTo>
                  <a:pt x="4" y="271"/>
                </a:lnTo>
                <a:lnTo>
                  <a:pt x="4" y="271"/>
                </a:lnTo>
                <a:lnTo>
                  <a:pt x="5" y="272"/>
                </a:lnTo>
                <a:lnTo>
                  <a:pt x="6" y="272"/>
                </a:lnTo>
                <a:lnTo>
                  <a:pt x="7" y="271"/>
                </a:lnTo>
                <a:lnTo>
                  <a:pt x="8" y="271"/>
                </a:lnTo>
                <a:lnTo>
                  <a:pt x="8" y="270"/>
                </a:lnTo>
                <a:lnTo>
                  <a:pt x="6" y="270"/>
                </a:lnTo>
                <a:lnTo>
                  <a:pt x="5" y="270"/>
                </a:lnTo>
                <a:lnTo>
                  <a:pt x="4" y="270"/>
                </a:lnTo>
                <a:lnTo>
                  <a:pt x="4" y="270"/>
                </a:lnTo>
                <a:lnTo>
                  <a:pt x="4" y="269"/>
                </a:lnTo>
                <a:lnTo>
                  <a:pt x="4" y="267"/>
                </a:lnTo>
                <a:lnTo>
                  <a:pt x="4" y="266"/>
                </a:lnTo>
                <a:lnTo>
                  <a:pt x="4" y="265"/>
                </a:lnTo>
                <a:lnTo>
                  <a:pt x="4" y="264"/>
                </a:lnTo>
                <a:lnTo>
                  <a:pt x="4" y="264"/>
                </a:lnTo>
                <a:lnTo>
                  <a:pt x="2" y="265"/>
                </a:lnTo>
                <a:lnTo>
                  <a:pt x="1" y="265"/>
                </a:lnTo>
                <a:lnTo>
                  <a:pt x="0" y="265"/>
                </a:lnTo>
                <a:lnTo>
                  <a:pt x="0" y="264"/>
                </a:lnTo>
                <a:lnTo>
                  <a:pt x="0" y="263"/>
                </a:lnTo>
                <a:lnTo>
                  <a:pt x="0" y="263"/>
                </a:lnTo>
                <a:lnTo>
                  <a:pt x="1" y="263"/>
                </a:lnTo>
                <a:lnTo>
                  <a:pt x="2" y="263"/>
                </a:lnTo>
                <a:lnTo>
                  <a:pt x="3" y="263"/>
                </a:lnTo>
                <a:lnTo>
                  <a:pt x="4" y="263"/>
                </a:lnTo>
                <a:lnTo>
                  <a:pt x="4" y="261"/>
                </a:lnTo>
                <a:lnTo>
                  <a:pt x="4" y="260"/>
                </a:lnTo>
                <a:lnTo>
                  <a:pt x="4" y="258"/>
                </a:lnTo>
                <a:lnTo>
                  <a:pt x="11" y="258"/>
                </a:lnTo>
                <a:lnTo>
                  <a:pt x="26" y="255"/>
                </a:lnTo>
                <a:lnTo>
                  <a:pt x="69" y="255"/>
                </a:lnTo>
                <a:lnTo>
                  <a:pt x="101" y="253"/>
                </a:lnTo>
                <a:lnTo>
                  <a:pt x="129" y="258"/>
                </a:lnTo>
                <a:lnTo>
                  <a:pt x="156" y="273"/>
                </a:lnTo>
                <a:lnTo>
                  <a:pt x="201" y="302"/>
                </a:lnTo>
                <a:lnTo>
                  <a:pt x="220" y="308"/>
                </a:lnTo>
                <a:lnTo>
                  <a:pt x="229" y="292"/>
                </a:lnTo>
                <a:lnTo>
                  <a:pt x="211" y="279"/>
                </a:lnTo>
                <a:lnTo>
                  <a:pt x="199" y="264"/>
                </a:lnTo>
                <a:lnTo>
                  <a:pt x="206" y="240"/>
                </a:lnTo>
                <a:lnTo>
                  <a:pt x="241" y="248"/>
                </a:lnTo>
                <a:lnTo>
                  <a:pt x="246" y="256"/>
                </a:lnTo>
                <a:lnTo>
                  <a:pt x="254" y="267"/>
                </a:lnTo>
                <a:lnTo>
                  <a:pt x="274" y="293"/>
                </a:lnTo>
                <a:lnTo>
                  <a:pt x="279" y="300"/>
                </a:lnTo>
                <a:lnTo>
                  <a:pt x="286" y="311"/>
                </a:lnTo>
                <a:lnTo>
                  <a:pt x="297" y="314"/>
                </a:lnTo>
                <a:lnTo>
                  <a:pt x="299" y="277"/>
                </a:lnTo>
                <a:lnTo>
                  <a:pt x="300" y="269"/>
                </a:lnTo>
                <a:lnTo>
                  <a:pt x="307" y="244"/>
                </a:lnTo>
                <a:lnTo>
                  <a:pt x="329" y="236"/>
                </a:lnTo>
                <a:lnTo>
                  <a:pt x="346" y="248"/>
                </a:lnTo>
                <a:lnTo>
                  <a:pt x="361" y="264"/>
                </a:lnTo>
                <a:lnTo>
                  <a:pt x="373" y="272"/>
                </a:lnTo>
                <a:lnTo>
                  <a:pt x="384" y="267"/>
                </a:lnTo>
                <a:lnTo>
                  <a:pt x="394" y="253"/>
                </a:lnTo>
                <a:lnTo>
                  <a:pt x="404" y="248"/>
                </a:lnTo>
                <a:lnTo>
                  <a:pt x="432" y="254"/>
                </a:lnTo>
                <a:lnTo>
                  <a:pt x="456" y="263"/>
                </a:lnTo>
                <a:lnTo>
                  <a:pt x="481" y="252"/>
                </a:lnTo>
                <a:lnTo>
                  <a:pt x="491" y="249"/>
                </a:lnTo>
                <a:lnTo>
                  <a:pt x="500" y="236"/>
                </a:lnTo>
                <a:lnTo>
                  <a:pt x="501" y="216"/>
                </a:lnTo>
                <a:lnTo>
                  <a:pt x="497" y="201"/>
                </a:lnTo>
                <a:lnTo>
                  <a:pt x="460" y="189"/>
                </a:lnTo>
                <a:lnTo>
                  <a:pt x="369" y="189"/>
                </a:lnTo>
                <a:lnTo>
                  <a:pt x="356" y="175"/>
                </a:lnTo>
                <a:lnTo>
                  <a:pt x="364" y="133"/>
                </a:lnTo>
                <a:lnTo>
                  <a:pt x="370" y="121"/>
                </a:lnTo>
                <a:lnTo>
                  <a:pt x="375" y="94"/>
                </a:lnTo>
                <a:lnTo>
                  <a:pt x="375" y="75"/>
                </a:lnTo>
                <a:lnTo>
                  <a:pt x="383" y="62"/>
                </a:lnTo>
                <a:lnTo>
                  <a:pt x="406" y="73"/>
                </a:lnTo>
                <a:lnTo>
                  <a:pt x="428" y="103"/>
                </a:lnTo>
                <a:lnTo>
                  <a:pt x="446" y="117"/>
                </a:lnTo>
                <a:lnTo>
                  <a:pt x="460" y="119"/>
                </a:lnTo>
                <a:lnTo>
                  <a:pt x="468" y="109"/>
                </a:lnTo>
                <a:lnTo>
                  <a:pt x="475" y="63"/>
                </a:lnTo>
                <a:lnTo>
                  <a:pt x="485" y="38"/>
                </a:lnTo>
                <a:lnTo>
                  <a:pt x="507" y="9"/>
                </a:lnTo>
                <a:lnTo>
                  <a:pt x="524" y="0"/>
                </a:lnTo>
                <a:lnTo>
                  <a:pt x="540" y="6"/>
                </a:lnTo>
                <a:lnTo>
                  <a:pt x="544" y="30"/>
                </a:lnTo>
                <a:lnTo>
                  <a:pt x="514" y="71"/>
                </a:lnTo>
                <a:lnTo>
                  <a:pt x="506" y="98"/>
                </a:lnTo>
                <a:lnTo>
                  <a:pt x="510" y="119"/>
                </a:lnTo>
                <a:lnTo>
                  <a:pt x="534" y="133"/>
                </a:lnTo>
                <a:lnTo>
                  <a:pt x="549" y="145"/>
                </a:lnTo>
                <a:lnTo>
                  <a:pt x="578" y="160"/>
                </a:lnTo>
                <a:lnTo>
                  <a:pt x="591" y="179"/>
                </a:lnTo>
                <a:lnTo>
                  <a:pt x="586" y="202"/>
                </a:lnTo>
                <a:lnTo>
                  <a:pt x="596" y="226"/>
                </a:lnTo>
                <a:lnTo>
                  <a:pt x="618" y="253"/>
                </a:lnTo>
                <a:lnTo>
                  <a:pt x="636" y="263"/>
                </a:lnTo>
                <a:lnTo>
                  <a:pt x="643" y="263"/>
                </a:lnTo>
                <a:close/>
              </a:path>
            </a:pathLst>
          </a:custGeom>
          <a:solidFill>
            <a:srgbClr val="F5FE82"/>
          </a:solidFill>
          <a:ln w="9525">
            <a:noFill/>
            <a:round/>
            <a:headEnd/>
            <a:tailEnd/>
          </a:ln>
        </p:spPr>
        <p:txBody>
          <a:bodyPr/>
          <a:lstStyle/>
          <a:p>
            <a:endParaRPr lang="en-US"/>
          </a:p>
        </p:txBody>
      </p:sp>
      <p:sp>
        <p:nvSpPr>
          <p:cNvPr id="16" name="Text Box 20"/>
          <p:cNvSpPr txBox="1">
            <a:spLocks noChangeArrowheads="1"/>
          </p:cNvSpPr>
          <p:nvPr/>
        </p:nvSpPr>
        <p:spPr bwMode="auto">
          <a:xfrm>
            <a:off x="6605587" y="3138488"/>
            <a:ext cx="662361" cy="307777"/>
          </a:xfrm>
          <a:prstGeom prst="rect">
            <a:avLst/>
          </a:prstGeom>
          <a:noFill/>
          <a:ln w="9525">
            <a:noFill/>
            <a:miter lim="800000"/>
            <a:headEnd/>
            <a:tailEnd/>
          </a:ln>
          <a:effectLst/>
        </p:spPr>
        <p:txBody>
          <a:bodyPr wrap="none">
            <a:spAutoFit/>
          </a:bodyPr>
          <a:lstStyle/>
          <a:p>
            <a:r>
              <a:rPr lang="en-US" sz="1400" b="1" dirty="0">
                <a:solidFill>
                  <a:schemeClr val="bg1"/>
                </a:solidFill>
              </a:rPr>
              <a:t>Delta</a:t>
            </a:r>
          </a:p>
        </p:txBody>
      </p:sp>
      <p:sp>
        <p:nvSpPr>
          <p:cNvPr id="17" name="Text Box 21"/>
          <p:cNvSpPr txBox="1">
            <a:spLocks noChangeArrowheads="1"/>
          </p:cNvSpPr>
          <p:nvPr/>
        </p:nvSpPr>
        <p:spPr bwMode="auto">
          <a:xfrm>
            <a:off x="7002462" y="3810000"/>
            <a:ext cx="688009" cy="307777"/>
          </a:xfrm>
          <a:prstGeom prst="rect">
            <a:avLst/>
          </a:prstGeom>
          <a:noFill/>
          <a:ln w="9525">
            <a:noFill/>
            <a:miter lim="800000"/>
            <a:headEnd/>
            <a:tailEnd/>
          </a:ln>
          <a:effectLst/>
        </p:spPr>
        <p:txBody>
          <a:bodyPr wrap="none">
            <a:spAutoFit/>
          </a:bodyPr>
          <a:lstStyle/>
          <a:p>
            <a:r>
              <a:rPr lang="en-US" sz="1400" b="1">
                <a:solidFill>
                  <a:schemeClr val="bg1"/>
                </a:solidFill>
              </a:rPr>
              <a:t>Loess</a:t>
            </a:r>
          </a:p>
        </p:txBody>
      </p:sp>
      <p:sp>
        <p:nvSpPr>
          <p:cNvPr id="19" name="Text Box 23"/>
          <p:cNvSpPr txBox="1">
            <a:spLocks noChangeArrowheads="1"/>
          </p:cNvSpPr>
          <p:nvPr/>
        </p:nvSpPr>
        <p:spPr bwMode="auto">
          <a:xfrm>
            <a:off x="7505700" y="4953000"/>
            <a:ext cx="559769" cy="307777"/>
          </a:xfrm>
          <a:prstGeom prst="rect">
            <a:avLst/>
          </a:prstGeom>
          <a:noFill/>
          <a:ln w="9525">
            <a:noFill/>
            <a:miter lim="800000"/>
            <a:headEnd/>
            <a:tailEnd/>
          </a:ln>
          <a:effectLst/>
        </p:spPr>
        <p:txBody>
          <a:bodyPr wrap="none">
            <a:spAutoFit/>
          </a:bodyPr>
          <a:lstStyle/>
          <a:p>
            <a:r>
              <a:rPr lang="en-US" sz="1400" b="1" dirty="0">
                <a:solidFill>
                  <a:schemeClr val="bg1"/>
                </a:solidFill>
              </a:rPr>
              <a:t>LCP</a:t>
            </a:r>
          </a:p>
        </p:txBody>
      </p:sp>
      <p:sp>
        <p:nvSpPr>
          <p:cNvPr id="20" name="Text Box 24"/>
          <p:cNvSpPr txBox="1">
            <a:spLocks noChangeArrowheads="1"/>
          </p:cNvSpPr>
          <p:nvPr/>
        </p:nvSpPr>
        <p:spPr bwMode="auto">
          <a:xfrm>
            <a:off x="7869237" y="5715000"/>
            <a:ext cx="614271" cy="307777"/>
          </a:xfrm>
          <a:prstGeom prst="rect">
            <a:avLst/>
          </a:prstGeom>
          <a:noFill/>
          <a:ln w="9525">
            <a:noFill/>
            <a:miter lim="800000"/>
            <a:headEnd/>
            <a:tailEnd/>
          </a:ln>
          <a:effectLst/>
        </p:spPr>
        <p:txBody>
          <a:bodyPr wrap="none">
            <a:spAutoFit/>
          </a:bodyPr>
          <a:lstStyle/>
          <a:p>
            <a:r>
              <a:rPr lang="en-US" sz="1400" b="1" dirty="0"/>
              <a:t>Coast</a:t>
            </a:r>
          </a:p>
        </p:txBody>
      </p:sp>
      <p:graphicFrame>
        <p:nvGraphicFramePr>
          <p:cNvPr id="33" name="Chart 32"/>
          <p:cNvGraphicFramePr/>
          <p:nvPr>
            <p:extLst>
              <p:ext uri="{D42A27DB-BD31-4B8C-83A1-F6EECF244321}">
                <p14:modId xmlns:p14="http://schemas.microsoft.com/office/powerpoint/2010/main" val="3347214706"/>
              </p:ext>
            </p:extLst>
          </p:nvPr>
        </p:nvGraphicFramePr>
        <p:xfrm>
          <a:off x="190500" y="19812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Right Bracket 33"/>
          <p:cNvSpPr/>
          <p:nvPr/>
        </p:nvSpPr>
        <p:spPr>
          <a:xfrm>
            <a:off x="5410200" y="2415101"/>
            <a:ext cx="228600" cy="956749"/>
          </a:xfrm>
          <a:prstGeom prst="rightBracket">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5" name="TextBox 34"/>
          <p:cNvSpPr txBox="1"/>
          <p:nvPr/>
        </p:nvSpPr>
        <p:spPr>
          <a:xfrm>
            <a:off x="5728821" y="2667000"/>
            <a:ext cx="609462" cy="400110"/>
          </a:xfrm>
          <a:prstGeom prst="rect">
            <a:avLst/>
          </a:prstGeom>
          <a:noFill/>
        </p:spPr>
        <p:txBody>
          <a:bodyPr wrap="none" rtlCol="0">
            <a:spAutoFit/>
          </a:bodyPr>
          <a:lstStyle/>
          <a:p>
            <a:r>
              <a:rPr lang="en-US" sz="2000" b="1" dirty="0" smtClean="0">
                <a:latin typeface="Comic Sans MS" panose="030F0702030302020204" pitchFamily="66" charset="0"/>
              </a:rPr>
              <a:t>20“</a:t>
            </a:r>
            <a:endParaRPr lang="en-US" sz="2000" b="1" dirty="0">
              <a:latin typeface="Comic Sans MS" panose="030F0702030302020204" pitchFamily="66" charset="0"/>
            </a:endParaRPr>
          </a:p>
        </p:txBody>
      </p:sp>
      <p:sp>
        <p:nvSpPr>
          <p:cNvPr id="3" name="TextBox 2"/>
          <p:cNvSpPr txBox="1"/>
          <p:nvPr/>
        </p:nvSpPr>
        <p:spPr>
          <a:xfrm>
            <a:off x="6124575" y="6400800"/>
            <a:ext cx="2853666" cy="307777"/>
          </a:xfrm>
          <a:prstGeom prst="rect">
            <a:avLst/>
          </a:prstGeom>
          <a:noFill/>
        </p:spPr>
        <p:txBody>
          <a:bodyPr wrap="none" rtlCol="0">
            <a:spAutoFit/>
          </a:bodyPr>
          <a:lstStyle/>
          <a:p>
            <a:r>
              <a:rPr lang="en-US" sz="1400" dirty="0" smtClean="0"/>
              <a:t>(Strickland and Demarais 2000)</a:t>
            </a:r>
            <a:endParaRPr lang="en-US" sz="1400" dirty="0"/>
          </a:p>
        </p:txBody>
      </p:sp>
    </p:spTree>
    <p:extLst>
      <p:ext uri="{BB962C8B-B14F-4D97-AF65-F5344CB8AC3E}">
        <p14:creationId xmlns:p14="http://schemas.microsoft.com/office/powerpoint/2010/main" val="470106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p:cNvSpPr>
          <p:nvPr/>
        </p:nvSpPr>
        <p:spPr bwMode="auto">
          <a:xfrm>
            <a:off x="228600" y="838200"/>
            <a:ext cx="4572000" cy="914400"/>
          </a:xfrm>
          <a:prstGeom prst="rect">
            <a:avLst/>
          </a:prstGeom>
          <a:noFill/>
          <a:ln w="9525">
            <a:noFill/>
            <a:miter lim="800000"/>
            <a:headEnd/>
            <a:tailEnd/>
          </a:ln>
        </p:spPr>
        <p:txBody>
          <a:bodyPr anchor="ctr"/>
          <a:lstStyle/>
          <a:p>
            <a:pPr algn="ctr" fontAlgn="auto">
              <a:spcBef>
                <a:spcPts val="0"/>
              </a:spcBef>
              <a:spcAft>
                <a:spcPts val="0"/>
              </a:spcAft>
              <a:defRPr/>
            </a:pPr>
            <a:r>
              <a:rPr lang="en-US" sz="3600" dirty="0" smtClean="0">
                <a:solidFill>
                  <a:schemeClr val="tx1"/>
                </a:solidFill>
                <a:latin typeface="+mj-lt"/>
              </a:rPr>
              <a:t>Source Populations</a:t>
            </a:r>
          </a:p>
          <a:p>
            <a:pPr algn="ctr" fontAlgn="auto">
              <a:spcBef>
                <a:spcPts val="0"/>
              </a:spcBef>
              <a:spcAft>
                <a:spcPts val="0"/>
              </a:spcAft>
              <a:defRPr/>
            </a:pPr>
            <a:r>
              <a:rPr lang="en-US" sz="2800" dirty="0" smtClean="0">
                <a:latin typeface="+mj-lt"/>
              </a:rPr>
              <a:t>Bred Does and Fawns</a:t>
            </a:r>
            <a:endParaRPr lang="en-US" sz="2800" dirty="0">
              <a:solidFill>
                <a:schemeClr val="tx1"/>
              </a:solidFill>
              <a:latin typeface="+mj-lt"/>
            </a:endParaRPr>
          </a:p>
        </p:txBody>
      </p:sp>
      <p:pic>
        <p:nvPicPr>
          <p:cNvPr id="29699" name="Picture 2" descr="E:\THESIS\regions with capture.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864" b="98182" l="656" r="98689">
                        <a14:foregroundMark x1="30820" y1="23523" x2="24426" y2="21136"/>
                        <a14:foregroundMark x1="66230" y1="10000" x2="94262" y2="11818"/>
                        <a14:foregroundMark x1="81639" y1="6705" x2="95082" y2="8409"/>
                        <a14:foregroundMark x1="64098" y1="11477" x2="63443" y2="55909"/>
                        <a14:foregroundMark x1="57377" y1="24659" x2="58852" y2="34773"/>
                        <a14:foregroundMark x1="55082" y1="55000" x2="55082" y2="55000"/>
                        <a14:foregroundMark x1="51148" y1="54886" x2="51148" y2="54886"/>
                        <a14:foregroundMark x1="72787" y1="13750" x2="87377" y2="65341"/>
                        <a14:foregroundMark x1="84918" y1="17841" x2="89344" y2="48068"/>
                        <a14:foregroundMark x1="90000" y1="18864" x2="91639" y2="35795"/>
                        <a14:foregroundMark x1="92951" y1="17955" x2="92951" y2="17955"/>
                        <a14:foregroundMark x1="78033" y1="13750" x2="78033" y2="13750"/>
                        <a14:foregroundMark x1="94754" y1="16705" x2="94754" y2="16705"/>
                        <a14:foregroundMark x1="67049" y1="35341" x2="72459" y2="60000"/>
                        <a14:foregroundMark x1="73770" y1="40341" x2="73770" y2="40341"/>
                        <a14:foregroundMark x1="75082" y1="43068" x2="75082" y2="43068"/>
                        <a14:foregroundMark x1="89672" y1="94545" x2="89672" y2="94545"/>
                        <a14:foregroundMark x1="83279" y1="85341" x2="83279" y2="85341"/>
                        <a14:foregroundMark x1="85410" y1="93409" x2="85410" y2="93409"/>
                        <a14:foregroundMark x1="82951" y1="90682" x2="82951" y2="90682"/>
                        <a14:foregroundMark x1="84590" y1="90795" x2="75246" y2="93523"/>
                        <a14:foregroundMark x1="87705" y1="92159" x2="74426" y2="95341"/>
                        <a14:foregroundMark x1="58852" y1="94659" x2="73934" y2="94545"/>
                        <a14:foregroundMark x1="55082" y1="91477" x2="55082" y2="91477"/>
                        <a14:foregroundMark x1="5902" y1="78295" x2="48033" y2="8864"/>
                        <a14:foregroundMark x1="17705" y1="63636" x2="50328" y2="20568"/>
                        <a14:foregroundMark x1="30984" y1="58750" x2="41803" y2="43750"/>
                        <a14:foregroundMark x1="40492" y1="51136" x2="40492" y2="51136"/>
                        <a14:foregroundMark x1="5738" y1="80341" x2="5738" y2="80341"/>
                        <a14:foregroundMark x1="2295" y1="76705" x2="2295" y2="76705"/>
                        <a14:foregroundMark x1="1311" y1="81705" x2="1311" y2="81705"/>
                        <a14:foregroundMark x1="41803" y1="41932" x2="41803" y2="41932"/>
                        <a14:foregroundMark x1="44754" y1="34659" x2="44754" y2="34659"/>
                        <a14:foregroundMark x1="44590" y1="43636" x2="43770" y2="32614"/>
                        <a14:foregroundMark x1="47213" y1="28864" x2="47213" y2="28864"/>
                        <a14:foregroundMark x1="41311" y1="52273" x2="41311" y2="52273"/>
                        <a14:foregroundMark x1="69180" y1="30909" x2="69180" y2="30909"/>
                        <a14:foregroundMark x1="84590" y1="17841" x2="84590" y2="17841"/>
                        <a14:foregroundMark x1="81967" y1="20227" x2="81967" y2="20227"/>
                        <a14:foregroundMark x1="19180" y1="45455" x2="38689" y2="9318"/>
                        <a14:foregroundMark x1="46885" y1="32841" x2="46885" y2="32841"/>
                        <a14:foregroundMark x1="80820" y1="85568" x2="80820" y2="85568"/>
                        <a14:foregroundMark x1="48033" y1="17386" x2="51967" y2="6136"/>
                        <a14:foregroundMark x1="45574" y1="7273" x2="45574" y2="7273"/>
                        <a14:foregroundMark x1="55410" y1="6705" x2="55410" y2="6705"/>
                        <a14:foregroundMark x1="82951" y1="60909" x2="82951" y2="60909"/>
                        <a14:foregroundMark x1="32459" y1="10909" x2="32459" y2="10909"/>
                        <a14:foregroundMark x1="14754" y1="35568" x2="14754" y2="35568"/>
                        <a14:foregroundMark x1="13115" y1="33864" x2="13115" y2="33864"/>
                        <a14:foregroundMark x1="16885" y1="38636" x2="16885" y2="38636"/>
                        <a14:foregroundMark x1="15410" y1="50000" x2="15410" y2="50000"/>
                        <a14:foregroundMark x1="15574" y1="59318" x2="15574" y2="59318"/>
                        <a14:foregroundMark x1="9672" y1="65682" x2="9672" y2="65682"/>
                        <a14:foregroundMark x1="5738" y1="72159" x2="5738" y2="72159"/>
                        <a14:foregroundMark x1="6557" y1="73409" x2="6557" y2="73409"/>
                        <a14:foregroundMark x1="4098" y1="75455" x2="4098" y2="75455"/>
                        <a14:foregroundMark x1="3934" y1="74659" x2="3934" y2="74659"/>
                        <a14:foregroundMark x1="14426" y1="30114" x2="14426" y2="30114"/>
                        <a14:foregroundMark x1="17213" y1="24432" x2="17213" y2="24432"/>
                        <a14:foregroundMark x1="13607" y1="44545" x2="13607" y2="44545"/>
                        <a14:foregroundMark x1="8689" y1="68182" x2="8689" y2="68182"/>
                        <a14:backgroundMark x1="31639" y1="11136" x2="31639" y2="11136"/>
                        <a14:backgroundMark x1="16721" y1="39318" x2="16721" y2="39318"/>
                        <a14:backgroundMark x1="20164" y1="56477" x2="20164" y2="56477"/>
                        <a14:backgroundMark x1="19180" y1="58068" x2="19180" y2="58068"/>
                        <a14:backgroundMark x1="17705" y1="59432" x2="17705" y2="59432"/>
                        <a14:backgroundMark x1="14918" y1="34432" x2="14918" y2="34432"/>
                        <a14:backgroundMark x1="16557" y1="34886" x2="16557" y2="34886"/>
                        <a14:backgroundMark x1="16066" y1="60682" x2="16066" y2="60682"/>
                        <a14:backgroundMark x1="32951" y1="11023" x2="32951" y2="11023"/>
                        <a14:backgroundMark x1="18361" y1="52841" x2="18361" y2="52841"/>
                        <a14:backgroundMark x1="18361" y1="50909" x2="18361" y2="50909"/>
                        <a14:backgroundMark x1="19508" y1="56364" x2="19508" y2="56364"/>
                        <a14:backgroundMark x1="16066" y1="61705" x2="16066" y2="61705"/>
                        <a14:backgroundMark x1="19508" y1="56705" x2="19508" y2="56705"/>
                      </a14:backgroundRemoval>
                    </a14:imgEffect>
                  </a14:imgLayer>
                </a14:imgProps>
              </a:ext>
              <a:ext uri="{28A0092B-C50C-407E-A947-70E740481C1C}">
                <a14:useLocalDpi xmlns:a14="http://schemas.microsoft.com/office/drawing/2010/main"/>
              </a:ext>
            </a:extLst>
          </a:blip>
          <a:srcRect/>
          <a:stretch>
            <a:fillRect/>
          </a:stretch>
        </p:blipFill>
        <p:spPr bwMode="auto">
          <a:xfrm>
            <a:off x="4648200" y="304800"/>
            <a:ext cx="4279900" cy="6172200"/>
          </a:xfrm>
          <a:prstGeom prst="rect">
            <a:avLst/>
          </a:prstGeom>
          <a:ln>
            <a:noFill/>
          </a:ln>
          <a:effectLst>
            <a:outerShdw blurRad="292100" dist="139700" dir="2700000" algn="tl" rotWithShape="0">
              <a:srgbClr val="333333">
                <a:alpha val="65000"/>
              </a:srgbClr>
            </a:outerShdw>
          </a:effectLst>
        </p:spPr>
      </p:pic>
      <p:pic>
        <p:nvPicPr>
          <p:cNvPr id="29700" name="Picture 1" descr="E:\Deer Work\Pictures\OLD FILES\MIKE's Pictures\Deer Capture\Shelby Crew 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350" y="1981200"/>
            <a:ext cx="3981450" cy="3667125"/>
          </a:xfrm>
          <a:prstGeom prst="rect">
            <a:avLst/>
          </a:prstGeom>
          <a:ln>
            <a:noFill/>
          </a:ln>
          <a:effectLst>
            <a:softEdge rad="112500"/>
          </a:effectLst>
        </p:spPr>
      </p:pic>
    </p:spTree>
    <p:extLst>
      <p:ext uri="{BB962C8B-B14F-4D97-AF65-F5344CB8AC3E}">
        <p14:creationId xmlns:p14="http://schemas.microsoft.com/office/powerpoint/2010/main" val="193971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152400" y="152400"/>
            <a:ext cx="8686800" cy="4525962"/>
          </a:xfrm>
        </p:spPr>
        <p:txBody>
          <a:bodyPr/>
          <a:lstStyle/>
          <a:p>
            <a:pPr algn="ctr" eaLnBrk="1" hangingPunct="1">
              <a:buNone/>
            </a:pPr>
            <a:r>
              <a:rPr lang="en-US" sz="2800" dirty="0" smtClean="0">
                <a:latin typeface="+mj-lt"/>
              </a:rPr>
              <a:t>	</a:t>
            </a:r>
            <a:r>
              <a:rPr lang="en-US" sz="2800" dirty="0">
                <a:latin typeface="+mj-lt"/>
              </a:rPr>
              <a:t> </a:t>
            </a:r>
            <a:r>
              <a:rPr lang="en-US" sz="2800" dirty="0" smtClean="0">
                <a:latin typeface="+mj-lt"/>
              </a:rPr>
              <a:t>If genetic potential is the same then significant long-term nutritional improvement will allow morphological compensation</a:t>
            </a:r>
          </a:p>
          <a:p>
            <a:pPr algn="ctr" eaLnBrk="1" hangingPunct="1">
              <a:buFont typeface="Arial" charset="0"/>
              <a:buNone/>
            </a:pPr>
            <a:endParaRPr lang="en-US" sz="3000" dirty="0" smtClean="0">
              <a:latin typeface="+mj-lt"/>
            </a:endParaRPr>
          </a:p>
        </p:txBody>
      </p:sp>
      <p:pic>
        <p:nvPicPr>
          <p:cNvPr id="27651" name="Picture 2" descr="F:\My Pictures\2008_11 (Nov)\2008_11_03\_MG_268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7800" y="1828800"/>
            <a:ext cx="6248400" cy="4287838"/>
          </a:xfrm>
          <a:prstGeom prst="rect">
            <a:avLst/>
          </a:prstGeom>
          <a:noFill/>
          <a:ln w="9525">
            <a:noFill/>
            <a:miter lim="800000"/>
            <a:headEnd/>
            <a:tailEnd/>
          </a:ln>
        </p:spPr>
      </p:pic>
    </p:spTree>
    <p:extLst>
      <p:ext uri="{BB962C8B-B14F-4D97-AF65-F5344CB8AC3E}">
        <p14:creationId xmlns:p14="http://schemas.microsoft.com/office/powerpoint/2010/main" val="638925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p:cNvSpPr>
          <p:nvPr/>
        </p:nvSpPr>
        <p:spPr bwMode="auto">
          <a:xfrm>
            <a:off x="228600" y="1295400"/>
            <a:ext cx="8534400" cy="4724400"/>
          </a:xfrm>
          <a:prstGeom prst="rect">
            <a:avLst/>
          </a:prstGeom>
          <a:noFill/>
          <a:ln w="9525">
            <a:noFill/>
            <a:miter lim="800000"/>
            <a:headEnd/>
            <a:tailEnd/>
          </a:ln>
        </p:spPr>
        <p:txBody>
          <a:bodyPr/>
          <a:lstStyle/>
          <a:p>
            <a:pPr marL="342900" indent="-342900">
              <a:spcBef>
                <a:spcPct val="20000"/>
              </a:spcBef>
              <a:buFont typeface="Arial" charset="0"/>
              <a:buChar char="•"/>
            </a:pPr>
            <a:endParaRPr lang="en-US" sz="2500"/>
          </a:p>
          <a:p>
            <a:pPr marL="342900" indent="-342900">
              <a:spcBef>
                <a:spcPct val="20000"/>
              </a:spcBef>
              <a:buFont typeface="Arial" charset="0"/>
              <a:buChar char="•"/>
            </a:pPr>
            <a:endParaRPr lang="en-US" sz="2500"/>
          </a:p>
          <a:p>
            <a:pPr marL="342900" indent="-342900">
              <a:spcBef>
                <a:spcPct val="20000"/>
              </a:spcBef>
              <a:buFont typeface="Arial" charset="0"/>
              <a:buChar char="•"/>
            </a:pPr>
            <a:endParaRPr lang="en-US" sz="2500"/>
          </a:p>
          <a:p>
            <a:pPr marL="342900" indent="-342900">
              <a:spcBef>
                <a:spcPct val="20000"/>
              </a:spcBef>
              <a:buFont typeface="Arial" charset="0"/>
              <a:buChar char="•"/>
            </a:pPr>
            <a:endParaRPr lang="en-US" sz="2400"/>
          </a:p>
          <a:p>
            <a:pPr marL="342900" indent="-342900">
              <a:spcBef>
                <a:spcPct val="20000"/>
              </a:spcBef>
              <a:buFont typeface="Arial" charset="0"/>
              <a:buChar char="•"/>
            </a:pPr>
            <a:endParaRPr lang="en-US"/>
          </a:p>
        </p:txBody>
      </p:sp>
      <p:sp>
        <p:nvSpPr>
          <p:cNvPr id="31746" name="Content Placeholder 2"/>
          <p:cNvSpPr>
            <a:spLocks/>
          </p:cNvSpPr>
          <p:nvPr/>
        </p:nvSpPr>
        <p:spPr bwMode="auto">
          <a:xfrm>
            <a:off x="152400" y="0"/>
            <a:ext cx="8305800" cy="4724400"/>
          </a:xfrm>
          <a:prstGeom prst="rect">
            <a:avLst/>
          </a:prstGeom>
          <a:noFill/>
          <a:ln w="9525">
            <a:noFill/>
            <a:miter lim="800000"/>
            <a:headEnd/>
            <a:tailEnd/>
          </a:ln>
        </p:spPr>
        <p:txBody>
          <a:bodyPr/>
          <a:lstStyle/>
          <a:p>
            <a:pPr marL="342900" indent="-342900" algn="ctr">
              <a:spcBef>
                <a:spcPct val="20000"/>
              </a:spcBef>
            </a:pPr>
            <a:endParaRPr lang="en-US" sz="2800" dirty="0">
              <a:latin typeface="+mj-lt"/>
            </a:endParaRPr>
          </a:p>
          <a:p>
            <a:pPr marL="342900" indent="-342900" algn="ctr">
              <a:spcBef>
                <a:spcPct val="20000"/>
              </a:spcBef>
            </a:pPr>
            <a:r>
              <a:rPr lang="en-US" sz="2400" dirty="0">
                <a:latin typeface="+mj-lt"/>
              </a:rPr>
              <a:t>First generation (F1) – </a:t>
            </a:r>
            <a:r>
              <a:rPr lang="en-US" sz="2400" dirty="0" smtClean="0">
                <a:latin typeface="+mj-lt"/>
              </a:rPr>
              <a:t>offspring of wild-raised adult deer </a:t>
            </a:r>
            <a:r>
              <a:rPr lang="en-US" sz="2400" dirty="0">
                <a:latin typeface="+mj-lt"/>
              </a:rPr>
              <a:t>and raised on optimum </a:t>
            </a:r>
            <a:r>
              <a:rPr lang="en-US" sz="2400" dirty="0" smtClean="0">
                <a:latin typeface="+mj-lt"/>
              </a:rPr>
              <a:t>nutrition</a:t>
            </a:r>
            <a:endParaRPr lang="en-US" sz="2400" dirty="0">
              <a:latin typeface="+mj-lt"/>
            </a:endParaRPr>
          </a:p>
          <a:p>
            <a:pPr marL="342900" indent="-342900" algn="ctr">
              <a:spcBef>
                <a:spcPct val="20000"/>
              </a:spcBef>
            </a:pPr>
            <a:r>
              <a:rPr lang="en-US" sz="2400" dirty="0">
                <a:latin typeface="+mj-lt"/>
              </a:rPr>
              <a:t>Second Generation (F2) – offspring of F1s </a:t>
            </a:r>
            <a:r>
              <a:rPr lang="en-US" sz="2400" dirty="0" smtClean="0">
                <a:latin typeface="+mj-lt"/>
              </a:rPr>
              <a:t>and raised </a:t>
            </a:r>
            <a:r>
              <a:rPr lang="en-US" sz="2400" dirty="0">
                <a:latin typeface="+mj-lt"/>
              </a:rPr>
              <a:t>on optimum </a:t>
            </a:r>
            <a:r>
              <a:rPr lang="en-US" sz="2400" dirty="0" smtClean="0">
                <a:latin typeface="+mj-lt"/>
              </a:rPr>
              <a:t>nutrition </a:t>
            </a:r>
            <a:endParaRPr lang="en-US" sz="2100" dirty="0">
              <a:latin typeface="+mj-lt"/>
            </a:endParaRPr>
          </a:p>
          <a:p>
            <a:pPr marL="342900" indent="-342900" algn="ctr">
              <a:spcBef>
                <a:spcPct val="20000"/>
              </a:spcBef>
              <a:buFont typeface="Arial" charset="0"/>
              <a:buChar char="•"/>
            </a:pPr>
            <a:endParaRPr lang="en-US" sz="2500" dirty="0">
              <a:latin typeface="+mj-lt"/>
            </a:endParaRPr>
          </a:p>
          <a:p>
            <a:pPr marL="342900" indent="-342900" algn="ctr">
              <a:spcBef>
                <a:spcPct val="20000"/>
              </a:spcBef>
              <a:buFont typeface="Arial" charset="0"/>
              <a:buChar char="•"/>
            </a:pPr>
            <a:endParaRPr lang="en-US" sz="2500" dirty="0">
              <a:latin typeface="+mj-lt"/>
            </a:endParaRPr>
          </a:p>
          <a:p>
            <a:pPr marL="342900" indent="-342900" algn="ctr">
              <a:spcBef>
                <a:spcPct val="20000"/>
              </a:spcBef>
              <a:buFont typeface="Arial" charset="0"/>
              <a:buChar char="•"/>
            </a:pPr>
            <a:endParaRPr lang="en-US" sz="2400" dirty="0">
              <a:latin typeface="+mj-lt"/>
            </a:endParaRPr>
          </a:p>
          <a:p>
            <a:pPr marL="342900" indent="-342900" algn="ctr">
              <a:spcBef>
                <a:spcPct val="20000"/>
              </a:spcBef>
              <a:buFont typeface="Arial" charset="0"/>
              <a:buChar char="•"/>
            </a:pPr>
            <a:endParaRPr lang="en-US" dirty="0">
              <a:latin typeface="+mj-lt"/>
            </a:endParaRPr>
          </a:p>
        </p:txBody>
      </p:sp>
      <p:pic>
        <p:nvPicPr>
          <p:cNvPr id="31747" name="Picture 11"/>
          <p:cNvPicPr>
            <a:picLocks noChangeAspect="1" noChangeArrowheads="1"/>
          </p:cNvPicPr>
          <p:nvPr/>
        </p:nvPicPr>
        <p:blipFill>
          <a:blip r:embed="rId3"/>
          <a:srcRect/>
          <a:stretch>
            <a:fillRect/>
          </a:stretch>
        </p:blipFill>
        <p:spPr bwMode="auto">
          <a:xfrm>
            <a:off x="0" y="2590800"/>
            <a:ext cx="9144000" cy="2994025"/>
          </a:xfrm>
          <a:prstGeom prst="rect">
            <a:avLst/>
          </a:prstGeom>
          <a:noFill/>
          <a:ln w="9525">
            <a:noFill/>
            <a:miter lim="800000"/>
            <a:headEnd/>
            <a:tailEnd/>
          </a:ln>
        </p:spPr>
      </p:pic>
    </p:spTree>
    <p:extLst>
      <p:ext uri="{BB962C8B-B14F-4D97-AF65-F5344CB8AC3E}">
        <p14:creationId xmlns:p14="http://schemas.microsoft.com/office/powerpoint/2010/main" val="2832622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p:cNvSpPr>
            <a:spLocks noGrp="1"/>
          </p:cNvSpPr>
          <p:nvPr>
            <p:ph idx="1"/>
          </p:nvPr>
        </p:nvSpPr>
        <p:spPr>
          <a:xfrm>
            <a:off x="2133600" y="152400"/>
            <a:ext cx="5373077" cy="685800"/>
          </a:xfrm>
        </p:spPr>
        <p:txBody>
          <a:bodyPr>
            <a:noAutofit/>
          </a:bodyPr>
          <a:lstStyle/>
          <a:p>
            <a:pPr algn="ctr">
              <a:buNone/>
            </a:pPr>
            <a:r>
              <a:rPr lang="en-US" dirty="0" smtClean="0">
                <a:latin typeface="+mj-lt"/>
              </a:rPr>
              <a:t>Body and Antler Data</a:t>
            </a:r>
          </a:p>
          <a:p>
            <a:pPr algn="ctr" eaLnBrk="1" hangingPunct="1"/>
            <a:endParaRPr lang="en-US" dirty="0" smtClean="0">
              <a:latin typeface="+mj-lt"/>
            </a:endParaRPr>
          </a:p>
          <a:p>
            <a:pPr algn="ctr" eaLnBrk="1" hangingPunct="1"/>
            <a:endParaRPr lang="en-US" dirty="0" smtClean="0">
              <a:latin typeface="+mj-lt"/>
            </a:endParaRPr>
          </a:p>
        </p:txBody>
      </p:sp>
      <p:grpSp>
        <p:nvGrpSpPr>
          <p:cNvPr id="4" name="Group 3"/>
          <p:cNvGrpSpPr/>
          <p:nvPr/>
        </p:nvGrpSpPr>
        <p:grpSpPr>
          <a:xfrm>
            <a:off x="355600" y="1094834"/>
            <a:ext cx="3606800" cy="5181600"/>
            <a:chOff x="228600" y="1219200"/>
            <a:chExt cx="3606800" cy="518160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219200"/>
              <a:ext cx="3454400" cy="5181600"/>
            </a:xfrm>
            <a:prstGeom prst="rect">
              <a:avLst/>
            </a:prstGeom>
            <a:ln>
              <a:noFill/>
            </a:ln>
            <a:effectLst>
              <a:softEdge rad="112500"/>
            </a:effectLst>
          </p:spPr>
        </p:pic>
        <p:sp>
          <p:nvSpPr>
            <p:cNvPr id="6" name="TextBox 5"/>
            <p:cNvSpPr txBox="1"/>
            <p:nvPr/>
          </p:nvSpPr>
          <p:spPr>
            <a:xfrm>
              <a:off x="2768600" y="5991766"/>
              <a:ext cx="1066800" cy="276999"/>
            </a:xfrm>
            <a:prstGeom prst="rect">
              <a:avLst/>
            </a:prstGeom>
            <a:noFill/>
          </p:spPr>
          <p:txBody>
            <a:bodyPr wrap="square" rtlCol="0">
              <a:spAutoFit/>
            </a:bodyPr>
            <a:lstStyle/>
            <a:p>
              <a:pPr fontAlgn="auto">
                <a:spcBef>
                  <a:spcPts val="0"/>
                </a:spcBef>
                <a:spcAft>
                  <a:spcPts val="0"/>
                </a:spcAft>
              </a:pPr>
              <a:r>
                <a:rPr lang="en-US" sz="1200" b="1" dirty="0" smtClean="0">
                  <a:solidFill>
                    <a:prstClr val="black"/>
                  </a:solidFill>
                  <a:latin typeface="Calibri"/>
                </a:rPr>
                <a:t>Emily </a:t>
              </a:r>
              <a:r>
                <a:rPr lang="en-US" sz="1200" b="1" dirty="0" err="1" smtClean="0">
                  <a:solidFill>
                    <a:prstClr val="black"/>
                  </a:solidFill>
                  <a:latin typeface="Calibri"/>
                </a:rPr>
                <a:t>Flinn</a:t>
              </a:r>
              <a:endParaRPr lang="en-US" sz="1200" b="1" dirty="0" smtClean="0">
                <a:solidFill>
                  <a:prstClr val="black"/>
                </a:solidFill>
                <a:latin typeface="Calibri"/>
              </a:endParaRPr>
            </a:p>
          </p:txBody>
        </p:sp>
      </p:grpSp>
      <p:grpSp>
        <p:nvGrpSpPr>
          <p:cNvPr id="2" name="Group 1"/>
          <p:cNvGrpSpPr/>
          <p:nvPr/>
        </p:nvGrpSpPr>
        <p:grpSpPr>
          <a:xfrm>
            <a:off x="4729689" y="1024402"/>
            <a:ext cx="4185711" cy="2444168"/>
            <a:chOff x="3887788" y="2211388"/>
            <a:chExt cx="5107368" cy="3498850"/>
          </a:xfrm>
        </p:grpSpPr>
        <p:pic>
          <p:nvPicPr>
            <p:cNvPr id="40963" name="Picture 2" descr="E:\My Pictures\2008_10 (Oct)\2008-10-27 Oswalt_Research_10_27_08\Oswalt_Research_10_27_08 07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7788" y="2211388"/>
              <a:ext cx="5041900" cy="3498850"/>
            </a:xfrm>
            <a:prstGeom prst="rect">
              <a:avLst/>
            </a:prstGeom>
            <a:ln>
              <a:noFill/>
            </a:ln>
            <a:effectLst>
              <a:softEdge rad="112500"/>
            </a:effectLst>
          </p:spPr>
        </p:pic>
        <p:sp>
          <p:nvSpPr>
            <p:cNvPr id="7" name="TextBox 6"/>
            <p:cNvSpPr txBox="1"/>
            <p:nvPr/>
          </p:nvSpPr>
          <p:spPr>
            <a:xfrm>
              <a:off x="7758924" y="5217269"/>
              <a:ext cx="1236232" cy="396527"/>
            </a:xfrm>
            <a:prstGeom prst="rect">
              <a:avLst/>
            </a:prstGeom>
            <a:noFill/>
          </p:spPr>
          <p:txBody>
            <a:bodyPr wrap="square" rtlCol="0">
              <a:spAutoFit/>
            </a:bodyPr>
            <a:lstStyle/>
            <a:p>
              <a:pPr fontAlgn="auto">
                <a:spcBef>
                  <a:spcPts val="0"/>
                </a:spcBef>
                <a:spcAft>
                  <a:spcPts val="0"/>
                </a:spcAft>
              </a:pPr>
              <a:r>
                <a:rPr lang="en-US" sz="1200" b="1" dirty="0" smtClean="0">
                  <a:latin typeface="Calibri"/>
                </a:rPr>
                <a:t>Emily </a:t>
              </a:r>
              <a:r>
                <a:rPr lang="en-US" sz="1200" b="1" dirty="0" err="1" smtClean="0">
                  <a:latin typeface="Calibri"/>
                </a:rPr>
                <a:t>Flinn</a:t>
              </a:r>
              <a:endParaRPr lang="en-US" sz="1200" b="1" dirty="0" smtClean="0">
                <a:latin typeface="Calibri"/>
              </a:endParaRPr>
            </a:p>
          </p:txBody>
        </p:sp>
      </p:grpSp>
      <p:grpSp>
        <p:nvGrpSpPr>
          <p:cNvPr id="10" name="Group 9"/>
          <p:cNvGrpSpPr/>
          <p:nvPr/>
        </p:nvGrpSpPr>
        <p:grpSpPr>
          <a:xfrm>
            <a:off x="4724400" y="3539002"/>
            <a:ext cx="4267200" cy="2785598"/>
            <a:chOff x="4419600" y="3276600"/>
            <a:chExt cx="4267200" cy="2785598"/>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9600" y="3276600"/>
              <a:ext cx="4205706" cy="2785598"/>
            </a:xfrm>
            <a:prstGeom prst="rect">
              <a:avLst/>
            </a:prstGeom>
            <a:ln>
              <a:noFill/>
            </a:ln>
            <a:effectLst>
              <a:softEdge rad="112500"/>
            </a:effectLst>
          </p:spPr>
        </p:pic>
        <p:sp>
          <p:nvSpPr>
            <p:cNvPr id="12" name="TextBox 11"/>
            <p:cNvSpPr txBox="1"/>
            <p:nvPr/>
          </p:nvSpPr>
          <p:spPr>
            <a:xfrm>
              <a:off x="7619999" y="5757398"/>
              <a:ext cx="1066801" cy="276999"/>
            </a:xfrm>
            <a:prstGeom prst="rect">
              <a:avLst/>
            </a:prstGeom>
            <a:noFill/>
          </p:spPr>
          <p:txBody>
            <a:bodyPr wrap="square" rtlCol="0">
              <a:spAutoFit/>
            </a:bodyPr>
            <a:lstStyle/>
            <a:p>
              <a:pPr fontAlgn="auto">
                <a:spcBef>
                  <a:spcPts val="0"/>
                </a:spcBef>
                <a:spcAft>
                  <a:spcPts val="0"/>
                </a:spcAft>
              </a:pPr>
              <a:r>
                <a:rPr lang="en-US" sz="1200" b="1" dirty="0" smtClean="0">
                  <a:latin typeface="Calibri"/>
                </a:rPr>
                <a:t>Justin Thayer</a:t>
              </a:r>
            </a:p>
          </p:txBody>
        </p:sp>
      </p:grpSp>
    </p:spTree>
    <p:extLst>
      <p:ext uri="{BB962C8B-B14F-4D97-AF65-F5344CB8AC3E}">
        <p14:creationId xmlns:p14="http://schemas.microsoft.com/office/powerpoint/2010/main" val="2865222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738532" y="228600"/>
            <a:ext cx="5715000" cy="1066800"/>
          </a:xfrm>
          <a:prstGeom prst="rect">
            <a:avLst/>
          </a:prstGeom>
          <a:solidFill>
            <a:schemeClr val="bg1">
              <a:lumMod val="50000"/>
              <a:alpha val="2000"/>
            </a:schemeClr>
          </a:solidFill>
          <a:ln w="22225">
            <a:noFill/>
            <a:miter lim="800000"/>
            <a:headEnd/>
            <a:tailEnd/>
          </a:ln>
        </p:spPr>
        <p:txBody>
          <a:bodyPr anchor="ctr" anchorCtr="1">
            <a:noAutofit/>
          </a:bodyPr>
          <a:lstStyle/>
          <a:p>
            <a:pPr algn="ctr" fontAlgn="base">
              <a:lnSpc>
                <a:spcPct val="90000"/>
              </a:lnSpc>
              <a:spcBef>
                <a:spcPct val="0"/>
              </a:spcBef>
              <a:spcAft>
                <a:spcPct val="0"/>
              </a:spcAft>
            </a:pPr>
            <a:r>
              <a:rPr lang="en-US" sz="4000" dirty="0" smtClean="0">
                <a:solidFill>
                  <a:prstClr val="white"/>
                </a:solidFill>
                <a:latin typeface="Comic Sans MS" panose="030F0702030302020204" pitchFamily="66" charset="0"/>
              </a:rPr>
              <a:t>What’s the cause:</a:t>
            </a:r>
          </a:p>
          <a:p>
            <a:pPr algn="ctr" fontAlgn="base">
              <a:lnSpc>
                <a:spcPct val="90000"/>
              </a:lnSpc>
              <a:spcBef>
                <a:spcPct val="0"/>
              </a:spcBef>
              <a:spcAft>
                <a:spcPct val="0"/>
              </a:spcAft>
            </a:pPr>
            <a:r>
              <a:rPr lang="en-US" sz="4000" dirty="0" smtClean="0">
                <a:solidFill>
                  <a:prstClr val="white"/>
                </a:solidFill>
                <a:latin typeface="Comic Sans MS" panose="030F0702030302020204" pitchFamily="66" charset="0"/>
              </a:rPr>
              <a:t>Nutrition or Genetics?</a:t>
            </a:r>
            <a:endParaRPr lang="en-US" sz="4000" dirty="0">
              <a:solidFill>
                <a:prstClr val="white"/>
              </a:solidFill>
              <a:latin typeface="Comic Sans MS" panose="030F0702030302020204" pitchFamily="66" charset="0"/>
            </a:endParaRPr>
          </a:p>
        </p:txBody>
      </p:sp>
      <p:sp>
        <p:nvSpPr>
          <p:cNvPr id="6" name="TextBox 5"/>
          <p:cNvSpPr txBox="1"/>
          <p:nvPr/>
        </p:nvSpPr>
        <p:spPr>
          <a:xfrm>
            <a:off x="8305800" y="6553200"/>
            <a:ext cx="962465" cy="276999"/>
          </a:xfrm>
          <a:prstGeom prst="rect">
            <a:avLst/>
          </a:prstGeom>
          <a:noFill/>
        </p:spPr>
        <p:txBody>
          <a:bodyPr wrap="square" rtlCol="0">
            <a:spAutoFit/>
          </a:bodyPr>
          <a:lstStyle/>
          <a:p>
            <a:r>
              <a:rPr lang="en-US" sz="1200" b="1" dirty="0" smtClean="0">
                <a:solidFill>
                  <a:prstClr val="white"/>
                </a:solidFill>
                <a:latin typeface="Calibri"/>
              </a:rPr>
              <a:t>Emily </a:t>
            </a:r>
            <a:r>
              <a:rPr lang="en-US" sz="1200" b="1" dirty="0" err="1" smtClean="0">
                <a:solidFill>
                  <a:prstClr val="white"/>
                </a:solidFill>
                <a:latin typeface="Calibri"/>
              </a:rPr>
              <a:t>Flinn</a:t>
            </a:r>
            <a:endParaRPr lang="en-US" sz="1200" b="1" dirty="0" smtClean="0">
              <a:solidFill>
                <a:prstClr val="white"/>
              </a:solidFill>
              <a:latin typeface="Calibri"/>
            </a:endParaRPr>
          </a:p>
        </p:txBody>
      </p:sp>
    </p:spTree>
    <p:extLst>
      <p:ext uri="{BB962C8B-B14F-4D97-AF65-F5344CB8AC3E}">
        <p14:creationId xmlns:p14="http://schemas.microsoft.com/office/powerpoint/2010/main" val="2806308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1526059146"/>
              </p:ext>
            </p:extLst>
          </p:nvPr>
        </p:nvGraphicFramePr>
        <p:xfrm>
          <a:off x="168958" y="1276290"/>
          <a:ext cx="8975042" cy="4669542"/>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1"/>
          <p:cNvSpPr txBox="1"/>
          <p:nvPr/>
        </p:nvSpPr>
        <p:spPr>
          <a:xfrm>
            <a:off x="457200" y="152354"/>
            <a:ext cx="8763000" cy="91444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000" b="1" dirty="0" smtClean="0">
                <a:solidFill>
                  <a:schemeClr val="tx1"/>
                </a:solidFill>
                <a:latin typeface="Comic Sans MS" panose="030F0702030302020204" pitchFamily="66" charset="0"/>
              </a:rPr>
              <a:t> Body Weight </a:t>
            </a:r>
            <a:endParaRPr lang="en-US" sz="1000" b="1" dirty="0" smtClean="0">
              <a:solidFill>
                <a:schemeClr val="tx1"/>
              </a:solidFill>
              <a:latin typeface="Comic Sans MS" panose="030F0702030302020204" pitchFamily="66" charset="0"/>
            </a:endParaRPr>
          </a:p>
          <a:p>
            <a:pPr algn="ctr"/>
            <a:r>
              <a:rPr lang="en-US" sz="2800" b="1" dirty="0" smtClean="0">
                <a:solidFill>
                  <a:schemeClr val="tx1"/>
                </a:solidFill>
                <a:latin typeface="Comic Sans MS" panose="030F0702030302020204" pitchFamily="66" charset="0"/>
              </a:rPr>
              <a:t> At 3 years</a:t>
            </a:r>
            <a:endParaRPr lang="en-US" sz="28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995312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68958" y="1276290"/>
          <a:ext cx="8975042" cy="4669542"/>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1"/>
          <p:cNvSpPr txBox="1"/>
          <p:nvPr/>
        </p:nvSpPr>
        <p:spPr>
          <a:xfrm>
            <a:off x="0" y="143343"/>
            <a:ext cx="8763000" cy="91444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000" dirty="0" smtClean="0">
                <a:solidFill>
                  <a:schemeClr val="tx1"/>
                </a:solidFill>
                <a:latin typeface="Comic Sans MS" panose="030F0702030302020204" pitchFamily="66" charset="0"/>
              </a:rPr>
              <a:t>Body Weight – Partial Compensation</a:t>
            </a:r>
            <a:endParaRPr lang="en-US" sz="1000" dirty="0" smtClean="0">
              <a:solidFill>
                <a:schemeClr val="tx1"/>
              </a:solidFill>
              <a:latin typeface="Comic Sans MS" panose="030F0702030302020204" pitchFamily="66" charset="0"/>
            </a:endParaRPr>
          </a:p>
          <a:p>
            <a:pPr algn="ctr"/>
            <a:r>
              <a:rPr lang="en-US" sz="2800" dirty="0" smtClean="0">
                <a:solidFill>
                  <a:schemeClr val="tx1"/>
                </a:solidFill>
                <a:latin typeface="Comic Sans MS" panose="030F0702030302020204" pitchFamily="66" charset="0"/>
              </a:rPr>
              <a:t> </a:t>
            </a:r>
            <a:r>
              <a:rPr lang="en-US" sz="2800" dirty="0">
                <a:solidFill>
                  <a:schemeClr val="tx1"/>
                </a:solidFill>
                <a:latin typeface="Comic Sans MS" panose="030F0702030302020204" pitchFamily="66" charset="0"/>
              </a:rPr>
              <a:t>A</a:t>
            </a:r>
            <a:r>
              <a:rPr lang="en-US" sz="2800" dirty="0" smtClean="0">
                <a:solidFill>
                  <a:schemeClr val="tx1"/>
                </a:solidFill>
                <a:latin typeface="Comic Sans MS" panose="030F0702030302020204" pitchFamily="66" charset="0"/>
              </a:rPr>
              <a:t>t 3 years</a:t>
            </a:r>
            <a:endParaRPr lang="en-US" sz="2800" dirty="0">
              <a:solidFill>
                <a:schemeClr val="tx1"/>
              </a:solidFill>
              <a:latin typeface="Comic Sans MS" panose="030F0702030302020204" pitchFamily="66" charset="0"/>
            </a:endParaRPr>
          </a:p>
        </p:txBody>
      </p:sp>
      <p:sp>
        <p:nvSpPr>
          <p:cNvPr id="22" name="Text Box 8"/>
          <p:cNvSpPr txBox="1">
            <a:spLocks noChangeArrowheads="1"/>
          </p:cNvSpPr>
          <p:nvPr/>
        </p:nvSpPr>
        <p:spPr bwMode="auto">
          <a:xfrm>
            <a:off x="7597591" y="2971800"/>
            <a:ext cx="936809"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+1</a:t>
            </a:r>
            <a:endParaRPr lang="en-US" sz="2000" b="1" dirty="0">
              <a:solidFill>
                <a:schemeClr val="tx1"/>
              </a:solidFill>
              <a:latin typeface="Calibri" pitchFamily="34" charset="0"/>
              <a:cs typeface="Calibri" pitchFamily="34" charset="0"/>
            </a:endParaRPr>
          </a:p>
        </p:txBody>
      </p:sp>
      <p:sp>
        <p:nvSpPr>
          <p:cNvPr id="25" name="Text Box 8"/>
          <p:cNvSpPr txBox="1">
            <a:spLocks noChangeArrowheads="1"/>
          </p:cNvSpPr>
          <p:nvPr/>
        </p:nvSpPr>
        <p:spPr bwMode="auto">
          <a:xfrm>
            <a:off x="5153464" y="2038290"/>
            <a:ext cx="866336"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+9 </a:t>
            </a:r>
            <a:endParaRPr lang="en-US" sz="2000" b="1" dirty="0">
              <a:solidFill>
                <a:schemeClr val="tx1"/>
              </a:solidFill>
              <a:latin typeface="Calibri" pitchFamily="34" charset="0"/>
              <a:cs typeface="Calibri" pitchFamily="34" charset="0"/>
            </a:endParaRPr>
          </a:p>
        </p:txBody>
      </p:sp>
      <p:sp>
        <p:nvSpPr>
          <p:cNvPr id="27" name="Text Box 8"/>
          <p:cNvSpPr txBox="1">
            <a:spLocks noChangeArrowheads="1"/>
          </p:cNvSpPr>
          <p:nvPr/>
        </p:nvSpPr>
        <p:spPr bwMode="auto">
          <a:xfrm>
            <a:off x="2362200" y="1295400"/>
            <a:ext cx="877999" cy="400110"/>
          </a:xfrm>
          <a:prstGeom prst="rect">
            <a:avLst/>
          </a:prstGeom>
          <a:noFill/>
          <a:ln w="9525">
            <a:noFill/>
            <a:miter lim="800000"/>
            <a:headEnd/>
            <a:tailEnd/>
          </a:ln>
        </p:spPr>
        <p:txBody>
          <a:bodyPr wrap="square">
            <a:spAutoFit/>
          </a:bodyPr>
          <a:lstStyle/>
          <a:p>
            <a:pPr algn="r">
              <a:spcBef>
                <a:spcPct val="50000"/>
              </a:spcBef>
            </a:pPr>
            <a:r>
              <a:rPr lang="en-US" sz="2000" b="1" dirty="0" smtClean="0">
                <a:solidFill>
                  <a:schemeClr val="tx1"/>
                </a:solidFill>
                <a:latin typeface="Calibri" pitchFamily="34" charset="0"/>
                <a:cs typeface="Calibri" pitchFamily="34" charset="0"/>
              </a:rPr>
              <a:t>+9</a:t>
            </a:r>
            <a:endParaRPr lang="en-US" sz="20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590183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68958" y="1276290"/>
          <a:ext cx="8975042" cy="4669542"/>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1"/>
          <p:cNvSpPr txBox="1"/>
          <p:nvPr/>
        </p:nvSpPr>
        <p:spPr>
          <a:xfrm>
            <a:off x="457200" y="152354"/>
            <a:ext cx="8763000" cy="91444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000" dirty="0" smtClean="0">
                <a:solidFill>
                  <a:schemeClr val="tx1"/>
                </a:solidFill>
                <a:latin typeface="Comic Sans MS" panose="030F0702030302020204" pitchFamily="66" charset="0"/>
              </a:rPr>
              <a:t>Body Weight – Full Compensation</a:t>
            </a:r>
            <a:endParaRPr lang="en-US" sz="1000" dirty="0" smtClean="0">
              <a:solidFill>
                <a:schemeClr val="tx1"/>
              </a:solidFill>
              <a:latin typeface="Comic Sans MS" panose="030F0702030302020204" pitchFamily="66" charset="0"/>
            </a:endParaRPr>
          </a:p>
          <a:p>
            <a:pPr algn="ctr"/>
            <a:r>
              <a:rPr lang="en-US" sz="2800" dirty="0" smtClean="0">
                <a:solidFill>
                  <a:schemeClr val="tx1"/>
                </a:solidFill>
                <a:latin typeface="Comic Sans MS" panose="030F0702030302020204" pitchFamily="66" charset="0"/>
              </a:rPr>
              <a:t> </a:t>
            </a:r>
            <a:r>
              <a:rPr lang="en-US" sz="2800" dirty="0">
                <a:solidFill>
                  <a:schemeClr val="tx1"/>
                </a:solidFill>
                <a:latin typeface="Comic Sans MS" panose="030F0702030302020204" pitchFamily="66" charset="0"/>
              </a:rPr>
              <a:t>A</a:t>
            </a:r>
            <a:r>
              <a:rPr lang="en-US" sz="2800" dirty="0" smtClean="0">
                <a:solidFill>
                  <a:schemeClr val="tx1"/>
                </a:solidFill>
                <a:latin typeface="Comic Sans MS" panose="030F0702030302020204" pitchFamily="66" charset="0"/>
              </a:rPr>
              <a:t>t 3 years</a:t>
            </a:r>
            <a:endParaRPr lang="en-US" sz="2800" dirty="0">
              <a:solidFill>
                <a:schemeClr val="tx1"/>
              </a:solidFill>
              <a:latin typeface="Comic Sans MS" panose="030F0702030302020204" pitchFamily="66" charset="0"/>
            </a:endParaRPr>
          </a:p>
        </p:txBody>
      </p:sp>
      <p:sp>
        <p:nvSpPr>
          <p:cNvPr id="22" name="Text Box 8"/>
          <p:cNvSpPr txBox="1">
            <a:spLocks noChangeArrowheads="1"/>
          </p:cNvSpPr>
          <p:nvPr/>
        </p:nvSpPr>
        <p:spPr bwMode="auto">
          <a:xfrm>
            <a:off x="7749991" y="2209800"/>
            <a:ext cx="936809"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+35 </a:t>
            </a:r>
            <a:endParaRPr lang="en-US" sz="2000" b="1" dirty="0">
              <a:solidFill>
                <a:schemeClr val="tx1"/>
              </a:solidFill>
              <a:latin typeface="Calibri" pitchFamily="34" charset="0"/>
              <a:cs typeface="Calibri" pitchFamily="34" charset="0"/>
            </a:endParaRPr>
          </a:p>
        </p:txBody>
      </p:sp>
      <p:sp>
        <p:nvSpPr>
          <p:cNvPr id="25" name="Text Box 8"/>
          <p:cNvSpPr txBox="1">
            <a:spLocks noChangeArrowheads="1"/>
          </p:cNvSpPr>
          <p:nvPr/>
        </p:nvSpPr>
        <p:spPr bwMode="auto">
          <a:xfrm>
            <a:off x="5305864" y="2057400"/>
            <a:ext cx="866336"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+11</a:t>
            </a:r>
            <a:endParaRPr lang="en-US" sz="2000" b="1" dirty="0">
              <a:solidFill>
                <a:schemeClr val="tx1"/>
              </a:solidFill>
              <a:latin typeface="Calibri" pitchFamily="34" charset="0"/>
              <a:cs typeface="Calibri" pitchFamily="34" charset="0"/>
            </a:endParaRPr>
          </a:p>
        </p:txBody>
      </p:sp>
      <p:sp>
        <p:nvSpPr>
          <p:cNvPr id="27" name="Text Box 8"/>
          <p:cNvSpPr txBox="1">
            <a:spLocks noChangeArrowheads="1"/>
          </p:cNvSpPr>
          <p:nvPr/>
        </p:nvSpPr>
        <p:spPr bwMode="auto">
          <a:xfrm>
            <a:off x="2551001" y="1200090"/>
            <a:ext cx="877999" cy="400110"/>
          </a:xfrm>
          <a:prstGeom prst="rect">
            <a:avLst/>
          </a:prstGeom>
          <a:noFill/>
          <a:ln w="9525">
            <a:noFill/>
            <a:miter lim="800000"/>
            <a:headEnd/>
            <a:tailEnd/>
          </a:ln>
        </p:spPr>
        <p:txBody>
          <a:bodyPr wrap="square">
            <a:spAutoFit/>
          </a:bodyPr>
          <a:lstStyle/>
          <a:p>
            <a:pPr algn="r">
              <a:spcBef>
                <a:spcPct val="50000"/>
              </a:spcBef>
            </a:pPr>
            <a:r>
              <a:rPr lang="en-US" sz="2000" b="1" dirty="0" smtClean="0">
                <a:solidFill>
                  <a:schemeClr val="tx1"/>
                </a:solidFill>
                <a:latin typeface="Calibri" pitchFamily="34" charset="0"/>
                <a:cs typeface="Calibri" pitchFamily="34" charset="0"/>
              </a:rPr>
              <a:t>+24</a:t>
            </a:r>
            <a:endParaRPr lang="en-US" sz="2000" b="1" dirty="0">
              <a:solidFill>
                <a:schemeClr val="tx1"/>
              </a:solidFill>
              <a:latin typeface="Calibri" pitchFamily="34" charset="0"/>
              <a:cs typeface="Calibri" pitchFamily="34" charset="0"/>
            </a:endParaRPr>
          </a:p>
        </p:txBody>
      </p:sp>
      <p:cxnSp>
        <p:nvCxnSpPr>
          <p:cNvPr id="21" name="Straight Arrow Connector 20"/>
          <p:cNvCxnSpPr/>
          <p:nvPr/>
        </p:nvCxnSpPr>
        <p:spPr>
          <a:xfrm flipH="1">
            <a:off x="2362200" y="2438400"/>
            <a:ext cx="1066800" cy="0"/>
          </a:xfrm>
          <a:prstGeom prst="straightConnector1">
            <a:avLst/>
          </a:prstGeom>
          <a:ln w="635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162800" y="2438400"/>
            <a:ext cx="587191"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248400" y="24384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34000" y="24384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419600" y="24384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505200" y="24384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37539" y="6324600"/>
            <a:ext cx="1749261" cy="307777"/>
          </a:xfrm>
          <a:prstGeom prst="rect">
            <a:avLst/>
          </a:prstGeom>
          <a:noFill/>
        </p:spPr>
        <p:txBody>
          <a:bodyPr wrap="none" rtlCol="0">
            <a:spAutoFit/>
          </a:bodyPr>
          <a:lstStyle/>
          <a:p>
            <a:r>
              <a:rPr lang="en-US" sz="1400" dirty="0" smtClean="0"/>
              <a:t>(Michel et al. 2016)</a:t>
            </a:r>
            <a:endParaRPr lang="en-US" sz="1400" dirty="0"/>
          </a:p>
        </p:txBody>
      </p:sp>
    </p:spTree>
    <p:extLst>
      <p:ext uri="{BB962C8B-B14F-4D97-AF65-F5344CB8AC3E}">
        <p14:creationId xmlns:p14="http://schemas.microsoft.com/office/powerpoint/2010/main" val="36052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096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428285603"/>
              </p:ext>
            </p:extLst>
          </p:nvPr>
        </p:nvGraphicFramePr>
        <p:xfrm>
          <a:off x="36342" y="1266855"/>
          <a:ext cx="9070794" cy="48981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228600" y="152400"/>
            <a:ext cx="8686800" cy="1066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Antler Score Comparison</a:t>
            </a:r>
            <a:endParaRPr kumimoji="0" lang="en-US" sz="2000" i="0" u="none" strike="noStrike" kern="0" cap="none" spc="0" normalizeH="0" baseline="0" noProof="0" dirty="0" smtClean="0">
              <a:ln>
                <a:noFill/>
              </a:ln>
              <a:solidFill>
                <a:sysClr val="windowText" lastClr="000000"/>
              </a:solidFill>
              <a:effectLst/>
              <a:uLnTx/>
              <a:uFillTx/>
              <a:latin typeface="Comic Sans MS" panose="030F070203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 At 3</a:t>
            </a:r>
            <a:r>
              <a:rPr kumimoji="0" lang="en-US" sz="2800" i="0" u="none" strike="noStrike" kern="0" cap="none" spc="0" normalizeH="0" noProof="0" dirty="0" smtClean="0">
                <a:ln>
                  <a:noFill/>
                </a:ln>
                <a:solidFill>
                  <a:sysClr val="windowText" lastClr="000000"/>
                </a:solidFill>
                <a:effectLst/>
                <a:uLnTx/>
                <a:uFillTx/>
                <a:latin typeface="Comic Sans MS" panose="030F0702030302020204" pitchFamily="66" charset="0"/>
              </a:rPr>
              <a:t> years</a:t>
            </a:r>
            <a:endParaRPr kumimoji="0" lang="en-US" sz="2800" i="0" u="none" strike="noStrike" kern="0" cap="none" spc="0" normalizeH="0" baseline="0" noProof="0" dirty="0">
              <a:ln>
                <a:noFill/>
              </a:ln>
              <a:solidFill>
                <a:sysClr val="windowText" lastClr="000000"/>
              </a:solidFill>
              <a:effectLst/>
              <a:uLnTx/>
              <a:uFillTx/>
              <a:latin typeface="Comic Sans MS" panose="030F0702030302020204" pitchFamily="66" charset="0"/>
            </a:endParaRPr>
          </a:p>
        </p:txBody>
      </p:sp>
    </p:spTree>
    <p:extLst>
      <p:ext uri="{BB962C8B-B14F-4D97-AF65-F5344CB8AC3E}">
        <p14:creationId xmlns:p14="http://schemas.microsoft.com/office/powerpoint/2010/main" val="904993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Comic Sans MS" panose="030F0702030302020204" pitchFamily="66" charset="0"/>
              </a:rPr>
              <a:t>Regional Body</a:t>
            </a:r>
            <a:r>
              <a:rPr sz="3600" dirty="0" smtClean="0">
                <a:latin typeface="Comic Sans MS" panose="030F0702030302020204" pitchFamily="66" charset="0"/>
              </a:rPr>
              <a:t> Size Variation</a:t>
            </a:r>
            <a:r>
              <a:rPr lang="en-US" sz="3600" dirty="0" smtClean="0">
                <a:latin typeface="Comic Sans MS" panose="030F0702030302020204" pitchFamily="66" charset="0"/>
              </a:rPr>
              <a:t> @ 4 </a:t>
            </a:r>
            <a:r>
              <a:rPr lang="en-US" sz="3600" dirty="0">
                <a:latin typeface="Comic Sans MS" panose="030F0702030302020204" pitchFamily="66" charset="0"/>
              </a:rPr>
              <a:t>Years</a:t>
            </a:r>
            <a:r>
              <a:rPr lang="en-US" sz="3200" dirty="0">
                <a:latin typeface="Comic Sans MS" panose="030F0702030302020204" pitchFamily="66" charset="0"/>
              </a:rPr>
              <a:t/>
            </a:r>
            <a:br>
              <a:rPr lang="en-US" sz="3200" dirty="0">
                <a:latin typeface="Comic Sans MS" panose="030F0702030302020204" pitchFamily="66" charset="0"/>
              </a:rPr>
            </a:br>
            <a:r>
              <a:rPr lang="en-US" sz="2700" dirty="0">
                <a:latin typeface="Comic Sans MS" panose="030F0702030302020204" pitchFamily="66" charset="0"/>
              </a:rPr>
              <a:t>(Harvested Bucks)</a:t>
            </a:r>
            <a:br>
              <a:rPr lang="en-US" sz="2700" dirty="0">
                <a:latin typeface="Comic Sans MS" panose="030F0702030302020204" pitchFamily="66" charset="0"/>
              </a:rPr>
            </a:br>
            <a:r>
              <a:rPr lang="en-US" sz="3200" dirty="0">
                <a:latin typeface="Comic Sans MS" panose="030F0702030302020204" pitchFamily="66" charset="0"/>
              </a:rPr>
              <a:t> </a:t>
            </a:r>
          </a:p>
        </p:txBody>
      </p:sp>
      <p:sp>
        <p:nvSpPr>
          <p:cNvPr id="4" name="AutoShape 7"/>
          <p:cNvSpPr>
            <a:spLocks noChangeAspect="1" noChangeArrowheads="1" noTextEdit="1"/>
          </p:cNvSpPr>
          <p:nvPr/>
        </p:nvSpPr>
        <p:spPr bwMode="auto">
          <a:xfrm>
            <a:off x="5410200" y="1981200"/>
            <a:ext cx="3051175" cy="4191000"/>
          </a:xfrm>
          <a:prstGeom prst="rect">
            <a:avLst/>
          </a:prstGeom>
          <a:noFill/>
          <a:ln w="9525">
            <a:noFill/>
            <a:miter lim="800000"/>
            <a:headEnd/>
            <a:tailEnd/>
          </a:ln>
        </p:spPr>
        <p:txBody>
          <a:bodyPr/>
          <a:lstStyle/>
          <a:p>
            <a:endParaRPr lang="en-US"/>
          </a:p>
        </p:txBody>
      </p:sp>
      <p:sp>
        <p:nvSpPr>
          <p:cNvPr id="5" name="Freeform 9"/>
          <p:cNvSpPr>
            <a:spLocks/>
          </p:cNvSpPr>
          <p:nvPr/>
        </p:nvSpPr>
        <p:spPr bwMode="auto">
          <a:xfrm>
            <a:off x="6124575" y="2144713"/>
            <a:ext cx="1171575" cy="3305175"/>
          </a:xfrm>
          <a:custGeom>
            <a:avLst/>
            <a:gdLst/>
            <a:ahLst/>
            <a:cxnLst>
              <a:cxn ang="0">
                <a:pos x="649" y="185"/>
              </a:cxn>
              <a:cxn ang="0">
                <a:pos x="713" y="387"/>
              </a:cxn>
              <a:cxn ang="0">
                <a:pos x="714" y="570"/>
              </a:cxn>
              <a:cxn ang="0">
                <a:pos x="709" y="812"/>
              </a:cxn>
              <a:cxn ang="0">
                <a:pos x="658" y="940"/>
              </a:cxn>
              <a:cxn ang="0">
                <a:pos x="607" y="1057"/>
              </a:cxn>
              <a:cxn ang="0">
                <a:pos x="495" y="1231"/>
              </a:cxn>
              <a:cxn ang="0">
                <a:pos x="377" y="1343"/>
              </a:cxn>
              <a:cxn ang="0">
                <a:pos x="334" y="1434"/>
              </a:cxn>
              <a:cxn ang="0">
                <a:pos x="278" y="1540"/>
              </a:cxn>
              <a:cxn ang="0">
                <a:pos x="207" y="1629"/>
              </a:cxn>
              <a:cxn ang="0">
                <a:pos x="150" y="1712"/>
              </a:cxn>
              <a:cxn ang="0">
                <a:pos x="105" y="1795"/>
              </a:cxn>
              <a:cxn ang="0">
                <a:pos x="86" y="1979"/>
              </a:cxn>
              <a:cxn ang="0">
                <a:pos x="38" y="2080"/>
              </a:cxn>
              <a:cxn ang="0">
                <a:pos x="15" y="2010"/>
              </a:cxn>
              <a:cxn ang="0">
                <a:pos x="32" y="1948"/>
              </a:cxn>
              <a:cxn ang="0">
                <a:pos x="47" y="1880"/>
              </a:cxn>
              <a:cxn ang="0">
                <a:pos x="87" y="1886"/>
              </a:cxn>
              <a:cxn ang="0">
                <a:pos x="102" y="1798"/>
              </a:cxn>
              <a:cxn ang="0">
                <a:pos x="65" y="1754"/>
              </a:cxn>
              <a:cxn ang="0">
                <a:pos x="129" y="1698"/>
              </a:cxn>
              <a:cxn ang="0">
                <a:pos x="136" y="1684"/>
              </a:cxn>
              <a:cxn ang="0">
                <a:pos x="187" y="1653"/>
              </a:cxn>
              <a:cxn ang="0">
                <a:pos x="214" y="1591"/>
              </a:cxn>
              <a:cxn ang="0">
                <a:pos x="238" y="1539"/>
              </a:cxn>
              <a:cxn ang="0">
                <a:pos x="301" y="1478"/>
              </a:cxn>
              <a:cxn ang="0">
                <a:pos x="230" y="1456"/>
              </a:cxn>
              <a:cxn ang="0">
                <a:pos x="310" y="1437"/>
              </a:cxn>
              <a:cxn ang="0">
                <a:pos x="346" y="1393"/>
              </a:cxn>
              <a:cxn ang="0">
                <a:pos x="301" y="1368"/>
              </a:cxn>
              <a:cxn ang="0">
                <a:pos x="272" y="1328"/>
              </a:cxn>
              <a:cxn ang="0">
                <a:pos x="282" y="1307"/>
              </a:cxn>
              <a:cxn ang="0">
                <a:pos x="292" y="1253"/>
              </a:cxn>
              <a:cxn ang="0">
                <a:pos x="250" y="1255"/>
              </a:cxn>
              <a:cxn ang="0">
                <a:pos x="278" y="1193"/>
              </a:cxn>
              <a:cxn ang="0">
                <a:pos x="231" y="1138"/>
              </a:cxn>
              <a:cxn ang="0">
                <a:pos x="272" y="1071"/>
              </a:cxn>
              <a:cxn ang="0">
                <a:pos x="236" y="1090"/>
              </a:cxn>
              <a:cxn ang="0">
                <a:pos x="233" y="1034"/>
              </a:cxn>
              <a:cxn ang="0">
                <a:pos x="221" y="968"/>
              </a:cxn>
              <a:cxn ang="0">
                <a:pos x="274" y="921"/>
              </a:cxn>
              <a:cxn ang="0">
                <a:pos x="252" y="898"/>
              </a:cxn>
              <a:cxn ang="0">
                <a:pos x="276" y="801"/>
              </a:cxn>
              <a:cxn ang="0">
                <a:pos x="249" y="814"/>
              </a:cxn>
              <a:cxn ang="0">
                <a:pos x="229" y="807"/>
              </a:cxn>
              <a:cxn ang="0">
                <a:pos x="213" y="761"/>
              </a:cxn>
              <a:cxn ang="0">
                <a:pos x="244" y="708"/>
              </a:cxn>
              <a:cxn ang="0">
                <a:pos x="247" y="683"/>
              </a:cxn>
              <a:cxn ang="0">
                <a:pos x="246" y="652"/>
              </a:cxn>
              <a:cxn ang="0">
                <a:pos x="305" y="621"/>
              </a:cxn>
              <a:cxn ang="0">
                <a:pos x="300" y="547"/>
              </a:cxn>
              <a:cxn ang="0">
                <a:pos x="310" y="535"/>
              </a:cxn>
              <a:cxn ang="0">
                <a:pos x="361" y="491"/>
              </a:cxn>
              <a:cxn ang="0">
                <a:pos x="365" y="442"/>
              </a:cxn>
              <a:cxn ang="0">
                <a:pos x="341" y="405"/>
              </a:cxn>
              <a:cxn ang="0">
                <a:pos x="413" y="379"/>
              </a:cxn>
              <a:cxn ang="0">
                <a:pos x="445" y="347"/>
              </a:cxn>
              <a:cxn ang="0">
                <a:pos x="502" y="295"/>
              </a:cxn>
              <a:cxn ang="0">
                <a:pos x="497" y="190"/>
              </a:cxn>
              <a:cxn ang="0">
                <a:pos x="529" y="187"/>
              </a:cxn>
              <a:cxn ang="0">
                <a:pos x="552" y="137"/>
              </a:cxn>
              <a:cxn ang="0">
                <a:pos x="686" y="1"/>
              </a:cxn>
            </a:cxnLst>
            <a:rect l="0" t="0" r="r" b="b"/>
            <a:pathLst>
              <a:path w="738" h="2082">
                <a:moveTo>
                  <a:pt x="686" y="1"/>
                </a:moveTo>
                <a:lnTo>
                  <a:pt x="686" y="2"/>
                </a:lnTo>
                <a:lnTo>
                  <a:pt x="686" y="5"/>
                </a:lnTo>
                <a:lnTo>
                  <a:pt x="687" y="8"/>
                </a:lnTo>
                <a:lnTo>
                  <a:pt x="687" y="11"/>
                </a:lnTo>
                <a:lnTo>
                  <a:pt x="687" y="19"/>
                </a:lnTo>
                <a:lnTo>
                  <a:pt x="686" y="21"/>
                </a:lnTo>
                <a:lnTo>
                  <a:pt x="686" y="25"/>
                </a:lnTo>
                <a:lnTo>
                  <a:pt x="686" y="31"/>
                </a:lnTo>
                <a:lnTo>
                  <a:pt x="683" y="36"/>
                </a:lnTo>
                <a:lnTo>
                  <a:pt x="683" y="45"/>
                </a:lnTo>
                <a:lnTo>
                  <a:pt x="681" y="49"/>
                </a:lnTo>
                <a:lnTo>
                  <a:pt x="678" y="54"/>
                </a:lnTo>
                <a:lnTo>
                  <a:pt x="676" y="58"/>
                </a:lnTo>
                <a:lnTo>
                  <a:pt x="672" y="61"/>
                </a:lnTo>
                <a:lnTo>
                  <a:pt x="671" y="64"/>
                </a:lnTo>
                <a:lnTo>
                  <a:pt x="668" y="69"/>
                </a:lnTo>
                <a:lnTo>
                  <a:pt x="667" y="73"/>
                </a:lnTo>
                <a:lnTo>
                  <a:pt x="666" y="76"/>
                </a:lnTo>
                <a:lnTo>
                  <a:pt x="664" y="80"/>
                </a:lnTo>
                <a:lnTo>
                  <a:pt x="662" y="83"/>
                </a:lnTo>
                <a:lnTo>
                  <a:pt x="662" y="87"/>
                </a:lnTo>
                <a:lnTo>
                  <a:pt x="661" y="91"/>
                </a:lnTo>
                <a:lnTo>
                  <a:pt x="661" y="97"/>
                </a:lnTo>
                <a:lnTo>
                  <a:pt x="660" y="101"/>
                </a:lnTo>
                <a:lnTo>
                  <a:pt x="658" y="104"/>
                </a:lnTo>
                <a:lnTo>
                  <a:pt x="658" y="108"/>
                </a:lnTo>
                <a:lnTo>
                  <a:pt x="660" y="113"/>
                </a:lnTo>
                <a:lnTo>
                  <a:pt x="662" y="117"/>
                </a:lnTo>
                <a:lnTo>
                  <a:pt x="663" y="124"/>
                </a:lnTo>
                <a:lnTo>
                  <a:pt x="665" y="126"/>
                </a:lnTo>
                <a:lnTo>
                  <a:pt x="667" y="134"/>
                </a:lnTo>
                <a:lnTo>
                  <a:pt x="667" y="138"/>
                </a:lnTo>
                <a:lnTo>
                  <a:pt x="667" y="146"/>
                </a:lnTo>
                <a:lnTo>
                  <a:pt x="666" y="150"/>
                </a:lnTo>
                <a:lnTo>
                  <a:pt x="664" y="154"/>
                </a:lnTo>
                <a:lnTo>
                  <a:pt x="662" y="161"/>
                </a:lnTo>
                <a:lnTo>
                  <a:pt x="659" y="167"/>
                </a:lnTo>
                <a:lnTo>
                  <a:pt x="657" y="173"/>
                </a:lnTo>
                <a:lnTo>
                  <a:pt x="653" y="177"/>
                </a:lnTo>
                <a:lnTo>
                  <a:pt x="653" y="182"/>
                </a:lnTo>
                <a:lnTo>
                  <a:pt x="649" y="185"/>
                </a:lnTo>
                <a:lnTo>
                  <a:pt x="648" y="190"/>
                </a:lnTo>
                <a:lnTo>
                  <a:pt x="648" y="197"/>
                </a:lnTo>
                <a:lnTo>
                  <a:pt x="649" y="201"/>
                </a:lnTo>
                <a:lnTo>
                  <a:pt x="653" y="208"/>
                </a:lnTo>
                <a:lnTo>
                  <a:pt x="653" y="215"/>
                </a:lnTo>
                <a:lnTo>
                  <a:pt x="654" y="221"/>
                </a:lnTo>
                <a:lnTo>
                  <a:pt x="657" y="226"/>
                </a:lnTo>
                <a:lnTo>
                  <a:pt x="658" y="233"/>
                </a:lnTo>
                <a:lnTo>
                  <a:pt x="661" y="242"/>
                </a:lnTo>
                <a:lnTo>
                  <a:pt x="663" y="249"/>
                </a:lnTo>
                <a:lnTo>
                  <a:pt x="665" y="256"/>
                </a:lnTo>
                <a:lnTo>
                  <a:pt x="665" y="265"/>
                </a:lnTo>
                <a:lnTo>
                  <a:pt x="669" y="271"/>
                </a:lnTo>
                <a:lnTo>
                  <a:pt x="673" y="274"/>
                </a:lnTo>
                <a:lnTo>
                  <a:pt x="678" y="280"/>
                </a:lnTo>
                <a:lnTo>
                  <a:pt x="681" y="284"/>
                </a:lnTo>
                <a:lnTo>
                  <a:pt x="686" y="286"/>
                </a:lnTo>
                <a:lnTo>
                  <a:pt x="686" y="288"/>
                </a:lnTo>
                <a:lnTo>
                  <a:pt x="686" y="290"/>
                </a:lnTo>
                <a:lnTo>
                  <a:pt x="690" y="295"/>
                </a:lnTo>
                <a:lnTo>
                  <a:pt x="693" y="298"/>
                </a:lnTo>
                <a:lnTo>
                  <a:pt x="697" y="302"/>
                </a:lnTo>
                <a:lnTo>
                  <a:pt x="704" y="306"/>
                </a:lnTo>
                <a:lnTo>
                  <a:pt x="705" y="311"/>
                </a:lnTo>
                <a:lnTo>
                  <a:pt x="708" y="318"/>
                </a:lnTo>
                <a:lnTo>
                  <a:pt x="709" y="321"/>
                </a:lnTo>
                <a:lnTo>
                  <a:pt x="708" y="324"/>
                </a:lnTo>
                <a:lnTo>
                  <a:pt x="712" y="332"/>
                </a:lnTo>
                <a:lnTo>
                  <a:pt x="715" y="337"/>
                </a:lnTo>
                <a:lnTo>
                  <a:pt x="715" y="341"/>
                </a:lnTo>
                <a:lnTo>
                  <a:pt x="714" y="346"/>
                </a:lnTo>
                <a:lnTo>
                  <a:pt x="715" y="349"/>
                </a:lnTo>
                <a:lnTo>
                  <a:pt x="718" y="347"/>
                </a:lnTo>
                <a:lnTo>
                  <a:pt x="721" y="348"/>
                </a:lnTo>
                <a:lnTo>
                  <a:pt x="724" y="350"/>
                </a:lnTo>
                <a:lnTo>
                  <a:pt x="726" y="354"/>
                </a:lnTo>
                <a:lnTo>
                  <a:pt x="725" y="361"/>
                </a:lnTo>
                <a:lnTo>
                  <a:pt x="722" y="367"/>
                </a:lnTo>
                <a:lnTo>
                  <a:pt x="719" y="371"/>
                </a:lnTo>
                <a:lnTo>
                  <a:pt x="716" y="376"/>
                </a:lnTo>
                <a:lnTo>
                  <a:pt x="713" y="380"/>
                </a:lnTo>
                <a:lnTo>
                  <a:pt x="713" y="387"/>
                </a:lnTo>
                <a:lnTo>
                  <a:pt x="714" y="388"/>
                </a:lnTo>
                <a:lnTo>
                  <a:pt x="713" y="391"/>
                </a:lnTo>
                <a:lnTo>
                  <a:pt x="714" y="396"/>
                </a:lnTo>
                <a:lnTo>
                  <a:pt x="714" y="399"/>
                </a:lnTo>
                <a:lnTo>
                  <a:pt x="713" y="402"/>
                </a:lnTo>
                <a:lnTo>
                  <a:pt x="712" y="408"/>
                </a:lnTo>
                <a:lnTo>
                  <a:pt x="710" y="410"/>
                </a:lnTo>
                <a:lnTo>
                  <a:pt x="708" y="414"/>
                </a:lnTo>
                <a:lnTo>
                  <a:pt x="708" y="418"/>
                </a:lnTo>
                <a:lnTo>
                  <a:pt x="708" y="422"/>
                </a:lnTo>
                <a:lnTo>
                  <a:pt x="710" y="424"/>
                </a:lnTo>
                <a:lnTo>
                  <a:pt x="714" y="426"/>
                </a:lnTo>
                <a:lnTo>
                  <a:pt x="714" y="434"/>
                </a:lnTo>
                <a:lnTo>
                  <a:pt x="712" y="436"/>
                </a:lnTo>
                <a:lnTo>
                  <a:pt x="711" y="442"/>
                </a:lnTo>
                <a:lnTo>
                  <a:pt x="711" y="448"/>
                </a:lnTo>
                <a:lnTo>
                  <a:pt x="712" y="451"/>
                </a:lnTo>
                <a:lnTo>
                  <a:pt x="712" y="455"/>
                </a:lnTo>
                <a:lnTo>
                  <a:pt x="712" y="459"/>
                </a:lnTo>
                <a:lnTo>
                  <a:pt x="712" y="465"/>
                </a:lnTo>
                <a:lnTo>
                  <a:pt x="710" y="469"/>
                </a:lnTo>
                <a:lnTo>
                  <a:pt x="707" y="472"/>
                </a:lnTo>
                <a:lnTo>
                  <a:pt x="703" y="474"/>
                </a:lnTo>
                <a:lnTo>
                  <a:pt x="703" y="477"/>
                </a:lnTo>
                <a:lnTo>
                  <a:pt x="705" y="480"/>
                </a:lnTo>
                <a:lnTo>
                  <a:pt x="707" y="481"/>
                </a:lnTo>
                <a:lnTo>
                  <a:pt x="705" y="485"/>
                </a:lnTo>
                <a:lnTo>
                  <a:pt x="705" y="488"/>
                </a:lnTo>
                <a:lnTo>
                  <a:pt x="707" y="490"/>
                </a:lnTo>
                <a:lnTo>
                  <a:pt x="708" y="497"/>
                </a:lnTo>
                <a:lnTo>
                  <a:pt x="709" y="504"/>
                </a:lnTo>
                <a:lnTo>
                  <a:pt x="710" y="510"/>
                </a:lnTo>
                <a:lnTo>
                  <a:pt x="711" y="515"/>
                </a:lnTo>
                <a:lnTo>
                  <a:pt x="713" y="516"/>
                </a:lnTo>
                <a:lnTo>
                  <a:pt x="714" y="523"/>
                </a:lnTo>
                <a:lnTo>
                  <a:pt x="714" y="527"/>
                </a:lnTo>
                <a:lnTo>
                  <a:pt x="714" y="534"/>
                </a:lnTo>
                <a:lnTo>
                  <a:pt x="712" y="542"/>
                </a:lnTo>
                <a:lnTo>
                  <a:pt x="713" y="548"/>
                </a:lnTo>
                <a:lnTo>
                  <a:pt x="715" y="557"/>
                </a:lnTo>
                <a:lnTo>
                  <a:pt x="715" y="563"/>
                </a:lnTo>
                <a:lnTo>
                  <a:pt x="714" y="570"/>
                </a:lnTo>
                <a:lnTo>
                  <a:pt x="714" y="575"/>
                </a:lnTo>
                <a:lnTo>
                  <a:pt x="717" y="580"/>
                </a:lnTo>
                <a:lnTo>
                  <a:pt x="719" y="584"/>
                </a:lnTo>
                <a:lnTo>
                  <a:pt x="717" y="586"/>
                </a:lnTo>
                <a:lnTo>
                  <a:pt x="716" y="593"/>
                </a:lnTo>
                <a:lnTo>
                  <a:pt x="718" y="599"/>
                </a:lnTo>
                <a:lnTo>
                  <a:pt x="721" y="607"/>
                </a:lnTo>
                <a:lnTo>
                  <a:pt x="723" y="615"/>
                </a:lnTo>
                <a:lnTo>
                  <a:pt x="721" y="621"/>
                </a:lnTo>
                <a:lnTo>
                  <a:pt x="723" y="631"/>
                </a:lnTo>
                <a:lnTo>
                  <a:pt x="726" y="632"/>
                </a:lnTo>
                <a:lnTo>
                  <a:pt x="728" y="631"/>
                </a:lnTo>
                <a:lnTo>
                  <a:pt x="731" y="635"/>
                </a:lnTo>
                <a:lnTo>
                  <a:pt x="733" y="637"/>
                </a:lnTo>
                <a:lnTo>
                  <a:pt x="737" y="639"/>
                </a:lnTo>
                <a:lnTo>
                  <a:pt x="738" y="643"/>
                </a:lnTo>
                <a:lnTo>
                  <a:pt x="737" y="648"/>
                </a:lnTo>
                <a:lnTo>
                  <a:pt x="731" y="650"/>
                </a:lnTo>
                <a:lnTo>
                  <a:pt x="728" y="654"/>
                </a:lnTo>
                <a:lnTo>
                  <a:pt x="726" y="666"/>
                </a:lnTo>
                <a:lnTo>
                  <a:pt x="720" y="674"/>
                </a:lnTo>
                <a:lnTo>
                  <a:pt x="721" y="695"/>
                </a:lnTo>
                <a:lnTo>
                  <a:pt x="723" y="708"/>
                </a:lnTo>
                <a:lnTo>
                  <a:pt x="722" y="713"/>
                </a:lnTo>
                <a:lnTo>
                  <a:pt x="721" y="718"/>
                </a:lnTo>
                <a:lnTo>
                  <a:pt x="721" y="724"/>
                </a:lnTo>
                <a:lnTo>
                  <a:pt x="720" y="729"/>
                </a:lnTo>
                <a:lnTo>
                  <a:pt x="719" y="733"/>
                </a:lnTo>
                <a:lnTo>
                  <a:pt x="719" y="740"/>
                </a:lnTo>
                <a:lnTo>
                  <a:pt x="719" y="744"/>
                </a:lnTo>
                <a:lnTo>
                  <a:pt x="719" y="752"/>
                </a:lnTo>
                <a:lnTo>
                  <a:pt x="718" y="760"/>
                </a:lnTo>
                <a:lnTo>
                  <a:pt x="719" y="766"/>
                </a:lnTo>
                <a:lnTo>
                  <a:pt x="720" y="773"/>
                </a:lnTo>
                <a:lnTo>
                  <a:pt x="720" y="776"/>
                </a:lnTo>
                <a:lnTo>
                  <a:pt x="718" y="780"/>
                </a:lnTo>
                <a:lnTo>
                  <a:pt x="716" y="783"/>
                </a:lnTo>
                <a:lnTo>
                  <a:pt x="713" y="786"/>
                </a:lnTo>
                <a:lnTo>
                  <a:pt x="714" y="793"/>
                </a:lnTo>
                <a:lnTo>
                  <a:pt x="714" y="799"/>
                </a:lnTo>
                <a:lnTo>
                  <a:pt x="712" y="804"/>
                </a:lnTo>
                <a:lnTo>
                  <a:pt x="709" y="812"/>
                </a:lnTo>
                <a:lnTo>
                  <a:pt x="707" y="814"/>
                </a:lnTo>
                <a:lnTo>
                  <a:pt x="705" y="819"/>
                </a:lnTo>
                <a:lnTo>
                  <a:pt x="702" y="823"/>
                </a:lnTo>
                <a:lnTo>
                  <a:pt x="699" y="828"/>
                </a:lnTo>
                <a:lnTo>
                  <a:pt x="695" y="829"/>
                </a:lnTo>
                <a:lnTo>
                  <a:pt x="694" y="832"/>
                </a:lnTo>
                <a:lnTo>
                  <a:pt x="695" y="835"/>
                </a:lnTo>
                <a:lnTo>
                  <a:pt x="694" y="838"/>
                </a:lnTo>
                <a:lnTo>
                  <a:pt x="688" y="842"/>
                </a:lnTo>
                <a:lnTo>
                  <a:pt x="686" y="843"/>
                </a:lnTo>
                <a:lnTo>
                  <a:pt x="685" y="842"/>
                </a:lnTo>
                <a:lnTo>
                  <a:pt x="682" y="844"/>
                </a:lnTo>
                <a:lnTo>
                  <a:pt x="681" y="847"/>
                </a:lnTo>
                <a:lnTo>
                  <a:pt x="680" y="847"/>
                </a:lnTo>
                <a:lnTo>
                  <a:pt x="676" y="851"/>
                </a:lnTo>
                <a:lnTo>
                  <a:pt x="676" y="854"/>
                </a:lnTo>
                <a:lnTo>
                  <a:pt x="676" y="859"/>
                </a:lnTo>
                <a:lnTo>
                  <a:pt x="677" y="867"/>
                </a:lnTo>
                <a:lnTo>
                  <a:pt x="679" y="874"/>
                </a:lnTo>
                <a:lnTo>
                  <a:pt x="678" y="879"/>
                </a:lnTo>
                <a:lnTo>
                  <a:pt x="678" y="885"/>
                </a:lnTo>
                <a:lnTo>
                  <a:pt x="678" y="887"/>
                </a:lnTo>
                <a:lnTo>
                  <a:pt x="676" y="889"/>
                </a:lnTo>
                <a:lnTo>
                  <a:pt x="678" y="893"/>
                </a:lnTo>
                <a:lnTo>
                  <a:pt x="681" y="896"/>
                </a:lnTo>
                <a:lnTo>
                  <a:pt x="681" y="902"/>
                </a:lnTo>
                <a:lnTo>
                  <a:pt x="682" y="904"/>
                </a:lnTo>
                <a:lnTo>
                  <a:pt x="684" y="906"/>
                </a:lnTo>
                <a:lnTo>
                  <a:pt x="686" y="907"/>
                </a:lnTo>
                <a:lnTo>
                  <a:pt x="684" y="912"/>
                </a:lnTo>
                <a:lnTo>
                  <a:pt x="681" y="913"/>
                </a:lnTo>
                <a:lnTo>
                  <a:pt x="678" y="917"/>
                </a:lnTo>
                <a:lnTo>
                  <a:pt x="678" y="919"/>
                </a:lnTo>
                <a:lnTo>
                  <a:pt x="681" y="921"/>
                </a:lnTo>
                <a:lnTo>
                  <a:pt x="680" y="925"/>
                </a:lnTo>
                <a:lnTo>
                  <a:pt x="679" y="930"/>
                </a:lnTo>
                <a:lnTo>
                  <a:pt x="676" y="932"/>
                </a:lnTo>
                <a:lnTo>
                  <a:pt x="673" y="936"/>
                </a:lnTo>
                <a:lnTo>
                  <a:pt x="665" y="938"/>
                </a:lnTo>
                <a:lnTo>
                  <a:pt x="662" y="938"/>
                </a:lnTo>
                <a:lnTo>
                  <a:pt x="659" y="938"/>
                </a:lnTo>
                <a:lnTo>
                  <a:pt x="658" y="940"/>
                </a:lnTo>
                <a:lnTo>
                  <a:pt x="658" y="945"/>
                </a:lnTo>
                <a:lnTo>
                  <a:pt x="659" y="950"/>
                </a:lnTo>
                <a:lnTo>
                  <a:pt x="658" y="954"/>
                </a:lnTo>
                <a:lnTo>
                  <a:pt x="659" y="955"/>
                </a:lnTo>
                <a:lnTo>
                  <a:pt x="658" y="959"/>
                </a:lnTo>
                <a:lnTo>
                  <a:pt x="657" y="962"/>
                </a:lnTo>
                <a:lnTo>
                  <a:pt x="656" y="968"/>
                </a:lnTo>
                <a:lnTo>
                  <a:pt x="661" y="983"/>
                </a:lnTo>
                <a:lnTo>
                  <a:pt x="660" y="986"/>
                </a:lnTo>
                <a:lnTo>
                  <a:pt x="658" y="990"/>
                </a:lnTo>
                <a:lnTo>
                  <a:pt x="655" y="992"/>
                </a:lnTo>
                <a:lnTo>
                  <a:pt x="653" y="995"/>
                </a:lnTo>
                <a:lnTo>
                  <a:pt x="651" y="996"/>
                </a:lnTo>
                <a:lnTo>
                  <a:pt x="647" y="995"/>
                </a:lnTo>
                <a:lnTo>
                  <a:pt x="645" y="998"/>
                </a:lnTo>
                <a:lnTo>
                  <a:pt x="644" y="1001"/>
                </a:lnTo>
                <a:lnTo>
                  <a:pt x="640" y="1004"/>
                </a:lnTo>
                <a:lnTo>
                  <a:pt x="639" y="1007"/>
                </a:lnTo>
                <a:lnTo>
                  <a:pt x="638" y="1010"/>
                </a:lnTo>
                <a:lnTo>
                  <a:pt x="636" y="1015"/>
                </a:lnTo>
                <a:lnTo>
                  <a:pt x="639" y="1015"/>
                </a:lnTo>
                <a:lnTo>
                  <a:pt x="636" y="1017"/>
                </a:lnTo>
                <a:lnTo>
                  <a:pt x="638" y="1020"/>
                </a:lnTo>
                <a:lnTo>
                  <a:pt x="638" y="1024"/>
                </a:lnTo>
                <a:lnTo>
                  <a:pt x="638" y="1025"/>
                </a:lnTo>
                <a:lnTo>
                  <a:pt x="638" y="1027"/>
                </a:lnTo>
                <a:lnTo>
                  <a:pt x="635" y="1029"/>
                </a:lnTo>
                <a:lnTo>
                  <a:pt x="634" y="1029"/>
                </a:lnTo>
                <a:lnTo>
                  <a:pt x="631" y="1031"/>
                </a:lnTo>
                <a:lnTo>
                  <a:pt x="629" y="1034"/>
                </a:lnTo>
                <a:lnTo>
                  <a:pt x="627" y="1037"/>
                </a:lnTo>
                <a:lnTo>
                  <a:pt x="625" y="1039"/>
                </a:lnTo>
                <a:lnTo>
                  <a:pt x="620" y="1041"/>
                </a:lnTo>
                <a:lnTo>
                  <a:pt x="617" y="1042"/>
                </a:lnTo>
                <a:lnTo>
                  <a:pt x="615" y="1043"/>
                </a:lnTo>
                <a:lnTo>
                  <a:pt x="613" y="1046"/>
                </a:lnTo>
                <a:lnTo>
                  <a:pt x="612" y="1048"/>
                </a:lnTo>
                <a:lnTo>
                  <a:pt x="611" y="1051"/>
                </a:lnTo>
                <a:lnTo>
                  <a:pt x="611" y="1053"/>
                </a:lnTo>
                <a:lnTo>
                  <a:pt x="611" y="1054"/>
                </a:lnTo>
                <a:lnTo>
                  <a:pt x="608" y="1055"/>
                </a:lnTo>
                <a:lnTo>
                  <a:pt x="607" y="1057"/>
                </a:lnTo>
                <a:lnTo>
                  <a:pt x="605" y="1057"/>
                </a:lnTo>
                <a:lnTo>
                  <a:pt x="602" y="1057"/>
                </a:lnTo>
                <a:lnTo>
                  <a:pt x="599" y="1060"/>
                </a:lnTo>
                <a:lnTo>
                  <a:pt x="594" y="1062"/>
                </a:lnTo>
                <a:lnTo>
                  <a:pt x="591" y="1063"/>
                </a:lnTo>
                <a:lnTo>
                  <a:pt x="587" y="1067"/>
                </a:lnTo>
                <a:lnTo>
                  <a:pt x="584" y="1071"/>
                </a:lnTo>
                <a:lnTo>
                  <a:pt x="582" y="1075"/>
                </a:lnTo>
                <a:lnTo>
                  <a:pt x="579" y="1079"/>
                </a:lnTo>
                <a:lnTo>
                  <a:pt x="578" y="1083"/>
                </a:lnTo>
                <a:lnTo>
                  <a:pt x="575" y="1087"/>
                </a:lnTo>
                <a:lnTo>
                  <a:pt x="573" y="1095"/>
                </a:lnTo>
                <a:lnTo>
                  <a:pt x="572" y="1101"/>
                </a:lnTo>
                <a:lnTo>
                  <a:pt x="569" y="1104"/>
                </a:lnTo>
                <a:lnTo>
                  <a:pt x="570" y="1113"/>
                </a:lnTo>
                <a:lnTo>
                  <a:pt x="570" y="1116"/>
                </a:lnTo>
                <a:lnTo>
                  <a:pt x="570" y="1120"/>
                </a:lnTo>
                <a:lnTo>
                  <a:pt x="567" y="1120"/>
                </a:lnTo>
                <a:lnTo>
                  <a:pt x="565" y="1122"/>
                </a:lnTo>
                <a:lnTo>
                  <a:pt x="563" y="1124"/>
                </a:lnTo>
                <a:lnTo>
                  <a:pt x="559" y="1125"/>
                </a:lnTo>
                <a:lnTo>
                  <a:pt x="555" y="1127"/>
                </a:lnTo>
                <a:lnTo>
                  <a:pt x="552" y="1130"/>
                </a:lnTo>
                <a:lnTo>
                  <a:pt x="550" y="1133"/>
                </a:lnTo>
                <a:lnTo>
                  <a:pt x="546" y="1138"/>
                </a:lnTo>
                <a:lnTo>
                  <a:pt x="545" y="1141"/>
                </a:lnTo>
                <a:lnTo>
                  <a:pt x="544" y="1145"/>
                </a:lnTo>
                <a:lnTo>
                  <a:pt x="540" y="1150"/>
                </a:lnTo>
                <a:lnTo>
                  <a:pt x="536" y="1156"/>
                </a:lnTo>
                <a:lnTo>
                  <a:pt x="533" y="1162"/>
                </a:lnTo>
                <a:lnTo>
                  <a:pt x="529" y="1170"/>
                </a:lnTo>
                <a:lnTo>
                  <a:pt x="525" y="1179"/>
                </a:lnTo>
                <a:lnTo>
                  <a:pt x="521" y="1184"/>
                </a:lnTo>
                <a:lnTo>
                  <a:pt x="518" y="1191"/>
                </a:lnTo>
                <a:lnTo>
                  <a:pt x="517" y="1194"/>
                </a:lnTo>
                <a:lnTo>
                  <a:pt x="514" y="1196"/>
                </a:lnTo>
                <a:lnTo>
                  <a:pt x="512" y="1200"/>
                </a:lnTo>
                <a:lnTo>
                  <a:pt x="507" y="1207"/>
                </a:lnTo>
                <a:lnTo>
                  <a:pt x="505" y="1213"/>
                </a:lnTo>
                <a:lnTo>
                  <a:pt x="503" y="1220"/>
                </a:lnTo>
                <a:lnTo>
                  <a:pt x="499" y="1226"/>
                </a:lnTo>
                <a:lnTo>
                  <a:pt x="495" y="1231"/>
                </a:lnTo>
                <a:lnTo>
                  <a:pt x="492" y="1237"/>
                </a:lnTo>
                <a:lnTo>
                  <a:pt x="488" y="1242"/>
                </a:lnTo>
                <a:lnTo>
                  <a:pt x="484" y="1245"/>
                </a:lnTo>
                <a:lnTo>
                  <a:pt x="481" y="1249"/>
                </a:lnTo>
                <a:lnTo>
                  <a:pt x="479" y="1250"/>
                </a:lnTo>
                <a:lnTo>
                  <a:pt x="475" y="1253"/>
                </a:lnTo>
                <a:lnTo>
                  <a:pt x="473" y="1254"/>
                </a:lnTo>
                <a:lnTo>
                  <a:pt x="470" y="1256"/>
                </a:lnTo>
                <a:lnTo>
                  <a:pt x="466" y="1259"/>
                </a:lnTo>
                <a:lnTo>
                  <a:pt x="463" y="1260"/>
                </a:lnTo>
                <a:lnTo>
                  <a:pt x="460" y="1261"/>
                </a:lnTo>
                <a:lnTo>
                  <a:pt x="456" y="1261"/>
                </a:lnTo>
                <a:lnTo>
                  <a:pt x="451" y="1263"/>
                </a:lnTo>
                <a:lnTo>
                  <a:pt x="445" y="1264"/>
                </a:lnTo>
                <a:lnTo>
                  <a:pt x="438" y="1264"/>
                </a:lnTo>
                <a:lnTo>
                  <a:pt x="432" y="1264"/>
                </a:lnTo>
                <a:lnTo>
                  <a:pt x="427" y="1268"/>
                </a:lnTo>
                <a:lnTo>
                  <a:pt x="423" y="1273"/>
                </a:lnTo>
                <a:lnTo>
                  <a:pt x="419" y="1277"/>
                </a:lnTo>
                <a:lnTo>
                  <a:pt x="416" y="1279"/>
                </a:lnTo>
                <a:lnTo>
                  <a:pt x="413" y="1281"/>
                </a:lnTo>
                <a:lnTo>
                  <a:pt x="410" y="1283"/>
                </a:lnTo>
                <a:lnTo>
                  <a:pt x="406" y="1285"/>
                </a:lnTo>
                <a:lnTo>
                  <a:pt x="398" y="1289"/>
                </a:lnTo>
                <a:lnTo>
                  <a:pt x="396" y="1292"/>
                </a:lnTo>
                <a:lnTo>
                  <a:pt x="395" y="1294"/>
                </a:lnTo>
                <a:lnTo>
                  <a:pt x="392" y="1296"/>
                </a:lnTo>
                <a:lnTo>
                  <a:pt x="390" y="1300"/>
                </a:lnTo>
                <a:lnTo>
                  <a:pt x="390" y="1305"/>
                </a:lnTo>
                <a:lnTo>
                  <a:pt x="388" y="1308"/>
                </a:lnTo>
                <a:lnTo>
                  <a:pt x="386" y="1311"/>
                </a:lnTo>
                <a:lnTo>
                  <a:pt x="385" y="1314"/>
                </a:lnTo>
                <a:lnTo>
                  <a:pt x="385" y="1318"/>
                </a:lnTo>
                <a:lnTo>
                  <a:pt x="381" y="1323"/>
                </a:lnTo>
                <a:lnTo>
                  <a:pt x="380" y="1329"/>
                </a:lnTo>
                <a:lnTo>
                  <a:pt x="381" y="1332"/>
                </a:lnTo>
                <a:lnTo>
                  <a:pt x="381" y="1334"/>
                </a:lnTo>
                <a:lnTo>
                  <a:pt x="380" y="1335"/>
                </a:lnTo>
                <a:lnTo>
                  <a:pt x="380" y="1337"/>
                </a:lnTo>
                <a:lnTo>
                  <a:pt x="379" y="1339"/>
                </a:lnTo>
                <a:lnTo>
                  <a:pt x="378" y="1343"/>
                </a:lnTo>
                <a:lnTo>
                  <a:pt x="377" y="1343"/>
                </a:lnTo>
                <a:lnTo>
                  <a:pt x="376" y="1344"/>
                </a:lnTo>
                <a:lnTo>
                  <a:pt x="375" y="1346"/>
                </a:lnTo>
                <a:lnTo>
                  <a:pt x="374" y="1347"/>
                </a:lnTo>
                <a:lnTo>
                  <a:pt x="372" y="1348"/>
                </a:lnTo>
                <a:lnTo>
                  <a:pt x="370" y="1349"/>
                </a:lnTo>
                <a:lnTo>
                  <a:pt x="369" y="1351"/>
                </a:lnTo>
                <a:lnTo>
                  <a:pt x="368" y="1352"/>
                </a:lnTo>
                <a:lnTo>
                  <a:pt x="366" y="1353"/>
                </a:lnTo>
                <a:lnTo>
                  <a:pt x="365" y="1356"/>
                </a:lnTo>
                <a:lnTo>
                  <a:pt x="364" y="1358"/>
                </a:lnTo>
                <a:lnTo>
                  <a:pt x="363" y="1361"/>
                </a:lnTo>
                <a:lnTo>
                  <a:pt x="362" y="1362"/>
                </a:lnTo>
                <a:lnTo>
                  <a:pt x="358" y="1366"/>
                </a:lnTo>
                <a:lnTo>
                  <a:pt x="357" y="1367"/>
                </a:lnTo>
                <a:lnTo>
                  <a:pt x="357" y="1371"/>
                </a:lnTo>
                <a:lnTo>
                  <a:pt x="355" y="1374"/>
                </a:lnTo>
                <a:lnTo>
                  <a:pt x="352" y="1377"/>
                </a:lnTo>
                <a:lnTo>
                  <a:pt x="350" y="1382"/>
                </a:lnTo>
                <a:lnTo>
                  <a:pt x="349" y="1384"/>
                </a:lnTo>
                <a:lnTo>
                  <a:pt x="348" y="1389"/>
                </a:lnTo>
                <a:lnTo>
                  <a:pt x="347" y="1393"/>
                </a:lnTo>
                <a:lnTo>
                  <a:pt x="346" y="1394"/>
                </a:lnTo>
                <a:lnTo>
                  <a:pt x="346" y="1395"/>
                </a:lnTo>
                <a:lnTo>
                  <a:pt x="345" y="1396"/>
                </a:lnTo>
                <a:lnTo>
                  <a:pt x="345" y="1397"/>
                </a:lnTo>
                <a:lnTo>
                  <a:pt x="344" y="1397"/>
                </a:lnTo>
                <a:lnTo>
                  <a:pt x="344" y="1399"/>
                </a:lnTo>
                <a:lnTo>
                  <a:pt x="343" y="1400"/>
                </a:lnTo>
                <a:lnTo>
                  <a:pt x="343" y="1400"/>
                </a:lnTo>
                <a:lnTo>
                  <a:pt x="343" y="1401"/>
                </a:lnTo>
                <a:lnTo>
                  <a:pt x="341" y="1403"/>
                </a:lnTo>
                <a:lnTo>
                  <a:pt x="340" y="1404"/>
                </a:lnTo>
                <a:lnTo>
                  <a:pt x="339" y="1404"/>
                </a:lnTo>
                <a:lnTo>
                  <a:pt x="338" y="1406"/>
                </a:lnTo>
                <a:lnTo>
                  <a:pt x="338" y="1408"/>
                </a:lnTo>
                <a:lnTo>
                  <a:pt x="337" y="1410"/>
                </a:lnTo>
                <a:lnTo>
                  <a:pt x="337" y="1414"/>
                </a:lnTo>
                <a:lnTo>
                  <a:pt x="336" y="1416"/>
                </a:lnTo>
                <a:lnTo>
                  <a:pt x="336" y="1418"/>
                </a:lnTo>
                <a:lnTo>
                  <a:pt x="336" y="1422"/>
                </a:lnTo>
                <a:lnTo>
                  <a:pt x="335" y="1430"/>
                </a:lnTo>
                <a:lnTo>
                  <a:pt x="334" y="1434"/>
                </a:lnTo>
                <a:lnTo>
                  <a:pt x="334" y="1436"/>
                </a:lnTo>
                <a:lnTo>
                  <a:pt x="334" y="1438"/>
                </a:lnTo>
                <a:lnTo>
                  <a:pt x="333" y="1440"/>
                </a:lnTo>
                <a:lnTo>
                  <a:pt x="333" y="1442"/>
                </a:lnTo>
                <a:lnTo>
                  <a:pt x="332" y="1445"/>
                </a:lnTo>
                <a:lnTo>
                  <a:pt x="329" y="1446"/>
                </a:lnTo>
                <a:lnTo>
                  <a:pt x="326" y="1446"/>
                </a:lnTo>
                <a:lnTo>
                  <a:pt x="324" y="1449"/>
                </a:lnTo>
                <a:lnTo>
                  <a:pt x="324" y="1452"/>
                </a:lnTo>
                <a:lnTo>
                  <a:pt x="323" y="1456"/>
                </a:lnTo>
                <a:lnTo>
                  <a:pt x="324" y="1459"/>
                </a:lnTo>
                <a:lnTo>
                  <a:pt x="324" y="1463"/>
                </a:lnTo>
                <a:lnTo>
                  <a:pt x="325" y="1468"/>
                </a:lnTo>
                <a:lnTo>
                  <a:pt x="324" y="1473"/>
                </a:lnTo>
                <a:lnTo>
                  <a:pt x="324" y="1479"/>
                </a:lnTo>
                <a:lnTo>
                  <a:pt x="323" y="1483"/>
                </a:lnTo>
                <a:lnTo>
                  <a:pt x="322" y="1488"/>
                </a:lnTo>
                <a:lnTo>
                  <a:pt x="319" y="1493"/>
                </a:lnTo>
                <a:lnTo>
                  <a:pt x="319" y="1497"/>
                </a:lnTo>
                <a:lnTo>
                  <a:pt x="317" y="1501"/>
                </a:lnTo>
                <a:lnTo>
                  <a:pt x="317" y="1505"/>
                </a:lnTo>
                <a:lnTo>
                  <a:pt x="316" y="1508"/>
                </a:lnTo>
                <a:lnTo>
                  <a:pt x="318" y="1509"/>
                </a:lnTo>
                <a:lnTo>
                  <a:pt x="318" y="1511"/>
                </a:lnTo>
                <a:lnTo>
                  <a:pt x="316" y="1512"/>
                </a:lnTo>
                <a:lnTo>
                  <a:pt x="316" y="1514"/>
                </a:lnTo>
                <a:lnTo>
                  <a:pt x="314" y="1516"/>
                </a:lnTo>
                <a:lnTo>
                  <a:pt x="310" y="1516"/>
                </a:lnTo>
                <a:lnTo>
                  <a:pt x="307" y="1516"/>
                </a:lnTo>
                <a:lnTo>
                  <a:pt x="304" y="1516"/>
                </a:lnTo>
                <a:lnTo>
                  <a:pt x="300" y="1517"/>
                </a:lnTo>
                <a:lnTo>
                  <a:pt x="297" y="1518"/>
                </a:lnTo>
                <a:lnTo>
                  <a:pt x="296" y="1520"/>
                </a:lnTo>
                <a:lnTo>
                  <a:pt x="294" y="1523"/>
                </a:lnTo>
                <a:lnTo>
                  <a:pt x="293" y="1523"/>
                </a:lnTo>
                <a:lnTo>
                  <a:pt x="291" y="1526"/>
                </a:lnTo>
                <a:lnTo>
                  <a:pt x="289" y="1527"/>
                </a:lnTo>
                <a:lnTo>
                  <a:pt x="287" y="1530"/>
                </a:lnTo>
                <a:lnTo>
                  <a:pt x="286" y="1533"/>
                </a:lnTo>
                <a:lnTo>
                  <a:pt x="283" y="1536"/>
                </a:lnTo>
                <a:lnTo>
                  <a:pt x="282" y="1538"/>
                </a:lnTo>
                <a:lnTo>
                  <a:pt x="278" y="1540"/>
                </a:lnTo>
                <a:lnTo>
                  <a:pt x="276" y="1539"/>
                </a:lnTo>
                <a:lnTo>
                  <a:pt x="275" y="1541"/>
                </a:lnTo>
                <a:lnTo>
                  <a:pt x="275" y="1545"/>
                </a:lnTo>
                <a:lnTo>
                  <a:pt x="274" y="1550"/>
                </a:lnTo>
                <a:lnTo>
                  <a:pt x="274" y="1553"/>
                </a:lnTo>
                <a:lnTo>
                  <a:pt x="274" y="1554"/>
                </a:lnTo>
                <a:lnTo>
                  <a:pt x="274" y="1555"/>
                </a:lnTo>
                <a:lnTo>
                  <a:pt x="273" y="1559"/>
                </a:lnTo>
                <a:lnTo>
                  <a:pt x="272" y="1561"/>
                </a:lnTo>
                <a:lnTo>
                  <a:pt x="271" y="1564"/>
                </a:lnTo>
                <a:lnTo>
                  <a:pt x="269" y="1568"/>
                </a:lnTo>
                <a:lnTo>
                  <a:pt x="268" y="1570"/>
                </a:lnTo>
                <a:lnTo>
                  <a:pt x="269" y="1573"/>
                </a:lnTo>
                <a:lnTo>
                  <a:pt x="268" y="1574"/>
                </a:lnTo>
                <a:lnTo>
                  <a:pt x="266" y="1575"/>
                </a:lnTo>
                <a:lnTo>
                  <a:pt x="261" y="1577"/>
                </a:lnTo>
                <a:lnTo>
                  <a:pt x="257" y="1578"/>
                </a:lnTo>
                <a:lnTo>
                  <a:pt x="255" y="1579"/>
                </a:lnTo>
                <a:lnTo>
                  <a:pt x="252" y="1581"/>
                </a:lnTo>
                <a:lnTo>
                  <a:pt x="249" y="1582"/>
                </a:lnTo>
                <a:lnTo>
                  <a:pt x="246" y="1584"/>
                </a:lnTo>
                <a:lnTo>
                  <a:pt x="243" y="1584"/>
                </a:lnTo>
                <a:lnTo>
                  <a:pt x="241" y="1586"/>
                </a:lnTo>
                <a:lnTo>
                  <a:pt x="240" y="1587"/>
                </a:lnTo>
                <a:lnTo>
                  <a:pt x="238" y="1590"/>
                </a:lnTo>
                <a:lnTo>
                  <a:pt x="236" y="1592"/>
                </a:lnTo>
                <a:lnTo>
                  <a:pt x="235" y="1593"/>
                </a:lnTo>
                <a:lnTo>
                  <a:pt x="235" y="1595"/>
                </a:lnTo>
                <a:lnTo>
                  <a:pt x="234" y="1596"/>
                </a:lnTo>
                <a:lnTo>
                  <a:pt x="232" y="1597"/>
                </a:lnTo>
                <a:lnTo>
                  <a:pt x="230" y="1598"/>
                </a:lnTo>
                <a:lnTo>
                  <a:pt x="227" y="1600"/>
                </a:lnTo>
                <a:lnTo>
                  <a:pt x="225" y="1601"/>
                </a:lnTo>
                <a:lnTo>
                  <a:pt x="225" y="1601"/>
                </a:lnTo>
                <a:lnTo>
                  <a:pt x="223" y="1606"/>
                </a:lnTo>
                <a:lnTo>
                  <a:pt x="218" y="1607"/>
                </a:lnTo>
                <a:lnTo>
                  <a:pt x="216" y="1611"/>
                </a:lnTo>
                <a:lnTo>
                  <a:pt x="214" y="1614"/>
                </a:lnTo>
                <a:lnTo>
                  <a:pt x="211" y="1616"/>
                </a:lnTo>
                <a:lnTo>
                  <a:pt x="209" y="1620"/>
                </a:lnTo>
                <a:lnTo>
                  <a:pt x="207" y="1625"/>
                </a:lnTo>
                <a:lnTo>
                  <a:pt x="207" y="1629"/>
                </a:lnTo>
                <a:lnTo>
                  <a:pt x="207" y="1632"/>
                </a:lnTo>
                <a:lnTo>
                  <a:pt x="208" y="1635"/>
                </a:lnTo>
                <a:lnTo>
                  <a:pt x="208" y="1637"/>
                </a:lnTo>
                <a:lnTo>
                  <a:pt x="210" y="1638"/>
                </a:lnTo>
                <a:lnTo>
                  <a:pt x="209" y="1642"/>
                </a:lnTo>
                <a:lnTo>
                  <a:pt x="208" y="1645"/>
                </a:lnTo>
                <a:lnTo>
                  <a:pt x="208" y="1648"/>
                </a:lnTo>
                <a:lnTo>
                  <a:pt x="209" y="1650"/>
                </a:lnTo>
                <a:lnTo>
                  <a:pt x="210" y="1653"/>
                </a:lnTo>
                <a:lnTo>
                  <a:pt x="209" y="1657"/>
                </a:lnTo>
                <a:lnTo>
                  <a:pt x="208" y="1660"/>
                </a:lnTo>
                <a:lnTo>
                  <a:pt x="207" y="1662"/>
                </a:lnTo>
                <a:lnTo>
                  <a:pt x="206" y="1665"/>
                </a:lnTo>
                <a:lnTo>
                  <a:pt x="205" y="1667"/>
                </a:lnTo>
                <a:lnTo>
                  <a:pt x="202" y="1669"/>
                </a:lnTo>
                <a:lnTo>
                  <a:pt x="201" y="1671"/>
                </a:lnTo>
                <a:lnTo>
                  <a:pt x="200" y="1676"/>
                </a:lnTo>
                <a:lnTo>
                  <a:pt x="197" y="1680"/>
                </a:lnTo>
                <a:lnTo>
                  <a:pt x="195" y="1683"/>
                </a:lnTo>
                <a:lnTo>
                  <a:pt x="193" y="1686"/>
                </a:lnTo>
                <a:lnTo>
                  <a:pt x="189" y="1687"/>
                </a:lnTo>
                <a:lnTo>
                  <a:pt x="183" y="1689"/>
                </a:lnTo>
                <a:lnTo>
                  <a:pt x="180" y="1691"/>
                </a:lnTo>
                <a:lnTo>
                  <a:pt x="180" y="1693"/>
                </a:lnTo>
                <a:lnTo>
                  <a:pt x="177" y="1695"/>
                </a:lnTo>
                <a:lnTo>
                  <a:pt x="174" y="1697"/>
                </a:lnTo>
                <a:lnTo>
                  <a:pt x="172" y="1699"/>
                </a:lnTo>
                <a:lnTo>
                  <a:pt x="169" y="1702"/>
                </a:lnTo>
                <a:lnTo>
                  <a:pt x="168" y="1704"/>
                </a:lnTo>
                <a:lnTo>
                  <a:pt x="164" y="1705"/>
                </a:lnTo>
                <a:lnTo>
                  <a:pt x="163" y="1707"/>
                </a:lnTo>
                <a:lnTo>
                  <a:pt x="159" y="1709"/>
                </a:lnTo>
                <a:lnTo>
                  <a:pt x="159" y="1710"/>
                </a:lnTo>
                <a:lnTo>
                  <a:pt x="160" y="1711"/>
                </a:lnTo>
                <a:lnTo>
                  <a:pt x="159" y="1712"/>
                </a:lnTo>
                <a:lnTo>
                  <a:pt x="158" y="1711"/>
                </a:lnTo>
                <a:lnTo>
                  <a:pt x="158" y="1709"/>
                </a:lnTo>
                <a:lnTo>
                  <a:pt x="157" y="1710"/>
                </a:lnTo>
                <a:lnTo>
                  <a:pt x="157" y="1712"/>
                </a:lnTo>
                <a:lnTo>
                  <a:pt x="155" y="1712"/>
                </a:lnTo>
                <a:lnTo>
                  <a:pt x="153" y="1712"/>
                </a:lnTo>
                <a:lnTo>
                  <a:pt x="150" y="1712"/>
                </a:lnTo>
                <a:lnTo>
                  <a:pt x="148" y="1713"/>
                </a:lnTo>
                <a:lnTo>
                  <a:pt x="146" y="1714"/>
                </a:lnTo>
                <a:lnTo>
                  <a:pt x="143" y="1714"/>
                </a:lnTo>
                <a:lnTo>
                  <a:pt x="142" y="1716"/>
                </a:lnTo>
                <a:lnTo>
                  <a:pt x="141" y="1717"/>
                </a:lnTo>
                <a:lnTo>
                  <a:pt x="139" y="1718"/>
                </a:lnTo>
                <a:lnTo>
                  <a:pt x="139" y="1719"/>
                </a:lnTo>
                <a:lnTo>
                  <a:pt x="137" y="1721"/>
                </a:lnTo>
                <a:lnTo>
                  <a:pt x="137" y="1723"/>
                </a:lnTo>
                <a:lnTo>
                  <a:pt x="136" y="1726"/>
                </a:lnTo>
                <a:lnTo>
                  <a:pt x="132" y="1728"/>
                </a:lnTo>
                <a:lnTo>
                  <a:pt x="131" y="1730"/>
                </a:lnTo>
                <a:lnTo>
                  <a:pt x="130" y="1734"/>
                </a:lnTo>
                <a:lnTo>
                  <a:pt x="127" y="1739"/>
                </a:lnTo>
                <a:lnTo>
                  <a:pt x="125" y="1742"/>
                </a:lnTo>
                <a:lnTo>
                  <a:pt x="123" y="1746"/>
                </a:lnTo>
                <a:lnTo>
                  <a:pt x="122" y="1749"/>
                </a:lnTo>
                <a:lnTo>
                  <a:pt x="122" y="1751"/>
                </a:lnTo>
                <a:lnTo>
                  <a:pt x="121" y="1752"/>
                </a:lnTo>
                <a:lnTo>
                  <a:pt x="121" y="1754"/>
                </a:lnTo>
                <a:lnTo>
                  <a:pt x="120" y="1755"/>
                </a:lnTo>
                <a:lnTo>
                  <a:pt x="120" y="1756"/>
                </a:lnTo>
                <a:lnTo>
                  <a:pt x="120" y="1759"/>
                </a:lnTo>
                <a:lnTo>
                  <a:pt x="118" y="1761"/>
                </a:lnTo>
                <a:lnTo>
                  <a:pt x="118" y="1763"/>
                </a:lnTo>
                <a:lnTo>
                  <a:pt x="118" y="1765"/>
                </a:lnTo>
                <a:lnTo>
                  <a:pt x="117" y="1769"/>
                </a:lnTo>
                <a:lnTo>
                  <a:pt x="117" y="1772"/>
                </a:lnTo>
                <a:lnTo>
                  <a:pt x="117" y="1775"/>
                </a:lnTo>
                <a:lnTo>
                  <a:pt x="117" y="1778"/>
                </a:lnTo>
                <a:lnTo>
                  <a:pt x="117" y="1781"/>
                </a:lnTo>
                <a:lnTo>
                  <a:pt x="117" y="1783"/>
                </a:lnTo>
                <a:lnTo>
                  <a:pt x="116" y="1785"/>
                </a:lnTo>
                <a:lnTo>
                  <a:pt x="115" y="1786"/>
                </a:lnTo>
                <a:lnTo>
                  <a:pt x="114" y="1787"/>
                </a:lnTo>
                <a:lnTo>
                  <a:pt x="113" y="1788"/>
                </a:lnTo>
                <a:lnTo>
                  <a:pt x="113" y="1789"/>
                </a:lnTo>
                <a:lnTo>
                  <a:pt x="113" y="1790"/>
                </a:lnTo>
                <a:lnTo>
                  <a:pt x="111" y="1791"/>
                </a:lnTo>
                <a:lnTo>
                  <a:pt x="108" y="1793"/>
                </a:lnTo>
                <a:lnTo>
                  <a:pt x="107" y="1793"/>
                </a:lnTo>
                <a:lnTo>
                  <a:pt x="105" y="1795"/>
                </a:lnTo>
                <a:lnTo>
                  <a:pt x="103" y="1798"/>
                </a:lnTo>
                <a:lnTo>
                  <a:pt x="103" y="1801"/>
                </a:lnTo>
                <a:lnTo>
                  <a:pt x="102" y="1803"/>
                </a:lnTo>
                <a:lnTo>
                  <a:pt x="101" y="1807"/>
                </a:lnTo>
                <a:lnTo>
                  <a:pt x="101" y="1812"/>
                </a:lnTo>
                <a:lnTo>
                  <a:pt x="103" y="1819"/>
                </a:lnTo>
                <a:lnTo>
                  <a:pt x="105" y="1826"/>
                </a:lnTo>
                <a:lnTo>
                  <a:pt x="103" y="1837"/>
                </a:lnTo>
                <a:lnTo>
                  <a:pt x="99" y="1846"/>
                </a:lnTo>
                <a:lnTo>
                  <a:pt x="97" y="1859"/>
                </a:lnTo>
                <a:lnTo>
                  <a:pt x="97" y="1866"/>
                </a:lnTo>
                <a:lnTo>
                  <a:pt x="92" y="1870"/>
                </a:lnTo>
                <a:lnTo>
                  <a:pt x="89" y="1873"/>
                </a:lnTo>
                <a:lnTo>
                  <a:pt x="90" y="1882"/>
                </a:lnTo>
                <a:lnTo>
                  <a:pt x="92" y="1886"/>
                </a:lnTo>
                <a:lnTo>
                  <a:pt x="94" y="1891"/>
                </a:lnTo>
                <a:lnTo>
                  <a:pt x="99" y="1894"/>
                </a:lnTo>
                <a:lnTo>
                  <a:pt x="103" y="1900"/>
                </a:lnTo>
                <a:lnTo>
                  <a:pt x="102" y="1905"/>
                </a:lnTo>
                <a:lnTo>
                  <a:pt x="102" y="1907"/>
                </a:lnTo>
                <a:lnTo>
                  <a:pt x="107" y="1908"/>
                </a:lnTo>
                <a:lnTo>
                  <a:pt x="111" y="1902"/>
                </a:lnTo>
                <a:lnTo>
                  <a:pt x="117" y="1905"/>
                </a:lnTo>
                <a:lnTo>
                  <a:pt x="117" y="1920"/>
                </a:lnTo>
                <a:lnTo>
                  <a:pt x="119" y="1924"/>
                </a:lnTo>
                <a:lnTo>
                  <a:pt x="119" y="1928"/>
                </a:lnTo>
                <a:lnTo>
                  <a:pt x="120" y="1932"/>
                </a:lnTo>
                <a:lnTo>
                  <a:pt x="119" y="1936"/>
                </a:lnTo>
                <a:lnTo>
                  <a:pt x="117" y="1940"/>
                </a:lnTo>
                <a:lnTo>
                  <a:pt x="116" y="1945"/>
                </a:lnTo>
                <a:lnTo>
                  <a:pt x="116" y="1950"/>
                </a:lnTo>
                <a:lnTo>
                  <a:pt x="113" y="1956"/>
                </a:lnTo>
                <a:lnTo>
                  <a:pt x="110" y="1958"/>
                </a:lnTo>
                <a:lnTo>
                  <a:pt x="107" y="1961"/>
                </a:lnTo>
                <a:lnTo>
                  <a:pt x="104" y="1961"/>
                </a:lnTo>
                <a:lnTo>
                  <a:pt x="102" y="1962"/>
                </a:lnTo>
                <a:lnTo>
                  <a:pt x="99" y="1964"/>
                </a:lnTo>
                <a:lnTo>
                  <a:pt x="94" y="1972"/>
                </a:lnTo>
                <a:lnTo>
                  <a:pt x="91" y="1973"/>
                </a:lnTo>
                <a:lnTo>
                  <a:pt x="89" y="1976"/>
                </a:lnTo>
                <a:lnTo>
                  <a:pt x="87" y="1977"/>
                </a:lnTo>
                <a:lnTo>
                  <a:pt x="86" y="1979"/>
                </a:lnTo>
                <a:lnTo>
                  <a:pt x="85" y="1981"/>
                </a:lnTo>
                <a:lnTo>
                  <a:pt x="82" y="1982"/>
                </a:lnTo>
                <a:lnTo>
                  <a:pt x="79" y="1985"/>
                </a:lnTo>
                <a:lnTo>
                  <a:pt x="76" y="1986"/>
                </a:lnTo>
                <a:lnTo>
                  <a:pt x="74" y="1989"/>
                </a:lnTo>
                <a:lnTo>
                  <a:pt x="70" y="1991"/>
                </a:lnTo>
                <a:lnTo>
                  <a:pt x="68" y="1994"/>
                </a:lnTo>
                <a:lnTo>
                  <a:pt x="67" y="1995"/>
                </a:lnTo>
                <a:lnTo>
                  <a:pt x="66" y="1998"/>
                </a:lnTo>
                <a:lnTo>
                  <a:pt x="65" y="2000"/>
                </a:lnTo>
                <a:lnTo>
                  <a:pt x="62" y="2004"/>
                </a:lnTo>
                <a:lnTo>
                  <a:pt x="61" y="2008"/>
                </a:lnTo>
                <a:lnTo>
                  <a:pt x="59" y="2011"/>
                </a:lnTo>
                <a:lnTo>
                  <a:pt x="59" y="2014"/>
                </a:lnTo>
                <a:lnTo>
                  <a:pt x="57" y="2015"/>
                </a:lnTo>
                <a:lnTo>
                  <a:pt x="56" y="2019"/>
                </a:lnTo>
                <a:lnTo>
                  <a:pt x="53" y="2023"/>
                </a:lnTo>
                <a:lnTo>
                  <a:pt x="52" y="2028"/>
                </a:lnTo>
                <a:lnTo>
                  <a:pt x="51" y="2031"/>
                </a:lnTo>
                <a:lnTo>
                  <a:pt x="48" y="2033"/>
                </a:lnTo>
                <a:lnTo>
                  <a:pt x="47" y="2036"/>
                </a:lnTo>
                <a:lnTo>
                  <a:pt x="45" y="2039"/>
                </a:lnTo>
                <a:lnTo>
                  <a:pt x="43" y="2042"/>
                </a:lnTo>
                <a:lnTo>
                  <a:pt x="42" y="2046"/>
                </a:lnTo>
                <a:lnTo>
                  <a:pt x="43" y="2049"/>
                </a:lnTo>
                <a:lnTo>
                  <a:pt x="43" y="2052"/>
                </a:lnTo>
                <a:lnTo>
                  <a:pt x="42" y="2056"/>
                </a:lnTo>
                <a:lnTo>
                  <a:pt x="42" y="2057"/>
                </a:lnTo>
                <a:lnTo>
                  <a:pt x="42" y="2059"/>
                </a:lnTo>
                <a:lnTo>
                  <a:pt x="41" y="2061"/>
                </a:lnTo>
                <a:lnTo>
                  <a:pt x="41" y="2061"/>
                </a:lnTo>
                <a:lnTo>
                  <a:pt x="40" y="2064"/>
                </a:lnTo>
                <a:lnTo>
                  <a:pt x="40" y="2066"/>
                </a:lnTo>
                <a:lnTo>
                  <a:pt x="40" y="2067"/>
                </a:lnTo>
                <a:lnTo>
                  <a:pt x="40" y="2070"/>
                </a:lnTo>
                <a:lnTo>
                  <a:pt x="38" y="2072"/>
                </a:lnTo>
                <a:lnTo>
                  <a:pt x="38" y="2074"/>
                </a:lnTo>
                <a:lnTo>
                  <a:pt x="38" y="2075"/>
                </a:lnTo>
                <a:lnTo>
                  <a:pt x="38" y="2075"/>
                </a:lnTo>
                <a:lnTo>
                  <a:pt x="38" y="2078"/>
                </a:lnTo>
                <a:lnTo>
                  <a:pt x="38" y="2079"/>
                </a:lnTo>
                <a:lnTo>
                  <a:pt x="38" y="2080"/>
                </a:lnTo>
                <a:lnTo>
                  <a:pt x="38" y="2081"/>
                </a:lnTo>
                <a:lnTo>
                  <a:pt x="38" y="2082"/>
                </a:lnTo>
                <a:lnTo>
                  <a:pt x="10" y="2081"/>
                </a:lnTo>
                <a:lnTo>
                  <a:pt x="13" y="2079"/>
                </a:lnTo>
                <a:lnTo>
                  <a:pt x="15" y="2079"/>
                </a:lnTo>
                <a:lnTo>
                  <a:pt x="16" y="2079"/>
                </a:lnTo>
                <a:lnTo>
                  <a:pt x="19" y="2078"/>
                </a:lnTo>
                <a:lnTo>
                  <a:pt x="20" y="2077"/>
                </a:lnTo>
                <a:lnTo>
                  <a:pt x="22" y="2076"/>
                </a:lnTo>
                <a:lnTo>
                  <a:pt x="24" y="2075"/>
                </a:lnTo>
                <a:lnTo>
                  <a:pt x="28" y="2074"/>
                </a:lnTo>
                <a:lnTo>
                  <a:pt x="30" y="2072"/>
                </a:lnTo>
                <a:lnTo>
                  <a:pt x="33" y="2070"/>
                </a:lnTo>
                <a:lnTo>
                  <a:pt x="35" y="2069"/>
                </a:lnTo>
                <a:lnTo>
                  <a:pt x="36" y="2067"/>
                </a:lnTo>
                <a:lnTo>
                  <a:pt x="37" y="2066"/>
                </a:lnTo>
                <a:lnTo>
                  <a:pt x="38" y="2065"/>
                </a:lnTo>
                <a:lnTo>
                  <a:pt x="39" y="2063"/>
                </a:lnTo>
                <a:lnTo>
                  <a:pt x="40" y="2061"/>
                </a:lnTo>
                <a:lnTo>
                  <a:pt x="41" y="2058"/>
                </a:lnTo>
                <a:lnTo>
                  <a:pt x="42" y="2057"/>
                </a:lnTo>
                <a:lnTo>
                  <a:pt x="42" y="2056"/>
                </a:lnTo>
                <a:lnTo>
                  <a:pt x="42" y="2054"/>
                </a:lnTo>
                <a:lnTo>
                  <a:pt x="42" y="2051"/>
                </a:lnTo>
                <a:lnTo>
                  <a:pt x="42" y="2049"/>
                </a:lnTo>
                <a:lnTo>
                  <a:pt x="40" y="2047"/>
                </a:lnTo>
                <a:lnTo>
                  <a:pt x="39" y="2044"/>
                </a:lnTo>
                <a:lnTo>
                  <a:pt x="36" y="2041"/>
                </a:lnTo>
                <a:lnTo>
                  <a:pt x="35" y="2040"/>
                </a:lnTo>
                <a:lnTo>
                  <a:pt x="34" y="2039"/>
                </a:lnTo>
                <a:lnTo>
                  <a:pt x="33" y="2037"/>
                </a:lnTo>
                <a:lnTo>
                  <a:pt x="28" y="2034"/>
                </a:lnTo>
                <a:lnTo>
                  <a:pt x="25" y="2032"/>
                </a:lnTo>
                <a:lnTo>
                  <a:pt x="22" y="2029"/>
                </a:lnTo>
                <a:lnTo>
                  <a:pt x="19" y="2027"/>
                </a:lnTo>
                <a:lnTo>
                  <a:pt x="14" y="2023"/>
                </a:lnTo>
                <a:lnTo>
                  <a:pt x="14" y="2023"/>
                </a:lnTo>
                <a:lnTo>
                  <a:pt x="13" y="2019"/>
                </a:lnTo>
                <a:lnTo>
                  <a:pt x="13" y="2017"/>
                </a:lnTo>
                <a:lnTo>
                  <a:pt x="14" y="2015"/>
                </a:lnTo>
                <a:lnTo>
                  <a:pt x="14" y="2013"/>
                </a:lnTo>
                <a:lnTo>
                  <a:pt x="15" y="2010"/>
                </a:lnTo>
                <a:lnTo>
                  <a:pt x="16" y="2009"/>
                </a:lnTo>
                <a:lnTo>
                  <a:pt x="16" y="2009"/>
                </a:lnTo>
                <a:lnTo>
                  <a:pt x="17" y="2008"/>
                </a:lnTo>
                <a:lnTo>
                  <a:pt x="19" y="2006"/>
                </a:lnTo>
                <a:lnTo>
                  <a:pt x="19" y="2005"/>
                </a:lnTo>
                <a:lnTo>
                  <a:pt x="21" y="2004"/>
                </a:lnTo>
                <a:lnTo>
                  <a:pt x="23" y="2002"/>
                </a:lnTo>
                <a:lnTo>
                  <a:pt x="25" y="2000"/>
                </a:lnTo>
                <a:lnTo>
                  <a:pt x="26" y="1998"/>
                </a:lnTo>
                <a:lnTo>
                  <a:pt x="28" y="1995"/>
                </a:lnTo>
                <a:lnTo>
                  <a:pt x="28" y="1994"/>
                </a:lnTo>
                <a:lnTo>
                  <a:pt x="28" y="1991"/>
                </a:lnTo>
                <a:lnTo>
                  <a:pt x="29" y="1989"/>
                </a:lnTo>
                <a:lnTo>
                  <a:pt x="29" y="1987"/>
                </a:lnTo>
                <a:lnTo>
                  <a:pt x="30" y="1984"/>
                </a:lnTo>
                <a:lnTo>
                  <a:pt x="30" y="1982"/>
                </a:lnTo>
                <a:lnTo>
                  <a:pt x="30" y="1980"/>
                </a:lnTo>
                <a:lnTo>
                  <a:pt x="28" y="1977"/>
                </a:lnTo>
                <a:lnTo>
                  <a:pt x="27" y="1975"/>
                </a:lnTo>
                <a:lnTo>
                  <a:pt x="24" y="1972"/>
                </a:lnTo>
                <a:lnTo>
                  <a:pt x="22" y="1969"/>
                </a:lnTo>
                <a:lnTo>
                  <a:pt x="19" y="1967"/>
                </a:lnTo>
                <a:lnTo>
                  <a:pt x="17" y="1964"/>
                </a:lnTo>
                <a:lnTo>
                  <a:pt x="14" y="1962"/>
                </a:lnTo>
                <a:lnTo>
                  <a:pt x="11" y="1960"/>
                </a:lnTo>
                <a:lnTo>
                  <a:pt x="8" y="1958"/>
                </a:lnTo>
                <a:lnTo>
                  <a:pt x="5" y="1957"/>
                </a:lnTo>
                <a:lnTo>
                  <a:pt x="3" y="1954"/>
                </a:lnTo>
                <a:lnTo>
                  <a:pt x="3" y="1953"/>
                </a:lnTo>
                <a:lnTo>
                  <a:pt x="1" y="1953"/>
                </a:lnTo>
                <a:lnTo>
                  <a:pt x="0" y="1950"/>
                </a:lnTo>
                <a:lnTo>
                  <a:pt x="1" y="1949"/>
                </a:lnTo>
                <a:lnTo>
                  <a:pt x="3" y="1947"/>
                </a:lnTo>
                <a:lnTo>
                  <a:pt x="5" y="1945"/>
                </a:lnTo>
                <a:lnTo>
                  <a:pt x="9" y="1944"/>
                </a:lnTo>
                <a:lnTo>
                  <a:pt x="13" y="1944"/>
                </a:lnTo>
                <a:lnTo>
                  <a:pt x="17" y="1944"/>
                </a:lnTo>
                <a:lnTo>
                  <a:pt x="21" y="1946"/>
                </a:lnTo>
                <a:lnTo>
                  <a:pt x="24" y="1947"/>
                </a:lnTo>
                <a:lnTo>
                  <a:pt x="28" y="1947"/>
                </a:lnTo>
                <a:lnTo>
                  <a:pt x="31" y="1948"/>
                </a:lnTo>
                <a:lnTo>
                  <a:pt x="32" y="1948"/>
                </a:lnTo>
                <a:lnTo>
                  <a:pt x="34" y="1948"/>
                </a:lnTo>
                <a:lnTo>
                  <a:pt x="37" y="1948"/>
                </a:lnTo>
                <a:lnTo>
                  <a:pt x="42" y="1947"/>
                </a:lnTo>
                <a:lnTo>
                  <a:pt x="47" y="1946"/>
                </a:lnTo>
                <a:lnTo>
                  <a:pt x="51" y="1945"/>
                </a:lnTo>
                <a:lnTo>
                  <a:pt x="56" y="1944"/>
                </a:lnTo>
                <a:lnTo>
                  <a:pt x="58" y="1943"/>
                </a:lnTo>
                <a:lnTo>
                  <a:pt x="61" y="1941"/>
                </a:lnTo>
                <a:lnTo>
                  <a:pt x="62" y="1940"/>
                </a:lnTo>
                <a:lnTo>
                  <a:pt x="63" y="1938"/>
                </a:lnTo>
                <a:lnTo>
                  <a:pt x="64" y="1937"/>
                </a:lnTo>
                <a:lnTo>
                  <a:pt x="66" y="1934"/>
                </a:lnTo>
                <a:lnTo>
                  <a:pt x="66" y="1932"/>
                </a:lnTo>
                <a:lnTo>
                  <a:pt x="66" y="1929"/>
                </a:lnTo>
                <a:lnTo>
                  <a:pt x="67" y="1926"/>
                </a:lnTo>
                <a:lnTo>
                  <a:pt x="67" y="1922"/>
                </a:lnTo>
                <a:lnTo>
                  <a:pt x="67" y="1920"/>
                </a:lnTo>
                <a:lnTo>
                  <a:pt x="67" y="1918"/>
                </a:lnTo>
                <a:lnTo>
                  <a:pt x="64" y="1915"/>
                </a:lnTo>
                <a:lnTo>
                  <a:pt x="62" y="1914"/>
                </a:lnTo>
                <a:lnTo>
                  <a:pt x="62" y="1913"/>
                </a:lnTo>
                <a:lnTo>
                  <a:pt x="62" y="1912"/>
                </a:lnTo>
                <a:lnTo>
                  <a:pt x="61" y="1911"/>
                </a:lnTo>
                <a:lnTo>
                  <a:pt x="58" y="1909"/>
                </a:lnTo>
                <a:lnTo>
                  <a:pt x="55" y="1906"/>
                </a:lnTo>
                <a:lnTo>
                  <a:pt x="54" y="1906"/>
                </a:lnTo>
                <a:lnTo>
                  <a:pt x="51" y="1903"/>
                </a:lnTo>
                <a:lnTo>
                  <a:pt x="49" y="1901"/>
                </a:lnTo>
                <a:lnTo>
                  <a:pt x="47" y="1901"/>
                </a:lnTo>
                <a:lnTo>
                  <a:pt x="48" y="1900"/>
                </a:lnTo>
                <a:lnTo>
                  <a:pt x="49" y="1898"/>
                </a:lnTo>
                <a:lnTo>
                  <a:pt x="48" y="1897"/>
                </a:lnTo>
                <a:lnTo>
                  <a:pt x="47" y="1896"/>
                </a:lnTo>
                <a:lnTo>
                  <a:pt x="47" y="1893"/>
                </a:lnTo>
                <a:lnTo>
                  <a:pt x="47" y="1892"/>
                </a:lnTo>
                <a:lnTo>
                  <a:pt x="47" y="1890"/>
                </a:lnTo>
                <a:lnTo>
                  <a:pt x="47" y="1888"/>
                </a:lnTo>
                <a:lnTo>
                  <a:pt x="47" y="1885"/>
                </a:lnTo>
                <a:lnTo>
                  <a:pt x="49" y="1883"/>
                </a:lnTo>
                <a:lnTo>
                  <a:pt x="49" y="1882"/>
                </a:lnTo>
                <a:lnTo>
                  <a:pt x="48" y="1882"/>
                </a:lnTo>
                <a:lnTo>
                  <a:pt x="47" y="1880"/>
                </a:lnTo>
                <a:lnTo>
                  <a:pt x="45" y="1880"/>
                </a:lnTo>
                <a:lnTo>
                  <a:pt x="42" y="1881"/>
                </a:lnTo>
                <a:lnTo>
                  <a:pt x="40" y="1883"/>
                </a:lnTo>
                <a:lnTo>
                  <a:pt x="40" y="1882"/>
                </a:lnTo>
                <a:lnTo>
                  <a:pt x="39" y="1880"/>
                </a:lnTo>
                <a:lnTo>
                  <a:pt x="38" y="1878"/>
                </a:lnTo>
                <a:lnTo>
                  <a:pt x="37" y="1876"/>
                </a:lnTo>
                <a:lnTo>
                  <a:pt x="36" y="1873"/>
                </a:lnTo>
                <a:lnTo>
                  <a:pt x="36" y="1872"/>
                </a:lnTo>
                <a:lnTo>
                  <a:pt x="36" y="1870"/>
                </a:lnTo>
                <a:lnTo>
                  <a:pt x="37" y="1868"/>
                </a:lnTo>
                <a:lnTo>
                  <a:pt x="38" y="1865"/>
                </a:lnTo>
                <a:lnTo>
                  <a:pt x="40" y="1863"/>
                </a:lnTo>
                <a:lnTo>
                  <a:pt x="42" y="1861"/>
                </a:lnTo>
                <a:lnTo>
                  <a:pt x="44" y="1859"/>
                </a:lnTo>
                <a:lnTo>
                  <a:pt x="47" y="1858"/>
                </a:lnTo>
                <a:lnTo>
                  <a:pt x="47" y="1857"/>
                </a:lnTo>
                <a:lnTo>
                  <a:pt x="49" y="1856"/>
                </a:lnTo>
                <a:lnTo>
                  <a:pt x="51" y="1856"/>
                </a:lnTo>
                <a:lnTo>
                  <a:pt x="52" y="1856"/>
                </a:lnTo>
                <a:lnTo>
                  <a:pt x="52" y="1858"/>
                </a:lnTo>
                <a:lnTo>
                  <a:pt x="54" y="1860"/>
                </a:lnTo>
                <a:lnTo>
                  <a:pt x="52" y="1864"/>
                </a:lnTo>
                <a:lnTo>
                  <a:pt x="52" y="1864"/>
                </a:lnTo>
                <a:lnTo>
                  <a:pt x="53" y="1868"/>
                </a:lnTo>
                <a:lnTo>
                  <a:pt x="54" y="1871"/>
                </a:lnTo>
                <a:lnTo>
                  <a:pt x="54" y="1873"/>
                </a:lnTo>
                <a:lnTo>
                  <a:pt x="55" y="1876"/>
                </a:lnTo>
                <a:lnTo>
                  <a:pt x="56" y="1879"/>
                </a:lnTo>
                <a:lnTo>
                  <a:pt x="58" y="1884"/>
                </a:lnTo>
                <a:lnTo>
                  <a:pt x="61" y="1887"/>
                </a:lnTo>
                <a:lnTo>
                  <a:pt x="64" y="1889"/>
                </a:lnTo>
                <a:lnTo>
                  <a:pt x="68" y="1892"/>
                </a:lnTo>
                <a:lnTo>
                  <a:pt x="74" y="1892"/>
                </a:lnTo>
                <a:lnTo>
                  <a:pt x="79" y="1892"/>
                </a:lnTo>
                <a:lnTo>
                  <a:pt x="84" y="1892"/>
                </a:lnTo>
                <a:lnTo>
                  <a:pt x="85" y="1891"/>
                </a:lnTo>
                <a:lnTo>
                  <a:pt x="85" y="1889"/>
                </a:lnTo>
                <a:lnTo>
                  <a:pt x="85" y="1888"/>
                </a:lnTo>
                <a:lnTo>
                  <a:pt x="86" y="1887"/>
                </a:lnTo>
                <a:lnTo>
                  <a:pt x="86" y="1887"/>
                </a:lnTo>
                <a:lnTo>
                  <a:pt x="87" y="1886"/>
                </a:lnTo>
                <a:lnTo>
                  <a:pt x="87" y="1884"/>
                </a:lnTo>
                <a:lnTo>
                  <a:pt x="86" y="1883"/>
                </a:lnTo>
                <a:lnTo>
                  <a:pt x="86" y="1882"/>
                </a:lnTo>
                <a:lnTo>
                  <a:pt x="86" y="1881"/>
                </a:lnTo>
                <a:lnTo>
                  <a:pt x="85" y="1879"/>
                </a:lnTo>
                <a:lnTo>
                  <a:pt x="84" y="1875"/>
                </a:lnTo>
                <a:lnTo>
                  <a:pt x="82" y="1873"/>
                </a:lnTo>
                <a:lnTo>
                  <a:pt x="80" y="1869"/>
                </a:lnTo>
                <a:lnTo>
                  <a:pt x="79" y="1868"/>
                </a:lnTo>
                <a:lnTo>
                  <a:pt x="77" y="1865"/>
                </a:lnTo>
                <a:lnTo>
                  <a:pt x="77" y="1863"/>
                </a:lnTo>
                <a:lnTo>
                  <a:pt x="75" y="1861"/>
                </a:lnTo>
                <a:lnTo>
                  <a:pt x="74" y="1859"/>
                </a:lnTo>
                <a:lnTo>
                  <a:pt x="74" y="1859"/>
                </a:lnTo>
                <a:lnTo>
                  <a:pt x="71" y="1854"/>
                </a:lnTo>
                <a:lnTo>
                  <a:pt x="70" y="1857"/>
                </a:lnTo>
                <a:lnTo>
                  <a:pt x="69" y="1854"/>
                </a:lnTo>
                <a:lnTo>
                  <a:pt x="67" y="1850"/>
                </a:lnTo>
                <a:lnTo>
                  <a:pt x="67" y="1849"/>
                </a:lnTo>
                <a:lnTo>
                  <a:pt x="67" y="1847"/>
                </a:lnTo>
                <a:lnTo>
                  <a:pt x="66" y="1844"/>
                </a:lnTo>
                <a:lnTo>
                  <a:pt x="66" y="1842"/>
                </a:lnTo>
                <a:lnTo>
                  <a:pt x="66" y="1840"/>
                </a:lnTo>
                <a:lnTo>
                  <a:pt x="65" y="1837"/>
                </a:lnTo>
                <a:lnTo>
                  <a:pt x="66" y="1832"/>
                </a:lnTo>
                <a:lnTo>
                  <a:pt x="65" y="1831"/>
                </a:lnTo>
                <a:lnTo>
                  <a:pt x="65" y="1826"/>
                </a:lnTo>
                <a:lnTo>
                  <a:pt x="66" y="1822"/>
                </a:lnTo>
                <a:lnTo>
                  <a:pt x="66" y="1818"/>
                </a:lnTo>
                <a:lnTo>
                  <a:pt x="66" y="1816"/>
                </a:lnTo>
                <a:lnTo>
                  <a:pt x="66" y="1814"/>
                </a:lnTo>
                <a:lnTo>
                  <a:pt x="71" y="1812"/>
                </a:lnTo>
                <a:lnTo>
                  <a:pt x="78" y="1812"/>
                </a:lnTo>
                <a:lnTo>
                  <a:pt x="79" y="1810"/>
                </a:lnTo>
                <a:lnTo>
                  <a:pt x="81" y="1808"/>
                </a:lnTo>
                <a:lnTo>
                  <a:pt x="86" y="1806"/>
                </a:lnTo>
                <a:lnTo>
                  <a:pt x="89" y="1805"/>
                </a:lnTo>
                <a:lnTo>
                  <a:pt x="94" y="1803"/>
                </a:lnTo>
                <a:lnTo>
                  <a:pt x="96" y="1802"/>
                </a:lnTo>
                <a:lnTo>
                  <a:pt x="99" y="1799"/>
                </a:lnTo>
                <a:lnTo>
                  <a:pt x="101" y="1798"/>
                </a:lnTo>
                <a:lnTo>
                  <a:pt x="102" y="1798"/>
                </a:lnTo>
                <a:lnTo>
                  <a:pt x="103" y="1797"/>
                </a:lnTo>
                <a:lnTo>
                  <a:pt x="103" y="1796"/>
                </a:lnTo>
                <a:lnTo>
                  <a:pt x="104" y="1795"/>
                </a:lnTo>
                <a:lnTo>
                  <a:pt x="105" y="1794"/>
                </a:lnTo>
                <a:lnTo>
                  <a:pt x="106" y="1794"/>
                </a:lnTo>
                <a:lnTo>
                  <a:pt x="106" y="1793"/>
                </a:lnTo>
                <a:lnTo>
                  <a:pt x="108" y="1793"/>
                </a:lnTo>
                <a:lnTo>
                  <a:pt x="109" y="1792"/>
                </a:lnTo>
                <a:lnTo>
                  <a:pt x="109" y="1791"/>
                </a:lnTo>
                <a:lnTo>
                  <a:pt x="111" y="1790"/>
                </a:lnTo>
                <a:lnTo>
                  <a:pt x="113" y="1789"/>
                </a:lnTo>
                <a:lnTo>
                  <a:pt x="113" y="1789"/>
                </a:lnTo>
                <a:lnTo>
                  <a:pt x="113" y="1788"/>
                </a:lnTo>
                <a:lnTo>
                  <a:pt x="114" y="1787"/>
                </a:lnTo>
                <a:lnTo>
                  <a:pt x="114" y="1786"/>
                </a:lnTo>
                <a:lnTo>
                  <a:pt x="115" y="1785"/>
                </a:lnTo>
                <a:lnTo>
                  <a:pt x="115" y="1784"/>
                </a:lnTo>
                <a:lnTo>
                  <a:pt x="116" y="1782"/>
                </a:lnTo>
                <a:lnTo>
                  <a:pt x="116" y="1780"/>
                </a:lnTo>
                <a:lnTo>
                  <a:pt x="116" y="1778"/>
                </a:lnTo>
                <a:lnTo>
                  <a:pt x="116" y="1775"/>
                </a:lnTo>
                <a:lnTo>
                  <a:pt x="113" y="1774"/>
                </a:lnTo>
                <a:lnTo>
                  <a:pt x="112" y="1772"/>
                </a:lnTo>
                <a:lnTo>
                  <a:pt x="109" y="1771"/>
                </a:lnTo>
                <a:lnTo>
                  <a:pt x="107" y="1770"/>
                </a:lnTo>
                <a:lnTo>
                  <a:pt x="103" y="1770"/>
                </a:lnTo>
                <a:lnTo>
                  <a:pt x="100" y="1772"/>
                </a:lnTo>
                <a:lnTo>
                  <a:pt x="96" y="1773"/>
                </a:lnTo>
                <a:lnTo>
                  <a:pt x="92" y="1775"/>
                </a:lnTo>
                <a:lnTo>
                  <a:pt x="88" y="1776"/>
                </a:lnTo>
                <a:lnTo>
                  <a:pt x="84" y="1776"/>
                </a:lnTo>
                <a:lnTo>
                  <a:pt x="79" y="1776"/>
                </a:lnTo>
                <a:lnTo>
                  <a:pt x="75" y="1775"/>
                </a:lnTo>
                <a:lnTo>
                  <a:pt x="72" y="1772"/>
                </a:lnTo>
                <a:lnTo>
                  <a:pt x="70" y="1770"/>
                </a:lnTo>
                <a:lnTo>
                  <a:pt x="68" y="1767"/>
                </a:lnTo>
                <a:lnTo>
                  <a:pt x="66" y="1765"/>
                </a:lnTo>
                <a:lnTo>
                  <a:pt x="66" y="1764"/>
                </a:lnTo>
                <a:lnTo>
                  <a:pt x="65" y="1762"/>
                </a:lnTo>
                <a:lnTo>
                  <a:pt x="64" y="1759"/>
                </a:lnTo>
                <a:lnTo>
                  <a:pt x="65" y="1756"/>
                </a:lnTo>
                <a:lnTo>
                  <a:pt x="65" y="1754"/>
                </a:lnTo>
                <a:lnTo>
                  <a:pt x="66" y="1752"/>
                </a:lnTo>
                <a:lnTo>
                  <a:pt x="66" y="1751"/>
                </a:lnTo>
                <a:lnTo>
                  <a:pt x="70" y="1747"/>
                </a:lnTo>
                <a:lnTo>
                  <a:pt x="71" y="1746"/>
                </a:lnTo>
                <a:lnTo>
                  <a:pt x="73" y="1745"/>
                </a:lnTo>
                <a:lnTo>
                  <a:pt x="75" y="1745"/>
                </a:lnTo>
                <a:lnTo>
                  <a:pt x="75" y="1746"/>
                </a:lnTo>
                <a:lnTo>
                  <a:pt x="77" y="1749"/>
                </a:lnTo>
                <a:lnTo>
                  <a:pt x="80" y="1751"/>
                </a:lnTo>
                <a:lnTo>
                  <a:pt x="83" y="1755"/>
                </a:lnTo>
                <a:lnTo>
                  <a:pt x="87" y="1757"/>
                </a:lnTo>
                <a:lnTo>
                  <a:pt x="91" y="1759"/>
                </a:lnTo>
                <a:lnTo>
                  <a:pt x="95" y="1761"/>
                </a:lnTo>
                <a:lnTo>
                  <a:pt x="100" y="1762"/>
                </a:lnTo>
                <a:lnTo>
                  <a:pt x="103" y="1763"/>
                </a:lnTo>
                <a:lnTo>
                  <a:pt x="107" y="1763"/>
                </a:lnTo>
                <a:lnTo>
                  <a:pt x="109" y="1762"/>
                </a:lnTo>
                <a:lnTo>
                  <a:pt x="111" y="1761"/>
                </a:lnTo>
                <a:lnTo>
                  <a:pt x="113" y="1761"/>
                </a:lnTo>
                <a:lnTo>
                  <a:pt x="117" y="1761"/>
                </a:lnTo>
                <a:lnTo>
                  <a:pt x="119" y="1757"/>
                </a:lnTo>
                <a:lnTo>
                  <a:pt x="120" y="1755"/>
                </a:lnTo>
                <a:lnTo>
                  <a:pt x="121" y="1752"/>
                </a:lnTo>
                <a:lnTo>
                  <a:pt x="121" y="1750"/>
                </a:lnTo>
                <a:lnTo>
                  <a:pt x="121" y="1747"/>
                </a:lnTo>
                <a:lnTo>
                  <a:pt x="121" y="1743"/>
                </a:lnTo>
                <a:lnTo>
                  <a:pt x="120" y="1741"/>
                </a:lnTo>
                <a:lnTo>
                  <a:pt x="121" y="1738"/>
                </a:lnTo>
                <a:lnTo>
                  <a:pt x="122" y="1736"/>
                </a:lnTo>
                <a:lnTo>
                  <a:pt x="122" y="1732"/>
                </a:lnTo>
                <a:lnTo>
                  <a:pt x="121" y="1731"/>
                </a:lnTo>
                <a:lnTo>
                  <a:pt x="121" y="1728"/>
                </a:lnTo>
                <a:lnTo>
                  <a:pt x="121" y="1723"/>
                </a:lnTo>
                <a:lnTo>
                  <a:pt x="121" y="1721"/>
                </a:lnTo>
                <a:lnTo>
                  <a:pt x="121" y="1718"/>
                </a:lnTo>
                <a:lnTo>
                  <a:pt x="121" y="1716"/>
                </a:lnTo>
                <a:lnTo>
                  <a:pt x="122" y="1713"/>
                </a:lnTo>
                <a:lnTo>
                  <a:pt x="124" y="1709"/>
                </a:lnTo>
                <a:lnTo>
                  <a:pt x="126" y="1706"/>
                </a:lnTo>
                <a:lnTo>
                  <a:pt x="127" y="1704"/>
                </a:lnTo>
                <a:lnTo>
                  <a:pt x="129" y="1702"/>
                </a:lnTo>
                <a:lnTo>
                  <a:pt x="129" y="1698"/>
                </a:lnTo>
                <a:lnTo>
                  <a:pt x="130" y="1696"/>
                </a:lnTo>
                <a:lnTo>
                  <a:pt x="131" y="1695"/>
                </a:lnTo>
                <a:lnTo>
                  <a:pt x="132" y="1693"/>
                </a:lnTo>
                <a:lnTo>
                  <a:pt x="134" y="1692"/>
                </a:lnTo>
                <a:lnTo>
                  <a:pt x="136" y="1692"/>
                </a:lnTo>
                <a:lnTo>
                  <a:pt x="139" y="1691"/>
                </a:lnTo>
                <a:lnTo>
                  <a:pt x="144" y="1691"/>
                </a:lnTo>
                <a:lnTo>
                  <a:pt x="151" y="1691"/>
                </a:lnTo>
                <a:lnTo>
                  <a:pt x="154" y="1691"/>
                </a:lnTo>
                <a:lnTo>
                  <a:pt x="156" y="1692"/>
                </a:lnTo>
                <a:lnTo>
                  <a:pt x="160" y="1692"/>
                </a:lnTo>
                <a:lnTo>
                  <a:pt x="162" y="1694"/>
                </a:lnTo>
                <a:lnTo>
                  <a:pt x="165" y="1695"/>
                </a:lnTo>
                <a:lnTo>
                  <a:pt x="169" y="1694"/>
                </a:lnTo>
                <a:lnTo>
                  <a:pt x="171" y="1695"/>
                </a:lnTo>
                <a:lnTo>
                  <a:pt x="173" y="1695"/>
                </a:lnTo>
                <a:lnTo>
                  <a:pt x="175" y="1693"/>
                </a:lnTo>
                <a:lnTo>
                  <a:pt x="178" y="1691"/>
                </a:lnTo>
                <a:lnTo>
                  <a:pt x="178" y="1690"/>
                </a:lnTo>
                <a:lnTo>
                  <a:pt x="180" y="1688"/>
                </a:lnTo>
                <a:lnTo>
                  <a:pt x="181" y="1686"/>
                </a:lnTo>
                <a:lnTo>
                  <a:pt x="181" y="1686"/>
                </a:lnTo>
                <a:lnTo>
                  <a:pt x="180" y="1684"/>
                </a:lnTo>
                <a:lnTo>
                  <a:pt x="178" y="1682"/>
                </a:lnTo>
                <a:lnTo>
                  <a:pt x="178" y="1681"/>
                </a:lnTo>
                <a:lnTo>
                  <a:pt x="176" y="1681"/>
                </a:lnTo>
                <a:lnTo>
                  <a:pt x="174" y="1681"/>
                </a:lnTo>
                <a:lnTo>
                  <a:pt x="172" y="1680"/>
                </a:lnTo>
                <a:lnTo>
                  <a:pt x="169" y="1680"/>
                </a:lnTo>
                <a:lnTo>
                  <a:pt x="164" y="1681"/>
                </a:lnTo>
                <a:lnTo>
                  <a:pt x="163" y="1682"/>
                </a:lnTo>
                <a:lnTo>
                  <a:pt x="160" y="1683"/>
                </a:lnTo>
                <a:lnTo>
                  <a:pt x="159" y="1683"/>
                </a:lnTo>
                <a:lnTo>
                  <a:pt x="157" y="1684"/>
                </a:lnTo>
                <a:lnTo>
                  <a:pt x="154" y="1685"/>
                </a:lnTo>
                <a:lnTo>
                  <a:pt x="150" y="1686"/>
                </a:lnTo>
                <a:lnTo>
                  <a:pt x="148" y="1686"/>
                </a:lnTo>
                <a:lnTo>
                  <a:pt x="143" y="1686"/>
                </a:lnTo>
                <a:lnTo>
                  <a:pt x="139" y="1687"/>
                </a:lnTo>
                <a:lnTo>
                  <a:pt x="136" y="1686"/>
                </a:lnTo>
                <a:lnTo>
                  <a:pt x="135" y="1686"/>
                </a:lnTo>
                <a:lnTo>
                  <a:pt x="136" y="1684"/>
                </a:lnTo>
                <a:lnTo>
                  <a:pt x="136" y="1681"/>
                </a:lnTo>
                <a:lnTo>
                  <a:pt x="136" y="1681"/>
                </a:lnTo>
                <a:lnTo>
                  <a:pt x="137" y="1678"/>
                </a:lnTo>
                <a:lnTo>
                  <a:pt x="137" y="1676"/>
                </a:lnTo>
                <a:lnTo>
                  <a:pt x="138" y="1674"/>
                </a:lnTo>
                <a:lnTo>
                  <a:pt x="138" y="1673"/>
                </a:lnTo>
                <a:lnTo>
                  <a:pt x="138" y="1670"/>
                </a:lnTo>
                <a:lnTo>
                  <a:pt x="138" y="1667"/>
                </a:lnTo>
                <a:lnTo>
                  <a:pt x="139" y="1663"/>
                </a:lnTo>
                <a:lnTo>
                  <a:pt x="140" y="1660"/>
                </a:lnTo>
                <a:lnTo>
                  <a:pt x="141" y="1657"/>
                </a:lnTo>
                <a:lnTo>
                  <a:pt x="141" y="1656"/>
                </a:lnTo>
                <a:lnTo>
                  <a:pt x="142" y="1654"/>
                </a:lnTo>
                <a:lnTo>
                  <a:pt x="141" y="1654"/>
                </a:lnTo>
                <a:lnTo>
                  <a:pt x="141" y="1653"/>
                </a:lnTo>
                <a:lnTo>
                  <a:pt x="143" y="1652"/>
                </a:lnTo>
                <a:lnTo>
                  <a:pt x="144" y="1651"/>
                </a:lnTo>
                <a:lnTo>
                  <a:pt x="145" y="1649"/>
                </a:lnTo>
                <a:lnTo>
                  <a:pt x="146" y="1647"/>
                </a:lnTo>
                <a:lnTo>
                  <a:pt x="146" y="1646"/>
                </a:lnTo>
                <a:lnTo>
                  <a:pt x="148" y="1644"/>
                </a:lnTo>
                <a:lnTo>
                  <a:pt x="150" y="1642"/>
                </a:lnTo>
                <a:lnTo>
                  <a:pt x="154" y="1641"/>
                </a:lnTo>
                <a:lnTo>
                  <a:pt x="156" y="1639"/>
                </a:lnTo>
                <a:lnTo>
                  <a:pt x="159" y="1639"/>
                </a:lnTo>
                <a:lnTo>
                  <a:pt x="163" y="1638"/>
                </a:lnTo>
                <a:lnTo>
                  <a:pt x="165" y="1638"/>
                </a:lnTo>
                <a:lnTo>
                  <a:pt x="167" y="1638"/>
                </a:lnTo>
                <a:lnTo>
                  <a:pt x="168" y="1641"/>
                </a:lnTo>
                <a:lnTo>
                  <a:pt x="168" y="1644"/>
                </a:lnTo>
                <a:lnTo>
                  <a:pt x="168" y="1648"/>
                </a:lnTo>
                <a:lnTo>
                  <a:pt x="168" y="1651"/>
                </a:lnTo>
                <a:lnTo>
                  <a:pt x="169" y="1653"/>
                </a:lnTo>
                <a:lnTo>
                  <a:pt x="170" y="1657"/>
                </a:lnTo>
                <a:lnTo>
                  <a:pt x="174" y="1660"/>
                </a:lnTo>
                <a:lnTo>
                  <a:pt x="177" y="1661"/>
                </a:lnTo>
                <a:lnTo>
                  <a:pt x="179" y="1661"/>
                </a:lnTo>
                <a:lnTo>
                  <a:pt x="182" y="1660"/>
                </a:lnTo>
                <a:lnTo>
                  <a:pt x="183" y="1659"/>
                </a:lnTo>
                <a:lnTo>
                  <a:pt x="185" y="1657"/>
                </a:lnTo>
                <a:lnTo>
                  <a:pt x="186" y="1655"/>
                </a:lnTo>
                <a:lnTo>
                  <a:pt x="187" y="1653"/>
                </a:lnTo>
                <a:lnTo>
                  <a:pt x="187" y="1651"/>
                </a:lnTo>
                <a:lnTo>
                  <a:pt x="188" y="1649"/>
                </a:lnTo>
                <a:lnTo>
                  <a:pt x="188" y="1648"/>
                </a:lnTo>
                <a:lnTo>
                  <a:pt x="185" y="1647"/>
                </a:lnTo>
                <a:lnTo>
                  <a:pt x="183" y="1645"/>
                </a:lnTo>
                <a:lnTo>
                  <a:pt x="181" y="1643"/>
                </a:lnTo>
                <a:lnTo>
                  <a:pt x="180" y="1641"/>
                </a:lnTo>
                <a:lnTo>
                  <a:pt x="181" y="1640"/>
                </a:lnTo>
                <a:lnTo>
                  <a:pt x="183" y="1638"/>
                </a:lnTo>
                <a:lnTo>
                  <a:pt x="185" y="1635"/>
                </a:lnTo>
                <a:lnTo>
                  <a:pt x="187" y="1634"/>
                </a:lnTo>
                <a:lnTo>
                  <a:pt x="188" y="1634"/>
                </a:lnTo>
                <a:lnTo>
                  <a:pt x="190" y="1632"/>
                </a:lnTo>
                <a:lnTo>
                  <a:pt x="192" y="1630"/>
                </a:lnTo>
                <a:lnTo>
                  <a:pt x="194" y="1629"/>
                </a:lnTo>
                <a:lnTo>
                  <a:pt x="197" y="1627"/>
                </a:lnTo>
                <a:lnTo>
                  <a:pt x="200" y="1625"/>
                </a:lnTo>
                <a:lnTo>
                  <a:pt x="201" y="1624"/>
                </a:lnTo>
                <a:lnTo>
                  <a:pt x="202" y="1623"/>
                </a:lnTo>
                <a:lnTo>
                  <a:pt x="203" y="1621"/>
                </a:lnTo>
                <a:lnTo>
                  <a:pt x="205" y="1620"/>
                </a:lnTo>
                <a:lnTo>
                  <a:pt x="207" y="1617"/>
                </a:lnTo>
                <a:lnTo>
                  <a:pt x="209" y="1615"/>
                </a:lnTo>
                <a:lnTo>
                  <a:pt x="210" y="1612"/>
                </a:lnTo>
                <a:lnTo>
                  <a:pt x="211" y="1610"/>
                </a:lnTo>
                <a:lnTo>
                  <a:pt x="211" y="1609"/>
                </a:lnTo>
                <a:lnTo>
                  <a:pt x="212" y="1607"/>
                </a:lnTo>
                <a:lnTo>
                  <a:pt x="213" y="1606"/>
                </a:lnTo>
                <a:lnTo>
                  <a:pt x="214" y="1606"/>
                </a:lnTo>
                <a:lnTo>
                  <a:pt x="216" y="1606"/>
                </a:lnTo>
                <a:lnTo>
                  <a:pt x="216" y="1606"/>
                </a:lnTo>
                <a:lnTo>
                  <a:pt x="217" y="1605"/>
                </a:lnTo>
                <a:lnTo>
                  <a:pt x="217" y="1604"/>
                </a:lnTo>
                <a:lnTo>
                  <a:pt x="216" y="1602"/>
                </a:lnTo>
                <a:lnTo>
                  <a:pt x="215" y="1601"/>
                </a:lnTo>
                <a:lnTo>
                  <a:pt x="215" y="1601"/>
                </a:lnTo>
                <a:lnTo>
                  <a:pt x="216" y="1596"/>
                </a:lnTo>
                <a:lnTo>
                  <a:pt x="215" y="1596"/>
                </a:lnTo>
                <a:lnTo>
                  <a:pt x="213" y="1596"/>
                </a:lnTo>
                <a:lnTo>
                  <a:pt x="213" y="1595"/>
                </a:lnTo>
                <a:lnTo>
                  <a:pt x="213" y="1592"/>
                </a:lnTo>
                <a:lnTo>
                  <a:pt x="214" y="1591"/>
                </a:lnTo>
                <a:lnTo>
                  <a:pt x="215" y="1588"/>
                </a:lnTo>
                <a:lnTo>
                  <a:pt x="216" y="1587"/>
                </a:lnTo>
                <a:lnTo>
                  <a:pt x="215" y="1586"/>
                </a:lnTo>
                <a:lnTo>
                  <a:pt x="216" y="1584"/>
                </a:lnTo>
                <a:lnTo>
                  <a:pt x="216" y="1583"/>
                </a:lnTo>
                <a:lnTo>
                  <a:pt x="216" y="1583"/>
                </a:lnTo>
                <a:lnTo>
                  <a:pt x="218" y="1582"/>
                </a:lnTo>
                <a:lnTo>
                  <a:pt x="219" y="1579"/>
                </a:lnTo>
                <a:lnTo>
                  <a:pt x="221" y="1578"/>
                </a:lnTo>
                <a:lnTo>
                  <a:pt x="222" y="1576"/>
                </a:lnTo>
                <a:lnTo>
                  <a:pt x="225" y="1574"/>
                </a:lnTo>
                <a:lnTo>
                  <a:pt x="229" y="1573"/>
                </a:lnTo>
                <a:lnTo>
                  <a:pt x="231" y="1573"/>
                </a:lnTo>
                <a:lnTo>
                  <a:pt x="235" y="1573"/>
                </a:lnTo>
                <a:lnTo>
                  <a:pt x="236" y="1573"/>
                </a:lnTo>
                <a:lnTo>
                  <a:pt x="240" y="1573"/>
                </a:lnTo>
                <a:lnTo>
                  <a:pt x="244" y="1573"/>
                </a:lnTo>
                <a:lnTo>
                  <a:pt x="247" y="1572"/>
                </a:lnTo>
                <a:lnTo>
                  <a:pt x="249" y="1572"/>
                </a:lnTo>
                <a:lnTo>
                  <a:pt x="254" y="1569"/>
                </a:lnTo>
                <a:lnTo>
                  <a:pt x="256" y="1568"/>
                </a:lnTo>
                <a:lnTo>
                  <a:pt x="258" y="1566"/>
                </a:lnTo>
                <a:lnTo>
                  <a:pt x="259" y="1565"/>
                </a:lnTo>
                <a:lnTo>
                  <a:pt x="260" y="1565"/>
                </a:lnTo>
                <a:lnTo>
                  <a:pt x="262" y="1565"/>
                </a:lnTo>
                <a:lnTo>
                  <a:pt x="262" y="1564"/>
                </a:lnTo>
                <a:lnTo>
                  <a:pt x="260" y="1564"/>
                </a:lnTo>
                <a:lnTo>
                  <a:pt x="263" y="1562"/>
                </a:lnTo>
                <a:lnTo>
                  <a:pt x="263" y="1560"/>
                </a:lnTo>
                <a:lnTo>
                  <a:pt x="263" y="1559"/>
                </a:lnTo>
                <a:lnTo>
                  <a:pt x="264" y="1559"/>
                </a:lnTo>
                <a:lnTo>
                  <a:pt x="266" y="1556"/>
                </a:lnTo>
                <a:lnTo>
                  <a:pt x="267" y="1554"/>
                </a:lnTo>
                <a:lnTo>
                  <a:pt x="263" y="1553"/>
                </a:lnTo>
                <a:lnTo>
                  <a:pt x="262" y="1550"/>
                </a:lnTo>
                <a:lnTo>
                  <a:pt x="261" y="1547"/>
                </a:lnTo>
                <a:lnTo>
                  <a:pt x="259" y="1545"/>
                </a:lnTo>
                <a:lnTo>
                  <a:pt x="257" y="1543"/>
                </a:lnTo>
                <a:lnTo>
                  <a:pt x="251" y="1541"/>
                </a:lnTo>
                <a:lnTo>
                  <a:pt x="248" y="1540"/>
                </a:lnTo>
                <a:lnTo>
                  <a:pt x="243" y="1540"/>
                </a:lnTo>
                <a:lnTo>
                  <a:pt x="238" y="1539"/>
                </a:lnTo>
                <a:lnTo>
                  <a:pt x="235" y="1538"/>
                </a:lnTo>
                <a:lnTo>
                  <a:pt x="233" y="1537"/>
                </a:lnTo>
                <a:lnTo>
                  <a:pt x="230" y="1536"/>
                </a:lnTo>
                <a:lnTo>
                  <a:pt x="229" y="1535"/>
                </a:lnTo>
                <a:lnTo>
                  <a:pt x="227" y="1532"/>
                </a:lnTo>
                <a:lnTo>
                  <a:pt x="226" y="1530"/>
                </a:lnTo>
                <a:lnTo>
                  <a:pt x="226" y="1526"/>
                </a:lnTo>
                <a:lnTo>
                  <a:pt x="227" y="1524"/>
                </a:lnTo>
                <a:lnTo>
                  <a:pt x="230" y="1522"/>
                </a:lnTo>
                <a:lnTo>
                  <a:pt x="232" y="1520"/>
                </a:lnTo>
                <a:lnTo>
                  <a:pt x="235" y="1519"/>
                </a:lnTo>
                <a:lnTo>
                  <a:pt x="237" y="1520"/>
                </a:lnTo>
                <a:lnTo>
                  <a:pt x="240" y="1521"/>
                </a:lnTo>
                <a:lnTo>
                  <a:pt x="241" y="1523"/>
                </a:lnTo>
                <a:lnTo>
                  <a:pt x="244" y="1525"/>
                </a:lnTo>
                <a:lnTo>
                  <a:pt x="248" y="1532"/>
                </a:lnTo>
                <a:lnTo>
                  <a:pt x="251" y="1536"/>
                </a:lnTo>
                <a:lnTo>
                  <a:pt x="254" y="1537"/>
                </a:lnTo>
                <a:lnTo>
                  <a:pt x="255" y="1537"/>
                </a:lnTo>
                <a:lnTo>
                  <a:pt x="262" y="1537"/>
                </a:lnTo>
                <a:lnTo>
                  <a:pt x="265" y="1536"/>
                </a:lnTo>
                <a:lnTo>
                  <a:pt x="264" y="1534"/>
                </a:lnTo>
                <a:lnTo>
                  <a:pt x="264" y="1532"/>
                </a:lnTo>
                <a:lnTo>
                  <a:pt x="263" y="1528"/>
                </a:lnTo>
                <a:lnTo>
                  <a:pt x="263" y="1525"/>
                </a:lnTo>
                <a:lnTo>
                  <a:pt x="265" y="1523"/>
                </a:lnTo>
                <a:lnTo>
                  <a:pt x="267" y="1519"/>
                </a:lnTo>
                <a:lnTo>
                  <a:pt x="277" y="1513"/>
                </a:lnTo>
                <a:lnTo>
                  <a:pt x="283" y="1510"/>
                </a:lnTo>
                <a:lnTo>
                  <a:pt x="285" y="1506"/>
                </a:lnTo>
                <a:lnTo>
                  <a:pt x="285" y="1505"/>
                </a:lnTo>
                <a:lnTo>
                  <a:pt x="285" y="1503"/>
                </a:lnTo>
                <a:lnTo>
                  <a:pt x="286" y="1502"/>
                </a:lnTo>
                <a:lnTo>
                  <a:pt x="288" y="1501"/>
                </a:lnTo>
                <a:lnTo>
                  <a:pt x="291" y="1500"/>
                </a:lnTo>
                <a:lnTo>
                  <a:pt x="294" y="1498"/>
                </a:lnTo>
                <a:lnTo>
                  <a:pt x="294" y="1497"/>
                </a:lnTo>
                <a:lnTo>
                  <a:pt x="295" y="1494"/>
                </a:lnTo>
                <a:lnTo>
                  <a:pt x="296" y="1492"/>
                </a:lnTo>
                <a:lnTo>
                  <a:pt x="299" y="1484"/>
                </a:lnTo>
                <a:lnTo>
                  <a:pt x="300" y="1484"/>
                </a:lnTo>
                <a:lnTo>
                  <a:pt x="301" y="1478"/>
                </a:lnTo>
                <a:lnTo>
                  <a:pt x="296" y="1478"/>
                </a:lnTo>
                <a:lnTo>
                  <a:pt x="291" y="1479"/>
                </a:lnTo>
                <a:lnTo>
                  <a:pt x="288" y="1478"/>
                </a:lnTo>
                <a:lnTo>
                  <a:pt x="284" y="1475"/>
                </a:lnTo>
                <a:lnTo>
                  <a:pt x="280" y="1471"/>
                </a:lnTo>
                <a:lnTo>
                  <a:pt x="277" y="1470"/>
                </a:lnTo>
                <a:lnTo>
                  <a:pt x="273" y="1468"/>
                </a:lnTo>
                <a:lnTo>
                  <a:pt x="272" y="1473"/>
                </a:lnTo>
                <a:lnTo>
                  <a:pt x="274" y="1478"/>
                </a:lnTo>
                <a:lnTo>
                  <a:pt x="277" y="1480"/>
                </a:lnTo>
                <a:lnTo>
                  <a:pt x="277" y="1484"/>
                </a:lnTo>
                <a:lnTo>
                  <a:pt x="276" y="1488"/>
                </a:lnTo>
                <a:lnTo>
                  <a:pt x="275" y="1497"/>
                </a:lnTo>
                <a:lnTo>
                  <a:pt x="272" y="1495"/>
                </a:lnTo>
                <a:lnTo>
                  <a:pt x="265" y="1493"/>
                </a:lnTo>
                <a:lnTo>
                  <a:pt x="263" y="1492"/>
                </a:lnTo>
                <a:lnTo>
                  <a:pt x="260" y="1492"/>
                </a:lnTo>
                <a:lnTo>
                  <a:pt x="257" y="1493"/>
                </a:lnTo>
                <a:lnTo>
                  <a:pt x="253" y="1494"/>
                </a:lnTo>
                <a:lnTo>
                  <a:pt x="249" y="1497"/>
                </a:lnTo>
                <a:lnTo>
                  <a:pt x="248" y="1497"/>
                </a:lnTo>
                <a:lnTo>
                  <a:pt x="244" y="1496"/>
                </a:lnTo>
                <a:lnTo>
                  <a:pt x="239" y="1496"/>
                </a:lnTo>
                <a:lnTo>
                  <a:pt x="235" y="1494"/>
                </a:lnTo>
                <a:lnTo>
                  <a:pt x="233" y="1493"/>
                </a:lnTo>
                <a:lnTo>
                  <a:pt x="230" y="1493"/>
                </a:lnTo>
                <a:lnTo>
                  <a:pt x="228" y="1493"/>
                </a:lnTo>
                <a:lnTo>
                  <a:pt x="225" y="1492"/>
                </a:lnTo>
                <a:lnTo>
                  <a:pt x="225" y="1490"/>
                </a:lnTo>
                <a:lnTo>
                  <a:pt x="224" y="1489"/>
                </a:lnTo>
                <a:lnTo>
                  <a:pt x="223" y="1488"/>
                </a:lnTo>
                <a:lnTo>
                  <a:pt x="222" y="1485"/>
                </a:lnTo>
                <a:lnTo>
                  <a:pt x="221" y="1484"/>
                </a:lnTo>
                <a:lnTo>
                  <a:pt x="221" y="1481"/>
                </a:lnTo>
                <a:lnTo>
                  <a:pt x="221" y="1478"/>
                </a:lnTo>
                <a:lnTo>
                  <a:pt x="222" y="1474"/>
                </a:lnTo>
                <a:lnTo>
                  <a:pt x="223" y="1470"/>
                </a:lnTo>
                <a:lnTo>
                  <a:pt x="225" y="1464"/>
                </a:lnTo>
                <a:lnTo>
                  <a:pt x="225" y="1462"/>
                </a:lnTo>
                <a:lnTo>
                  <a:pt x="225" y="1460"/>
                </a:lnTo>
                <a:lnTo>
                  <a:pt x="227" y="1458"/>
                </a:lnTo>
                <a:lnTo>
                  <a:pt x="230" y="1456"/>
                </a:lnTo>
                <a:lnTo>
                  <a:pt x="233" y="1454"/>
                </a:lnTo>
                <a:lnTo>
                  <a:pt x="237" y="1452"/>
                </a:lnTo>
                <a:lnTo>
                  <a:pt x="240" y="1451"/>
                </a:lnTo>
                <a:lnTo>
                  <a:pt x="243" y="1451"/>
                </a:lnTo>
                <a:lnTo>
                  <a:pt x="244" y="1452"/>
                </a:lnTo>
                <a:lnTo>
                  <a:pt x="247" y="1454"/>
                </a:lnTo>
                <a:lnTo>
                  <a:pt x="249" y="1454"/>
                </a:lnTo>
                <a:lnTo>
                  <a:pt x="251" y="1453"/>
                </a:lnTo>
                <a:lnTo>
                  <a:pt x="254" y="1448"/>
                </a:lnTo>
                <a:lnTo>
                  <a:pt x="258" y="1445"/>
                </a:lnTo>
                <a:lnTo>
                  <a:pt x="263" y="1444"/>
                </a:lnTo>
                <a:lnTo>
                  <a:pt x="266" y="1443"/>
                </a:lnTo>
                <a:lnTo>
                  <a:pt x="268" y="1444"/>
                </a:lnTo>
                <a:lnTo>
                  <a:pt x="272" y="1448"/>
                </a:lnTo>
                <a:lnTo>
                  <a:pt x="275" y="1446"/>
                </a:lnTo>
                <a:lnTo>
                  <a:pt x="276" y="1443"/>
                </a:lnTo>
                <a:lnTo>
                  <a:pt x="277" y="1438"/>
                </a:lnTo>
                <a:lnTo>
                  <a:pt x="279" y="1437"/>
                </a:lnTo>
                <a:lnTo>
                  <a:pt x="282" y="1436"/>
                </a:lnTo>
                <a:lnTo>
                  <a:pt x="287" y="1438"/>
                </a:lnTo>
                <a:lnTo>
                  <a:pt x="290" y="1439"/>
                </a:lnTo>
                <a:lnTo>
                  <a:pt x="293" y="1443"/>
                </a:lnTo>
                <a:lnTo>
                  <a:pt x="296" y="1446"/>
                </a:lnTo>
                <a:lnTo>
                  <a:pt x="298" y="1446"/>
                </a:lnTo>
                <a:lnTo>
                  <a:pt x="297" y="1451"/>
                </a:lnTo>
                <a:lnTo>
                  <a:pt x="298" y="1460"/>
                </a:lnTo>
                <a:lnTo>
                  <a:pt x="299" y="1463"/>
                </a:lnTo>
                <a:lnTo>
                  <a:pt x="303" y="1463"/>
                </a:lnTo>
                <a:lnTo>
                  <a:pt x="304" y="1461"/>
                </a:lnTo>
                <a:lnTo>
                  <a:pt x="305" y="1460"/>
                </a:lnTo>
                <a:lnTo>
                  <a:pt x="306" y="1458"/>
                </a:lnTo>
                <a:lnTo>
                  <a:pt x="306" y="1456"/>
                </a:lnTo>
                <a:lnTo>
                  <a:pt x="307" y="1456"/>
                </a:lnTo>
                <a:lnTo>
                  <a:pt x="308" y="1453"/>
                </a:lnTo>
                <a:lnTo>
                  <a:pt x="308" y="1451"/>
                </a:lnTo>
                <a:lnTo>
                  <a:pt x="308" y="1448"/>
                </a:lnTo>
                <a:lnTo>
                  <a:pt x="308" y="1446"/>
                </a:lnTo>
                <a:lnTo>
                  <a:pt x="308" y="1444"/>
                </a:lnTo>
                <a:lnTo>
                  <a:pt x="307" y="1443"/>
                </a:lnTo>
                <a:lnTo>
                  <a:pt x="308" y="1442"/>
                </a:lnTo>
                <a:lnTo>
                  <a:pt x="309" y="1439"/>
                </a:lnTo>
                <a:lnTo>
                  <a:pt x="310" y="1437"/>
                </a:lnTo>
                <a:lnTo>
                  <a:pt x="312" y="1434"/>
                </a:lnTo>
                <a:lnTo>
                  <a:pt x="314" y="1433"/>
                </a:lnTo>
                <a:lnTo>
                  <a:pt x="313" y="1431"/>
                </a:lnTo>
                <a:lnTo>
                  <a:pt x="313" y="1430"/>
                </a:lnTo>
                <a:lnTo>
                  <a:pt x="312" y="1428"/>
                </a:lnTo>
                <a:lnTo>
                  <a:pt x="310" y="1425"/>
                </a:lnTo>
                <a:lnTo>
                  <a:pt x="308" y="1424"/>
                </a:lnTo>
                <a:lnTo>
                  <a:pt x="307" y="1422"/>
                </a:lnTo>
                <a:lnTo>
                  <a:pt x="307" y="1420"/>
                </a:lnTo>
                <a:lnTo>
                  <a:pt x="306" y="1418"/>
                </a:lnTo>
                <a:lnTo>
                  <a:pt x="307" y="1416"/>
                </a:lnTo>
                <a:lnTo>
                  <a:pt x="307" y="1414"/>
                </a:lnTo>
                <a:lnTo>
                  <a:pt x="308" y="1410"/>
                </a:lnTo>
                <a:lnTo>
                  <a:pt x="309" y="1409"/>
                </a:lnTo>
                <a:lnTo>
                  <a:pt x="310" y="1408"/>
                </a:lnTo>
                <a:lnTo>
                  <a:pt x="313" y="1407"/>
                </a:lnTo>
                <a:lnTo>
                  <a:pt x="315" y="1408"/>
                </a:lnTo>
                <a:lnTo>
                  <a:pt x="316" y="1408"/>
                </a:lnTo>
                <a:lnTo>
                  <a:pt x="317" y="1410"/>
                </a:lnTo>
                <a:lnTo>
                  <a:pt x="319" y="1411"/>
                </a:lnTo>
                <a:lnTo>
                  <a:pt x="319" y="1412"/>
                </a:lnTo>
                <a:lnTo>
                  <a:pt x="319" y="1414"/>
                </a:lnTo>
                <a:lnTo>
                  <a:pt x="321" y="1415"/>
                </a:lnTo>
                <a:lnTo>
                  <a:pt x="327" y="1417"/>
                </a:lnTo>
                <a:lnTo>
                  <a:pt x="328" y="1415"/>
                </a:lnTo>
                <a:lnTo>
                  <a:pt x="330" y="1414"/>
                </a:lnTo>
                <a:lnTo>
                  <a:pt x="331" y="1414"/>
                </a:lnTo>
                <a:lnTo>
                  <a:pt x="332" y="1413"/>
                </a:lnTo>
                <a:lnTo>
                  <a:pt x="333" y="1410"/>
                </a:lnTo>
                <a:lnTo>
                  <a:pt x="336" y="1409"/>
                </a:lnTo>
                <a:lnTo>
                  <a:pt x="337" y="1407"/>
                </a:lnTo>
                <a:lnTo>
                  <a:pt x="338" y="1405"/>
                </a:lnTo>
                <a:lnTo>
                  <a:pt x="340" y="1404"/>
                </a:lnTo>
                <a:lnTo>
                  <a:pt x="341" y="1402"/>
                </a:lnTo>
                <a:lnTo>
                  <a:pt x="343" y="1400"/>
                </a:lnTo>
                <a:lnTo>
                  <a:pt x="343" y="1400"/>
                </a:lnTo>
                <a:lnTo>
                  <a:pt x="344" y="1399"/>
                </a:lnTo>
                <a:lnTo>
                  <a:pt x="344" y="1397"/>
                </a:lnTo>
                <a:lnTo>
                  <a:pt x="345" y="1396"/>
                </a:lnTo>
                <a:lnTo>
                  <a:pt x="345" y="1395"/>
                </a:lnTo>
                <a:lnTo>
                  <a:pt x="345" y="1395"/>
                </a:lnTo>
                <a:lnTo>
                  <a:pt x="346" y="1393"/>
                </a:lnTo>
                <a:lnTo>
                  <a:pt x="346" y="1392"/>
                </a:lnTo>
                <a:lnTo>
                  <a:pt x="346" y="1390"/>
                </a:lnTo>
                <a:lnTo>
                  <a:pt x="347" y="1389"/>
                </a:lnTo>
                <a:lnTo>
                  <a:pt x="346" y="1388"/>
                </a:lnTo>
                <a:lnTo>
                  <a:pt x="347" y="1386"/>
                </a:lnTo>
                <a:lnTo>
                  <a:pt x="349" y="1382"/>
                </a:lnTo>
                <a:lnTo>
                  <a:pt x="351" y="1380"/>
                </a:lnTo>
                <a:lnTo>
                  <a:pt x="352" y="1378"/>
                </a:lnTo>
                <a:lnTo>
                  <a:pt x="352" y="1376"/>
                </a:lnTo>
                <a:lnTo>
                  <a:pt x="353" y="1374"/>
                </a:lnTo>
                <a:lnTo>
                  <a:pt x="355" y="1371"/>
                </a:lnTo>
                <a:lnTo>
                  <a:pt x="355" y="1369"/>
                </a:lnTo>
                <a:lnTo>
                  <a:pt x="355" y="1368"/>
                </a:lnTo>
                <a:lnTo>
                  <a:pt x="353" y="1367"/>
                </a:lnTo>
                <a:lnTo>
                  <a:pt x="352" y="1367"/>
                </a:lnTo>
                <a:lnTo>
                  <a:pt x="349" y="1368"/>
                </a:lnTo>
                <a:lnTo>
                  <a:pt x="348" y="1370"/>
                </a:lnTo>
                <a:lnTo>
                  <a:pt x="347" y="1375"/>
                </a:lnTo>
                <a:lnTo>
                  <a:pt x="346" y="1377"/>
                </a:lnTo>
                <a:lnTo>
                  <a:pt x="344" y="1381"/>
                </a:lnTo>
                <a:lnTo>
                  <a:pt x="343" y="1381"/>
                </a:lnTo>
                <a:lnTo>
                  <a:pt x="341" y="1384"/>
                </a:lnTo>
                <a:lnTo>
                  <a:pt x="340" y="1383"/>
                </a:lnTo>
                <a:lnTo>
                  <a:pt x="338" y="1383"/>
                </a:lnTo>
                <a:lnTo>
                  <a:pt x="338" y="1382"/>
                </a:lnTo>
                <a:lnTo>
                  <a:pt x="333" y="1381"/>
                </a:lnTo>
                <a:lnTo>
                  <a:pt x="330" y="1381"/>
                </a:lnTo>
                <a:lnTo>
                  <a:pt x="327" y="1380"/>
                </a:lnTo>
                <a:lnTo>
                  <a:pt x="323" y="1380"/>
                </a:lnTo>
                <a:lnTo>
                  <a:pt x="319" y="1380"/>
                </a:lnTo>
                <a:lnTo>
                  <a:pt x="315" y="1379"/>
                </a:lnTo>
                <a:lnTo>
                  <a:pt x="309" y="1378"/>
                </a:lnTo>
                <a:lnTo>
                  <a:pt x="308" y="1378"/>
                </a:lnTo>
                <a:lnTo>
                  <a:pt x="305" y="1377"/>
                </a:lnTo>
                <a:lnTo>
                  <a:pt x="304" y="1376"/>
                </a:lnTo>
                <a:lnTo>
                  <a:pt x="302" y="1375"/>
                </a:lnTo>
                <a:lnTo>
                  <a:pt x="301" y="1373"/>
                </a:lnTo>
                <a:lnTo>
                  <a:pt x="300" y="1371"/>
                </a:lnTo>
                <a:lnTo>
                  <a:pt x="300" y="1371"/>
                </a:lnTo>
                <a:lnTo>
                  <a:pt x="300" y="1370"/>
                </a:lnTo>
                <a:lnTo>
                  <a:pt x="300" y="1369"/>
                </a:lnTo>
                <a:lnTo>
                  <a:pt x="301" y="1368"/>
                </a:lnTo>
                <a:lnTo>
                  <a:pt x="301" y="1367"/>
                </a:lnTo>
                <a:lnTo>
                  <a:pt x="301" y="1366"/>
                </a:lnTo>
                <a:lnTo>
                  <a:pt x="302" y="1365"/>
                </a:lnTo>
                <a:lnTo>
                  <a:pt x="302" y="1364"/>
                </a:lnTo>
                <a:lnTo>
                  <a:pt x="303" y="1363"/>
                </a:lnTo>
                <a:lnTo>
                  <a:pt x="303" y="1362"/>
                </a:lnTo>
                <a:lnTo>
                  <a:pt x="304" y="1362"/>
                </a:lnTo>
                <a:lnTo>
                  <a:pt x="304" y="1360"/>
                </a:lnTo>
                <a:lnTo>
                  <a:pt x="305" y="1358"/>
                </a:lnTo>
                <a:lnTo>
                  <a:pt x="305" y="1357"/>
                </a:lnTo>
                <a:lnTo>
                  <a:pt x="305" y="1356"/>
                </a:lnTo>
                <a:lnTo>
                  <a:pt x="306" y="1354"/>
                </a:lnTo>
                <a:lnTo>
                  <a:pt x="307" y="1353"/>
                </a:lnTo>
                <a:lnTo>
                  <a:pt x="306" y="1352"/>
                </a:lnTo>
                <a:lnTo>
                  <a:pt x="306" y="1350"/>
                </a:lnTo>
                <a:lnTo>
                  <a:pt x="309" y="1349"/>
                </a:lnTo>
                <a:lnTo>
                  <a:pt x="310" y="1348"/>
                </a:lnTo>
                <a:lnTo>
                  <a:pt x="312" y="1348"/>
                </a:lnTo>
                <a:lnTo>
                  <a:pt x="314" y="1346"/>
                </a:lnTo>
                <a:lnTo>
                  <a:pt x="315" y="1344"/>
                </a:lnTo>
                <a:lnTo>
                  <a:pt x="315" y="1342"/>
                </a:lnTo>
                <a:lnTo>
                  <a:pt x="315" y="1340"/>
                </a:lnTo>
                <a:lnTo>
                  <a:pt x="315" y="1339"/>
                </a:lnTo>
                <a:lnTo>
                  <a:pt x="315" y="1336"/>
                </a:lnTo>
                <a:lnTo>
                  <a:pt x="315" y="1334"/>
                </a:lnTo>
                <a:lnTo>
                  <a:pt x="313" y="1332"/>
                </a:lnTo>
                <a:lnTo>
                  <a:pt x="311" y="1330"/>
                </a:lnTo>
                <a:lnTo>
                  <a:pt x="310" y="1329"/>
                </a:lnTo>
                <a:lnTo>
                  <a:pt x="308" y="1328"/>
                </a:lnTo>
                <a:lnTo>
                  <a:pt x="305" y="1328"/>
                </a:lnTo>
                <a:lnTo>
                  <a:pt x="302" y="1327"/>
                </a:lnTo>
                <a:lnTo>
                  <a:pt x="301" y="1327"/>
                </a:lnTo>
                <a:lnTo>
                  <a:pt x="299" y="1329"/>
                </a:lnTo>
                <a:lnTo>
                  <a:pt x="296" y="1331"/>
                </a:lnTo>
                <a:lnTo>
                  <a:pt x="293" y="1333"/>
                </a:lnTo>
                <a:lnTo>
                  <a:pt x="291" y="1334"/>
                </a:lnTo>
                <a:lnTo>
                  <a:pt x="287" y="1334"/>
                </a:lnTo>
                <a:lnTo>
                  <a:pt x="286" y="1333"/>
                </a:lnTo>
                <a:lnTo>
                  <a:pt x="280" y="1331"/>
                </a:lnTo>
                <a:lnTo>
                  <a:pt x="277" y="1330"/>
                </a:lnTo>
                <a:lnTo>
                  <a:pt x="275" y="1329"/>
                </a:lnTo>
                <a:lnTo>
                  <a:pt x="272" y="1328"/>
                </a:lnTo>
                <a:lnTo>
                  <a:pt x="269" y="1327"/>
                </a:lnTo>
                <a:lnTo>
                  <a:pt x="268" y="1326"/>
                </a:lnTo>
                <a:lnTo>
                  <a:pt x="265" y="1325"/>
                </a:lnTo>
                <a:lnTo>
                  <a:pt x="263" y="1324"/>
                </a:lnTo>
                <a:lnTo>
                  <a:pt x="261" y="1322"/>
                </a:lnTo>
                <a:lnTo>
                  <a:pt x="258" y="1320"/>
                </a:lnTo>
                <a:lnTo>
                  <a:pt x="257" y="1318"/>
                </a:lnTo>
                <a:lnTo>
                  <a:pt x="254" y="1315"/>
                </a:lnTo>
                <a:lnTo>
                  <a:pt x="253" y="1314"/>
                </a:lnTo>
                <a:lnTo>
                  <a:pt x="252" y="1312"/>
                </a:lnTo>
                <a:lnTo>
                  <a:pt x="252" y="1311"/>
                </a:lnTo>
                <a:lnTo>
                  <a:pt x="251" y="1309"/>
                </a:lnTo>
                <a:lnTo>
                  <a:pt x="251" y="1306"/>
                </a:lnTo>
                <a:lnTo>
                  <a:pt x="251" y="1304"/>
                </a:lnTo>
                <a:lnTo>
                  <a:pt x="251" y="1303"/>
                </a:lnTo>
                <a:lnTo>
                  <a:pt x="252" y="1301"/>
                </a:lnTo>
                <a:lnTo>
                  <a:pt x="254" y="1297"/>
                </a:lnTo>
                <a:lnTo>
                  <a:pt x="254" y="1296"/>
                </a:lnTo>
                <a:lnTo>
                  <a:pt x="254" y="1294"/>
                </a:lnTo>
                <a:lnTo>
                  <a:pt x="256" y="1292"/>
                </a:lnTo>
                <a:lnTo>
                  <a:pt x="257" y="1290"/>
                </a:lnTo>
                <a:lnTo>
                  <a:pt x="258" y="1287"/>
                </a:lnTo>
                <a:lnTo>
                  <a:pt x="259" y="1286"/>
                </a:lnTo>
                <a:lnTo>
                  <a:pt x="259" y="1284"/>
                </a:lnTo>
                <a:lnTo>
                  <a:pt x="259" y="1283"/>
                </a:lnTo>
                <a:lnTo>
                  <a:pt x="260" y="1280"/>
                </a:lnTo>
                <a:lnTo>
                  <a:pt x="259" y="1278"/>
                </a:lnTo>
                <a:lnTo>
                  <a:pt x="260" y="1276"/>
                </a:lnTo>
                <a:lnTo>
                  <a:pt x="263" y="1278"/>
                </a:lnTo>
                <a:lnTo>
                  <a:pt x="267" y="1282"/>
                </a:lnTo>
                <a:lnTo>
                  <a:pt x="268" y="1284"/>
                </a:lnTo>
                <a:lnTo>
                  <a:pt x="270" y="1287"/>
                </a:lnTo>
                <a:lnTo>
                  <a:pt x="271" y="1288"/>
                </a:lnTo>
                <a:lnTo>
                  <a:pt x="272" y="1292"/>
                </a:lnTo>
                <a:lnTo>
                  <a:pt x="271" y="1292"/>
                </a:lnTo>
                <a:lnTo>
                  <a:pt x="272" y="1294"/>
                </a:lnTo>
                <a:lnTo>
                  <a:pt x="273" y="1297"/>
                </a:lnTo>
                <a:lnTo>
                  <a:pt x="276" y="1301"/>
                </a:lnTo>
                <a:lnTo>
                  <a:pt x="277" y="1302"/>
                </a:lnTo>
                <a:lnTo>
                  <a:pt x="277" y="1303"/>
                </a:lnTo>
                <a:lnTo>
                  <a:pt x="280" y="1306"/>
                </a:lnTo>
                <a:lnTo>
                  <a:pt x="282" y="1307"/>
                </a:lnTo>
                <a:lnTo>
                  <a:pt x="284" y="1308"/>
                </a:lnTo>
                <a:lnTo>
                  <a:pt x="287" y="1310"/>
                </a:lnTo>
                <a:lnTo>
                  <a:pt x="291" y="1311"/>
                </a:lnTo>
                <a:lnTo>
                  <a:pt x="295" y="1311"/>
                </a:lnTo>
                <a:lnTo>
                  <a:pt x="296" y="1312"/>
                </a:lnTo>
                <a:lnTo>
                  <a:pt x="301" y="1312"/>
                </a:lnTo>
                <a:lnTo>
                  <a:pt x="301" y="1311"/>
                </a:lnTo>
                <a:lnTo>
                  <a:pt x="305" y="1311"/>
                </a:lnTo>
                <a:lnTo>
                  <a:pt x="306" y="1309"/>
                </a:lnTo>
                <a:lnTo>
                  <a:pt x="307" y="1307"/>
                </a:lnTo>
                <a:lnTo>
                  <a:pt x="308" y="1306"/>
                </a:lnTo>
                <a:lnTo>
                  <a:pt x="308" y="1303"/>
                </a:lnTo>
                <a:lnTo>
                  <a:pt x="307" y="1301"/>
                </a:lnTo>
                <a:lnTo>
                  <a:pt x="306" y="1298"/>
                </a:lnTo>
                <a:lnTo>
                  <a:pt x="304" y="1296"/>
                </a:lnTo>
                <a:lnTo>
                  <a:pt x="303" y="1295"/>
                </a:lnTo>
                <a:lnTo>
                  <a:pt x="301" y="1293"/>
                </a:lnTo>
                <a:lnTo>
                  <a:pt x="300" y="1292"/>
                </a:lnTo>
                <a:lnTo>
                  <a:pt x="296" y="1290"/>
                </a:lnTo>
                <a:lnTo>
                  <a:pt x="293" y="1288"/>
                </a:lnTo>
                <a:lnTo>
                  <a:pt x="289" y="1287"/>
                </a:lnTo>
                <a:lnTo>
                  <a:pt x="286" y="1286"/>
                </a:lnTo>
                <a:lnTo>
                  <a:pt x="282" y="1284"/>
                </a:lnTo>
                <a:lnTo>
                  <a:pt x="278" y="1283"/>
                </a:lnTo>
                <a:lnTo>
                  <a:pt x="277" y="1284"/>
                </a:lnTo>
                <a:lnTo>
                  <a:pt x="272" y="1281"/>
                </a:lnTo>
                <a:lnTo>
                  <a:pt x="268" y="1277"/>
                </a:lnTo>
                <a:lnTo>
                  <a:pt x="266" y="1272"/>
                </a:lnTo>
                <a:lnTo>
                  <a:pt x="270" y="1268"/>
                </a:lnTo>
                <a:lnTo>
                  <a:pt x="272" y="1268"/>
                </a:lnTo>
                <a:lnTo>
                  <a:pt x="274" y="1266"/>
                </a:lnTo>
                <a:lnTo>
                  <a:pt x="276" y="1265"/>
                </a:lnTo>
                <a:lnTo>
                  <a:pt x="278" y="1264"/>
                </a:lnTo>
                <a:lnTo>
                  <a:pt x="280" y="1264"/>
                </a:lnTo>
                <a:lnTo>
                  <a:pt x="282" y="1263"/>
                </a:lnTo>
                <a:lnTo>
                  <a:pt x="284" y="1262"/>
                </a:lnTo>
                <a:lnTo>
                  <a:pt x="286" y="1260"/>
                </a:lnTo>
                <a:lnTo>
                  <a:pt x="288" y="1259"/>
                </a:lnTo>
                <a:lnTo>
                  <a:pt x="289" y="1257"/>
                </a:lnTo>
                <a:lnTo>
                  <a:pt x="291" y="1255"/>
                </a:lnTo>
                <a:lnTo>
                  <a:pt x="291" y="1254"/>
                </a:lnTo>
                <a:lnTo>
                  <a:pt x="292" y="1253"/>
                </a:lnTo>
                <a:lnTo>
                  <a:pt x="293" y="1252"/>
                </a:lnTo>
                <a:lnTo>
                  <a:pt x="295" y="1251"/>
                </a:lnTo>
                <a:lnTo>
                  <a:pt x="296" y="1250"/>
                </a:lnTo>
                <a:lnTo>
                  <a:pt x="297" y="1250"/>
                </a:lnTo>
                <a:lnTo>
                  <a:pt x="298" y="1248"/>
                </a:lnTo>
                <a:lnTo>
                  <a:pt x="299" y="1247"/>
                </a:lnTo>
                <a:lnTo>
                  <a:pt x="300" y="1246"/>
                </a:lnTo>
                <a:lnTo>
                  <a:pt x="301" y="1244"/>
                </a:lnTo>
                <a:lnTo>
                  <a:pt x="301" y="1240"/>
                </a:lnTo>
                <a:lnTo>
                  <a:pt x="301" y="1239"/>
                </a:lnTo>
                <a:lnTo>
                  <a:pt x="301" y="1236"/>
                </a:lnTo>
                <a:lnTo>
                  <a:pt x="301" y="1233"/>
                </a:lnTo>
                <a:lnTo>
                  <a:pt x="300" y="1231"/>
                </a:lnTo>
                <a:lnTo>
                  <a:pt x="299" y="1231"/>
                </a:lnTo>
                <a:lnTo>
                  <a:pt x="298" y="1230"/>
                </a:lnTo>
                <a:lnTo>
                  <a:pt x="297" y="1229"/>
                </a:lnTo>
                <a:lnTo>
                  <a:pt x="296" y="1227"/>
                </a:lnTo>
                <a:lnTo>
                  <a:pt x="295" y="1226"/>
                </a:lnTo>
                <a:lnTo>
                  <a:pt x="293" y="1225"/>
                </a:lnTo>
                <a:lnTo>
                  <a:pt x="291" y="1224"/>
                </a:lnTo>
                <a:lnTo>
                  <a:pt x="290" y="1226"/>
                </a:lnTo>
                <a:lnTo>
                  <a:pt x="288" y="1226"/>
                </a:lnTo>
                <a:lnTo>
                  <a:pt x="288" y="1227"/>
                </a:lnTo>
                <a:lnTo>
                  <a:pt x="287" y="1228"/>
                </a:lnTo>
                <a:lnTo>
                  <a:pt x="286" y="1229"/>
                </a:lnTo>
                <a:lnTo>
                  <a:pt x="285" y="1230"/>
                </a:lnTo>
                <a:lnTo>
                  <a:pt x="284" y="1232"/>
                </a:lnTo>
                <a:lnTo>
                  <a:pt x="283" y="1235"/>
                </a:lnTo>
                <a:lnTo>
                  <a:pt x="283" y="1236"/>
                </a:lnTo>
                <a:lnTo>
                  <a:pt x="282" y="1239"/>
                </a:lnTo>
                <a:lnTo>
                  <a:pt x="280" y="1242"/>
                </a:lnTo>
                <a:lnTo>
                  <a:pt x="280" y="1245"/>
                </a:lnTo>
                <a:lnTo>
                  <a:pt x="274" y="1246"/>
                </a:lnTo>
                <a:lnTo>
                  <a:pt x="271" y="1247"/>
                </a:lnTo>
                <a:lnTo>
                  <a:pt x="267" y="1248"/>
                </a:lnTo>
                <a:lnTo>
                  <a:pt x="264" y="1250"/>
                </a:lnTo>
                <a:lnTo>
                  <a:pt x="260" y="1251"/>
                </a:lnTo>
                <a:lnTo>
                  <a:pt x="257" y="1253"/>
                </a:lnTo>
                <a:lnTo>
                  <a:pt x="254" y="1254"/>
                </a:lnTo>
                <a:lnTo>
                  <a:pt x="251" y="1254"/>
                </a:lnTo>
                <a:lnTo>
                  <a:pt x="250" y="1254"/>
                </a:lnTo>
                <a:lnTo>
                  <a:pt x="250" y="1255"/>
                </a:lnTo>
                <a:lnTo>
                  <a:pt x="249" y="1256"/>
                </a:lnTo>
                <a:lnTo>
                  <a:pt x="249" y="1256"/>
                </a:lnTo>
                <a:lnTo>
                  <a:pt x="247" y="1255"/>
                </a:lnTo>
                <a:lnTo>
                  <a:pt x="245" y="1254"/>
                </a:lnTo>
                <a:lnTo>
                  <a:pt x="243" y="1252"/>
                </a:lnTo>
                <a:lnTo>
                  <a:pt x="242" y="1250"/>
                </a:lnTo>
                <a:lnTo>
                  <a:pt x="240" y="1249"/>
                </a:lnTo>
                <a:lnTo>
                  <a:pt x="239" y="1246"/>
                </a:lnTo>
                <a:lnTo>
                  <a:pt x="238" y="1245"/>
                </a:lnTo>
                <a:lnTo>
                  <a:pt x="236" y="1242"/>
                </a:lnTo>
                <a:lnTo>
                  <a:pt x="235" y="1239"/>
                </a:lnTo>
                <a:lnTo>
                  <a:pt x="236" y="1238"/>
                </a:lnTo>
                <a:lnTo>
                  <a:pt x="235" y="1233"/>
                </a:lnTo>
                <a:lnTo>
                  <a:pt x="234" y="1232"/>
                </a:lnTo>
                <a:lnTo>
                  <a:pt x="234" y="1230"/>
                </a:lnTo>
                <a:lnTo>
                  <a:pt x="234" y="1228"/>
                </a:lnTo>
                <a:lnTo>
                  <a:pt x="235" y="1227"/>
                </a:lnTo>
                <a:lnTo>
                  <a:pt x="235" y="1226"/>
                </a:lnTo>
                <a:lnTo>
                  <a:pt x="237" y="1224"/>
                </a:lnTo>
                <a:lnTo>
                  <a:pt x="239" y="1222"/>
                </a:lnTo>
                <a:lnTo>
                  <a:pt x="240" y="1222"/>
                </a:lnTo>
                <a:lnTo>
                  <a:pt x="241" y="1221"/>
                </a:lnTo>
                <a:lnTo>
                  <a:pt x="242" y="1219"/>
                </a:lnTo>
                <a:lnTo>
                  <a:pt x="244" y="1217"/>
                </a:lnTo>
                <a:lnTo>
                  <a:pt x="244" y="1216"/>
                </a:lnTo>
                <a:lnTo>
                  <a:pt x="245" y="1214"/>
                </a:lnTo>
                <a:lnTo>
                  <a:pt x="247" y="1215"/>
                </a:lnTo>
                <a:lnTo>
                  <a:pt x="250" y="1216"/>
                </a:lnTo>
                <a:lnTo>
                  <a:pt x="251" y="1216"/>
                </a:lnTo>
                <a:lnTo>
                  <a:pt x="254" y="1214"/>
                </a:lnTo>
                <a:lnTo>
                  <a:pt x="257" y="1212"/>
                </a:lnTo>
                <a:lnTo>
                  <a:pt x="259" y="1212"/>
                </a:lnTo>
                <a:lnTo>
                  <a:pt x="263" y="1211"/>
                </a:lnTo>
                <a:lnTo>
                  <a:pt x="264" y="1210"/>
                </a:lnTo>
                <a:lnTo>
                  <a:pt x="267" y="1209"/>
                </a:lnTo>
                <a:lnTo>
                  <a:pt x="270" y="1207"/>
                </a:lnTo>
                <a:lnTo>
                  <a:pt x="272" y="1206"/>
                </a:lnTo>
                <a:lnTo>
                  <a:pt x="273" y="1203"/>
                </a:lnTo>
                <a:lnTo>
                  <a:pt x="275" y="1201"/>
                </a:lnTo>
                <a:lnTo>
                  <a:pt x="275" y="1199"/>
                </a:lnTo>
                <a:lnTo>
                  <a:pt x="277" y="1196"/>
                </a:lnTo>
                <a:lnTo>
                  <a:pt x="278" y="1193"/>
                </a:lnTo>
                <a:lnTo>
                  <a:pt x="279" y="1193"/>
                </a:lnTo>
                <a:lnTo>
                  <a:pt x="280" y="1191"/>
                </a:lnTo>
                <a:lnTo>
                  <a:pt x="281" y="1189"/>
                </a:lnTo>
                <a:lnTo>
                  <a:pt x="282" y="1187"/>
                </a:lnTo>
                <a:lnTo>
                  <a:pt x="282" y="1185"/>
                </a:lnTo>
                <a:lnTo>
                  <a:pt x="281" y="1184"/>
                </a:lnTo>
                <a:lnTo>
                  <a:pt x="279" y="1182"/>
                </a:lnTo>
                <a:lnTo>
                  <a:pt x="277" y="1180"/>
                </a:lnTo>
                <a:lnTo>
                  <a:pt x="275" y="1179"/>
                </a:lnTo>
                <a:lnTo>
                  <a:pt x="272" y="1179"/>
                </a:lnTo>
                <a:lnTo>
                  <a:pt x="270" y="1178"/>
                </a:lnTo>
                <a:lnTo>
                  <a:pt x="268" y="1177"/>
                </a:lnTo>
                <a:lnTo>
                  <a:pt x="266" y="1177"/>
                </a:lnTo>
                <a:lnTo>
                  <a:pt x="264" y="1176"/>
                </a:lnTo>
                <a:lnTo>
                  <a:pt x="261" y="1177"/>
                </a:lnTo>
                <a:lnTo>
                  <a:pt x="258" y="1177"/>
                </a:lnTo>
                <a:lnTo>
                  <a:pt x="254" y="1176"/>
                </a:lnTo>
                <a:lnTo>
                  <a:pt x="250" y="1175"/>
                </a:lnTo>
                <a:lnTo>
                  <a:pt x="248" y="1174"/>
                </a:lnTo>
                <a:lnTo>
                  <a:pt x="245" y="1174"/>
                </a:lnTo>
                <a:lnTo>
                  <a:pt x="242" y="1174"/>
                </a:lnTo>
                <a:lnTo>
                  <a:pt x="240" y="1174"/>
                </a:lnTo>
                <a:lnTo>
                  <a:pt x="236" y="1175"/>
                </a:lnTo>
                <a:lnTo>
                  <a:pt x="232" y="1174"/>
                </a:lnTo>
                <a:lnTo>
                  <a:pt x="231" y="1173"/>
                </a:lnTo>
                <a:lnTo>
                  <a:pt x="230" y="1171"/>
                </a:lnTo>
                <a:lnTo>
                  <a:pt x="230" y="1170"/>
                </a:lnTo>
                <a:lnTo>
                  <a:pt x="230" y="1167"/>
                </a:lnTo>
                <a:lnTo>
                  <a:pt x="230" y="1165"/>
                </a:lnTo>
                <a:lnTo>
                  <a:pt x="230" y="1163"/>
                </a:lnTo>
                <a:lnTo>
                  <a:pt x="231" y="1160"/>
                </a:lnTo>
                <a:lnTo>
                  <a:pt x="234" y="1159"/>
                </a:lnTo>
                <a:lnTo>
                  <a:pt x="233" y="1156"/>
                </a:lnTo>
                <a:lnTo>
                  <a:pt x="234" y="1154"/>
                </a:lnTo>
                <a:lnTo>
                  <a:pt x="231" y="1152"/>
                </a:lnTo>
                <a:lnTo>
                  <a:pt x="230" y="1151"/>
                </a:lnTo>
                <a:lnTo>
                  <a:pt x="230" y="1151"/>
                </a:lnTo>
                <a:lnTo>
                  <a:pt x="230" y="1148"/>
                </a:lnTo>
                <a:lnTo>
                  <a:pt x="231" y="1144"/>
                </a:lnTo>
                <a:lnTo>
                  <a:pt x="232" y="1142"/>
                </a:lnTo>
                <a:lnTo>
                  <a:pt x="231" y="1141"/>
                </a:lnTo>
                <a:lnTo>
                  <a:pt x="231" y="1138"/>
                </a:lnTo>
                <a:lnTo>
                  <a:pt x="231" y="1137"/>
                </a:lnTo>
                <a:lnTo>
                  <a:pt x="233" y="1135"/>
                </a:lnTo>
                <a:lnTo>
                  <a:pt x="233" y="1132"/>
                </a:lnTo>
                <a:lnTo>
                  <a:pt x="234" y="1132"/>
                </a:lnTo>
                <a:lnTo>
                  <a:pt x="236" y="1130"/>
                </a:lnTo>
                <a:lnTo>
                  <a:pt x="237" y="1127"/>
                </a:lnTo>
                <a:lnTo>
                  <a:pt x="238" y="1123"/>
                </a:lnTo>
                <a:lnTo>
                  <a:pt x="239" y="1122"/>
                </a:lnTo>
                <a:lnTo>
                  <a:pt x="240" y="1120"/>
                </a:lnTo>
                <a:lnTo>
                  <a:pt x="242" y="1118"/>
                </a:lnTo>
                <a:lnTo>
                  <a:pt x="245" y="1116"/>
                </a:lnTo>
                <a:lnTo>
                  <a:pt x="247" y="1115"/>
                </a:lnTo>
                <a:lnTo>
                  <a:pt x="248" y="1115"/>
                </a:lnTo>
                <a:lnTo>
                  <a:pt x="250" y="1115"/>
                </a:lnTo>
                <a:lnTo>
                  <a:pt x="261" y="1115"/>
                </a:lnTo>
                <a:lnTo>
                  <a:pt x="263" y="1113"/>
                </a:lnTo>
                <a:lnTo>
                  <a:pt x="265" y="1110"/>
                </a:lnTo>
                <a:lnTo>
                  <a:pt x="267" y="1108"/>
                </a:lnTo>
                <a:lnTo>
                  <a:pt x="268" y="1105"/>
                </a:lnTo>
                <a:lnTo>
                  <a:pt x="269" y="1104"/>
                </a:lnTo>
                <a:lnTo>
                  <a:pt x="270" y="1103"/>
                </a:lnTo>
                <a:lnTo>
                  <a:pt x="271" y="1103"/>
                </a:lnTo>
                <a:lnTo>
                  <a:pt x="272" y="1102"/>
                </a:lnTo>
                <a:lnTo>
                  <a:pt x="272" y="1101"/>
                </a:lnTo>
                <a:lnTo>
                  <a:pt x="274" y="1099"/>
                </a:lnTo>
                <a:lnTo>
                  <a:pt x="275" y="1096"/>
                </a:lnTo>
                <a:lnTo>
                  <a:pt x="276" y="1095"/>
                </a:lnTo>
                <a:lnTo>
                  <a:pt x="276" y="1095"/>
                </a:lnTo>
                <a:lnTo>
                  <a:pt x="277" y="1095"/>
                </a:lnTo>
                <a:lnTo>
                  <a:pt x="276" y="1093"/>
                </a:lnTo>
                <a:lnTo>
                  <a:pt x="277" y="1092"/>
                </a:lnTo>
                <a:lnTo>
                  <a:pt x="277" y="1091"/>
                </a:lnTo>
                <a:lnTo>
                  <a:pt x="277" y="1089"/>
                </a:lnTo>
                <a:lnTo>
                  <a:pt x="277" y="1085"/>
                </a:lnTo>
                <a:lnTo>
                  <a:pt x="277" y="1082"/>
                </a:lnTo>
                <a:lnTo>
                  <a:pt x="277" y="1081"/>
                </a:lnTo>
                <a:lnTo>
                  <a:pt x="276" y="1078"/>
                </a:lnTo>
                <a:lnTo>
                  <a:pt x="277" y="1076"/>
                </a:lnTo>
                <a:lnTo>
                  <a:pt x="276" y="1075"/>
                </a:lnTo>
                <a:lnTo>
                  <a:pt x="274" y="1074"/>
                </a:lnTo>
                <a:lnTo>
                  <a:pt x="273" y="1071"/>
                </a:lnTo>
                <a:lnTo>
                  <a:pt x="272" y="1071"/>
                </a:lnTo>
                <a:lnTo>
                  <a:pt x="272" y="1069"/>
                </a:lnTo>
                <a:lnTo>
                  <a:pt x="270" y="1068"/>
                </a:lnTo>
                <a:lnTo>
                  <a:pt x="268" y="1067"/>
                </a:lnTo>
                <a:lnTo>
                  <a:pt x="268" y="1067"/>
                </a:lnTo>
                <a:lnTo>
                  <a:pt x="269" y="1065"/>
                </a:lnTo>
                <a:lnTo>
                  <a:pt x="269" y="1063"/>
                </a:lnTo>
                <a:lnTo>
                  <a:pt x="269" y="1062"/>
                </a:lnTo>
                <a:lnTo>
                  <a:pt x="269" y="1059"/>
                </a:lnTo>
                <a:lnTo>
                  <a:pt x="268" y="1057"/>
                </a:lnTo>
                <a:lnTo>
                  <a:pt x="268" y="1056"/>
                </a:lnTo>
                <a:lnTo>
                  <a:pt x="267" y="1054"/>
                </a:lnTo>
                <a:lnTo>
                  <a:pt x="267" y="1053"/>
                </a:lnTo>
                <a:lnTo>
                  <a:pt x="266" y="1052"/>
                </a:lnTo>
                <a:lnTo>
                  <a:pt x="265" y="1049"/>
                </a:lnTo>
                <a:lnTo>
                  <a:pt x="263" y="1048"/>
                </a:lnTo>
                <a:lnTo>
                  <a:pt x="263" y="1048"/>
                </a:lnTo>
                <a:lnTo>
                  <a:pt x="261" y="1046"/>
                </a:lnTo>
                <a:lnTo>
                  <a:pt x="259" y="1045"/>
                </a:lnTo>
                <a:lnTo>
                  <a:pt x="258" y="1045"/>
                </a:lnTo>
                <a:lnTo>
                  <a:pt x="255" y="1045"/>
                </a:lnTo>
                <a:lnTo>
                  <a:pt x="253" y="1046"/>
                </a:lnTo>
                <a:lnTo>
                  <a:pt x="249" y="1047"/>
                </a:lnTo>
                <a:lnTo>
                  <a:pt x="246" y="1048"/>
                </a:lnTo>
                <a:lnTo>
                  <a:pt x="244" y="1050"/>
                </a:lnTo>
                <a:lnTo>
                  <a:pt x="244" y="1053"/>
                </a:lnTo>
                <a:lnTo>
                  <a:pt x="243" y="1053"/>
                </a:lnTo>
                <a:lnTo>
                  <a:pt x="246" y="1059"/>
                </a:lnTo>
                <a:lnTo>
                  <a:pt x="245" y="1061"/>
                </a:lnTo>
                <a:lnTo>
                  <a:pt x="244" y="1061"/>
                </a:lnTo>
                <a:lnTo>
                  <a:pt x="243" y="1064"/>
                </a:lnTo>
                <a:lnTo>
                  <a:pt x="244" y="1066"/>
                </a:lnTo>
                <a:lnTo>
                  <a:pt x="244" y="1067"/>
                </a:lnTo>
                <a:lnTo>
                  <a:pt x="243" y="1067"/>
                </a:lnTo>
                <a:lnTo>
                  <a:pt x="243" y="1068"/>
                </a:lnTo>
                <a:lnTo>
                  <a:pt x="244" y="1072"/>
                </a:lnTo>
                <a:lnTo>
                  <a:pt x="244" y="1076"/>
                </a:lnTo>
                <a:lnTo>
                  <a:pt x="244" y="1079"/>
                </a:lnTo>
                <a:lnTo>
                  <a:pt x="243" y="1082"/>
                </a:lnTo>
                <a:lnTo>
                  <a:pt x="241" y="1085"/>
                </a:lnTo>
                <a:lnTo>
                  <a:pt x="240" y="1086"/>
                </a:lnTo>
                <a:lnTo>
                  <a:pt x="240" y="1089"/>
                </a:lnTo>
                <a:lnTo>
                  <a:pt x="236" y="1090"/>
                </a:lnTo>
                <a:lnTo>
                  <a:pt x="232" y="1092"/>
                </a:lnTo>
                <a:lnTo>
                  <a:pt x="228" y="1092"/>
                </a:lnTo>
                <a:lnTo>
                  <a:pt x="225" y="1091"/>
                </a:lnTo>
                <a:lnTo>
                  <a:pt x="222" y="1090"/>
                </a:lnTo>
                <a:lnTo>
                  <a:pt x="219" y="1089"/>
                </a:lnTo>
                <a:lnTo>
                  <a:pt x="216" y="1088"/>
                </a:lnTo>
                <a:lnTo>
                  <a:pt x="215" y="1086"/>
                </a:lnTo>
                <a:lnTo>
                  <a:pt x="211" y="1084"/>
                </a:lnTo>
                <a:lnTo>
                  <a:pt x="211" y="1082"/>
                </a:lnTo>
                <a:lnTo>
                  <a:pt x="211" y="1081"/>
                </a:lnTo>
                <a:lnTo>
                  <a:pt x="210" y="1081"/>
                </a:lnTo>
                <a:lnTo>
                  <a:pt x="210" y="1078"/>
                </a:lnTo>
                <a:lnTo>
                  <a:pt x="209" y="1076"/>
                </a:lnTo>
                <a:lnTo>
                  <a:pt x="210" y="1074"/>
                </a:lnTo>
                <a:lnTo>
                  <a:pt x="210" y="1071"/>
                </a:lnTo>
                <a:lnTo>
                  <a:pt x="211" y="1070"/>
                </a:lnTo>
                <a:lnTo>
                  <a:pt x="212" y="1069"/>
                </a:lnTo>
                <a:lnTo>
                  <a:pt x="212" y="1068"/>
                </a:lnTo>
                <a:lnTo>
                  <a:pt x="214" y="1067"/>
                </a:lnTo>
                <a:lnTo>
                  <a:pt x="214" y="1066"/>
                </a:lnTo>
                <a:lnTo>
                  <a:pt x="215" y="1066"/>
                </a:lnTo>
                <a:lnTo>
                  <a:pt x="216" y="1066"/>
                </a:lnTo>
                <a:lnTo>
                  <a:pt x="216" y="1064"/>
                </a:lnTo>
                <a:lnTo>
                  <a:pt x="216" y="1063"/>
                </a:lnTo>
                <a:lnTo>
                  <a:pt x="215" y="1062"/>
                </a:lnTo>
                <a:lnTo>
                  <a:pt x="215" y="1059"/>
                </a:lnTo>
                <a:lnTo>
                  <a:pt x="216" y="1058"/>
                </a:lnTo>
                <a:lnTo>
                  <a:pt x="216" y="1057"/>
                </a:lnTo>
                <a:lnTo>
                  <a:pt x="217" y="1057"/>
                </a:lnTo>
                <a:lnTo>
                  <a:pt x="220" y="1054"/>
                </a:lnTo>
                <a:lnTo>
                  <a:pt x="221" y="1053"/>
                </a:lnTo>
                <a:lnTo>
                  <a:pt x="222" y="1052"/>
                </a:lnTo>
                <a:lnTo>
                  <a:pt x="222" y="1051"/>
                </a:lnTo>
                <a:lnTo>
                  <a:pt x="223" y="1051"/>
                </a:lnTo>
                <a:lnTo>
                  <a:pt x="225" y="1049"/>
                </a:lnTo>
                <a:lnTo>
                  <a:pt x="226" y="1048"/>
                </a:lnTo>
                <a:lnTo>
                  <a:pt x="228" y="1047"/>
                </a:lnTo>
                <a:lnTo>
                  <a:pt x="229" y="1045"/>
                </a:lnTo>
                <a:lnTo>
                  <a:pt x="230" y="1043"/>
                </a:lnTo>
                <a:lnTo>
                  <a:pt x="230" y="1041"/>
                </a:lnTo>
                <a:lnTo>
                  <a:pt x="232" y="1035"/>
                </a:lnTo>
                <a:lnTo>
                  <a:pt x="233" y="1034"/>
                </a:lnTo>
                <a:lnTo>
                  <a:pt x="234" y="1032"/>
                </a:lnTo>
                <a:lnTo>
                  <a:pt x="235" y="1030"/>
                </a:lnTo>
                <a:lnTo>
                  <a:pt x="236" y="1029"/>
                </a:lnTo>
                <a:lnTo>
                  <a:pt x="237" y="1026"/>
                </a:lnTo>
                <a:lnTo>
                  <a:pt x="238" y="1026"/>
                </a:lnTo>
                <a:lnTo>
                  <a:pt x="240" y="1025"/>
                </a:lnTo>
                <a:lnTo>
                  <a:pt x="241" y="1025"/>
                </a:lnTo>
                <a:lnTo>
                  <a:pt x="243" y="1025"/>
                </a:lnTo>
                <a:lnTo>
                  <a:pt x="244" y="1025"/>
                </a:lnTo>
                <a:lnTo>
                  <a:pt x="246" y="1024"/>
                </a:lnTo>
                <a:lnTo>
                  <a:pt x="247" y="1022"/>
                </a:lnTo>
                <a:lnTo>
                  <a:pt x="249" y="1021"/>
                </a:lnTo>
                <a:lnTo>
                  <a:pt x="249" y="1019"/>
                </a:lnTo>
                <a:lnTo>
                  <a:pt x="249" y="1018"/>
                </a:lnTo>
                <a:lnTo>
                  <a:pt x="249" y="1016"/>
                </a:lnTo>
                <a:lnTo>
                  <a:pt x="250" y="1015"/>
                </a:lnTo>
                <a:lnTo>
                  <a:pt x="250" y="1014"/>
                </a:lnTo>
                <a:lnTo>
                  <a:pt x="251" y="1012"/>
                </a:lnTo>
                <a:lnTo>
                  <a:pt x="252" y="1011"/>
                </a:lnTo>
                <a:lnTo>
                  <a:pt x="251" y="1009"/>
                </a:lnTo>
                <a:lnTo>
                  <a:pt x="250" y="1006"/>
                </a:lnTo>
                <a:lnTo>
                  <a:pt x="249" y="1005"/>
                </a:lnTo>
                <a:lnTo>
                  <a:pt x="246" y="1002"/>
                </a:lnTo>
                <a:lnTo>
                  <a:pt x="244" y="1001"/>
                </a:lnTo>
                <a:lnTo>
                  <a:pt x="240" y="998"/>
                </a:lnTo>
                <a:lnTo>
                  <a:pt x="238" y="996"/>
                </a:lnTo>
                <a:lnTo>
                  <a:pt x="237" y="996"/>
                </a:lnTo>
                <a:lnTo>
                  <a:pt x="234" y="995"/>
                </a:lnTo>
                <a:lnTo>
                  <a:pt x="231" y="994"/>
                </a:lnTo>
                <a:lnTo>
                  <a:pt x="229" y="992"/>
                </a:lnTo>
                <a:lnTo>
                  <a:pt x="228" y="991"/>
                </a:lnTo>
                <a:lnTo>
                  <a:pt x="225" y="987"/>
                </a:lnTo>
                <a:lnTo>
                  <a:pt x="224" y="987"/>
                </a:lnTo>
                <a:lnTo>
                  <a:pt x="221" y="986"/>
                </a:lnTo>
                <a:lnTo>
                  <a:pt x="219" y="984"/>
                </a:lnTo>
                <a:lnTo>
                  <a:pt x="216" y="983"/>
                </a:lnTo>
                <a:lnTo>
                  <a:pt x="216" y="982"/>
                </a:lnTo>
                <a:lnTo>
                  <a:pt x="216" y="978"/>
                </a:lnTo>
                <a:lnTo>
                  <a:pt x="216" y="974"/>
                </a:lnTo>
                <a:lnTo>
                  <a:pt x="217" y="973"/>
                </a:lnTo>
                <a:lnTo>
                  <a:pt x="219" y="970"/>
                </a:lnTo>
                <a:lnTo>
                  <a:pt x="221" y="968"/>
                </a:lnTo>
                <a:lnTo>
                  <a:pt x="222" y="966"/>
                </a:lnTo>
                <a:lnTo>
                  <a:pt x="225" y="965"/>
                </a:lnTo>
                <a:lnTo>
                  <a:pt x="229" y="965"/>
                </a:lnTo>
                <a:lnTo>
                  <a:pt x="231" y="964"/>
                </a:lnTo>
                <a:lnTo>
                  <a:pt x="234" y="965"/>
                </a:lnTo>
                <a:lnTo>
                  <a:pt x="235" y="966"/>
                </a:lnTo>
                <a:lnTo>
                  <a:pt x="238" y="969"/>
                </a:lnTo>
                <a:lnTo>
                  <a:pt x="238" y="970"/>
                </a:lnTo>
                <a:lnTo>
                  <a:pt x="240" y="971"/>
                </a:lnTo>
                <a:lnTo>
                  <a:pt x="241" y="972"/>
                </a:lnTo>
                <a:lnTo>
                  <a:pt x="245" y="972"/>
                </a:lnTo>
                <a:lnTo>
                  <a:pt x="249" y="972"/>
                </a:lnTo>
                <a:lnTo>
                  <a:pt x="252" y="972"/>
                </a:lnTo>
                <a:lnTo>
                  <a:pt x="255" y="972"/>
                </a:lnTo>
                <a:lnTo>
                  <a:pt x="258" y="971"/>
                </a:lnTo>
                <a:lnTo>
                  <a:pt x="260" y="970"/>
                </a:lnTo>
                <a:lnTo>
                  <a:pt x="263" y="968"/>
                </a:lnTo>
                <a:lnTo>
                  <a:pt x="268" y="968"/>
                </a:lnTo>
                <a:lnTo>
                  <a:pt x="269" y="964"/>
                </a:lnTo>
                <a:lnTo>
                  <a:pt x="270" y="961"/>
                </a:lnTo>
                <a:lnTo>
                  <a:pt x="270" y="957"/>
                </a:lnTo>
                <a:lnTo>
                  <a:pt x="271" y="954"/>
                </a:lnTo>
                <a:lnTo>
                  <a:pt x="271" y="950"/>
                </a:lnTo>
                <a:lnTo>
                  <a:pt x="271" y="946"/>
                </a:lnTo>
                <a:lnTo>
                  <a:pt x="270" y="943"/>
                </a:lnTo>
                <a:lnTo>
                  <a:pt x="269" y="939"/>
                </a:lnTo>
                <a:lnTo>
                  <a:pt x="269" y="937"/>
                </a:lnTo>
                <a:lnTo>
                  <a:pt x="268" y="935"/>
                </a:lnTo>
                <a:lnTo>
                  <a:pt x="268" y="932"/>
                </a:lnTo>
                <a:lnTo>
                  <a:pt x="268" y="929"/>
                </a:lnTo>
                <a:lnTo>
                  <a:pt x="268" y="928"/>
                </a:lnTo>
                <a:lnTo>
                  <a:pt x="266" y="926"/>
                </a:lnTo>
                <a:lnTo>
                  <a:pt x="265" y="925"/>
                </a:lnTo>
                <a:lnTo>
                  <a:pt x="267" y="924"/>
                </a:lnTo>
                <a:lnTo>
                  <a:pt x="268" y="924"/>
                </a:lnTo>
                <a:lnTo>
                  <a:pt x="269" y="924"/>
                </a:lnTo>
                <a:lnTo>
                  <a:pt x="271" y="923"/>
                </a:lnTo>
                <a:lnTo>
                  <a:pt x="271" y="921"/>
                </a:lnTo>
                <a:lnTo>
                  <a:pt x="272" y="921"/>
                </a:lnTo>
                <a:lnTo>
                  <a:pt x="272" y="921"/>
                </a:lnTo>
                <a:lnTo>
                  <a:pt x="274" y="921"/>
                </a:lnTo>
                <a:lnTo>
                  <a:pt x="274" y="921"/>
                </a:lnTo>
                <a:lnTo>
                  <a:pt x="274" y="920"/>
                </a:lnTo>
                <a:lnTo>
                  <a:pt x="275" y="919"/>
                </a:lnTo>
                <a:lnTo>
                  <a:pt x="276" y="918"/>
                </a:lnTo>
                <a:lnTo>
                  <a:pt x="277" y="918"/>
                </a:lnTo>
                <a:lnTo>
                  <a:pt x="277" y="917"/>
                </a:lnTo>
                <a:lnTo>
                  <a:pt x="279" y="917"/>
                </a:lnTo>
                <a:lnTo>
                  <a:pt x="281" y="917"/>
                </a:lnTo>
                <a:lnTo>
                  <a:pt x="282" y="916"/>
                </a:lnTo>
                <a:lnTo>
                  <a:pt x="284" y="913"/>
                </a:lnTo>
                <a:lnTo>
                  <a:pt x="286" y="911"/>
                </a:lnTo>
                <a:lnTo>
                  <a:pt x="286" y="907"/>
                </a:lnTo>
                <a:lnTo>
                  <a:pt x="286" y="903"/>
                </a:lnTo>
                <a:lnTo>
                  <a:pt x="287" y="900"/>
                </a:lnTo>
                <a:lnTo>
                  <a:pt x="287" y="898"/>
                </a:lnTo>
                <a:lnTo>
                  <a:pt x="287" y="894"/>
                </a:lnTo>
                <a:lnTo>
                  <a:pt x="286" y="893"/>
                </a:lnTo>
                <a:lnTo>
                  <a:pt x="285" y="890"/>
                </a:lnTo>
                <a:lnTo>
                  <a:pt x="282" y="889"/>
                </a:lnTo>
                <a:lnTo>
                  <a:pt x="277" y="889"/>
                </a:lnTo>
                <a:lnTo>
                  <a:pt x="273" y="889"/>
                </a:lnTo>
                <a:lnTo>
                  <a:pt x="272" y="890"/>
                </a:lnTo>
                <a:lnTo>
                  <a:pt x="270" y="890"/>
                </a:lnTo>
                <a:lnTo>
                  <a:pt x="268" y="891"/>
                </a:lnTo>
                <a:lnTo>
                  <a:pt x="266" y="893"/>
                </a:lnTo>
                <a:lnTo>
                  <a:pt x="266" y="895"/>
                </a:lnTo>
                <a:lnTo>
                  <a:pt x="267" y="894"/>
                </a:lnTo>
                <a:lnTo>
                  <a:pt x="268" y="893"/>
                </a:lnTo>
                <a:lnTo>
                  <a:pt x="268" y="895"/>
                </a:lnTo>
                <a:lnTo>
                  <a:pt x="268" y="897"/>
                </a:lnTo>
                <a:lnTo>
                  <a:pt x="266" y="906"/>
                </a:lnTo>
                <a:lnTo>
                  <a:pt x="264" y="908"/>
                </a:lnTo>
                <a:lnTo>
                  <a:pt x="263" y="912"/>
                </a:lnTo>
                <a:lnTo>
                  <a:pt x="263" y="914"/>
                </a:lnTo>
                <a:lnTo>
                  <a:pt x="262" y="915"/>
                </a:lnTo>
                <a:lnTo>
                  <a:pt x="259" y="913"/>
                </a:lnTo>
                <a:lnTo>
                  <a:pt x="257" y="912"/>
                </a:lnTo>
                <a:lnTo>
                  <a:pt x="256" y="907"/>
                </a:lnTo>
                <a:lnTo>
                  <a:pt x="255" y="905"/>
                </a:lnTo>
                <a:lnTo>
                  <a:pt x="254" y="903"/>
                </a:lnTo>
                <a:lnTo>
                  <a:pt x="252" y="901"/>
                </a:lnTo>
                <a:lnTo>
                  <a:pt x="253" y="898"/>
                </a:lnTo>
                <a:lnTo>
                  <a:pt x="252" y="898"/>
                </a:lnTo>
                <a:lnTo>
                  <a:pt x="251" y="896"/>
                </a:lnTo>
                <a:lnTo>
                  <a:pt x="251" y="893"/>
                </a:lnTo>
                <a:lnTo>
                  <a:pt x="248" y="890"/>
                </a:lnTo>
                <a:lnTo>
                  <a:pt x="248" y="889"/>
                </a:lnTo>
                <a:lnTo>
                  <a:pt x="246" y="887"/>
                </a:lnTo>
                <a:lnTo>
                  <a:pt x="245" y="885"/>
                </a:lnTo>
                <a:lnTo>
                  <a:pt x="244" y="884"/>
                </a:lnTo>
                <a:lnTo>
                  <a:pt x="244" y="881"/>
                </a:lnTo>
                <a:lnTo>
                  <a:pt x="244" y="878"/>
                </a:lnTo>
                <a:lnTo>
                  <a:pt x="244" y="874"/>
                </a:lnTo>
                <a:lnTo>
                  <a:pt x="244" y="873"/>
                </a:lnTo>
                <a:lnTo>
                  <a:pt x="244" y="871"/>
                </a:lnTo>
                <a:lnTo>
                  <a:pt x="243" y="869"/>
                </a:lnTo>
                <a:lnTo>
                  <a:pt x="244" y="866"/>
                </a:lnTo>
                <a:lnTo>
                  <a:pt x="244" y="865"/>
                </a:lnTo>
                <a:lnTo>
                  <a:pt x="244" y="862"/>
                </a:lnTo>
                <a:lnTo>
                  <a:pt x="245" y="861"/>
                </a:lnTo>
                <a:lnTo>
                  <a:pt x="247" y="859"/>
                </a:lnTo>
                <a:lnTo>
                  <a:pt x="249" y="856"/>
                </a:lnTo>
                <a:lnTo>
                  <a:pt x="249" y="854"/>
                </a:lnTo>
                <a:lnTo>
                  <a:pt x="254" y="850"/>
                </a:lnTo>
                <a:lnTo>
                  <a:pt x="255" y="847"/>
                </a:lnTo>
                <a:lnTo>
                  <a:pt x="259" y="841"/>
                </a:lnTo>
                <a:lnTo>
                  <a:pt x="262" y="837"/>
                </a:lnTo>
                <a:lnTo>
                  <a:pt x="265" y="835"/>
                </a:lnTo>
                <a:lnTo>
                  <a:pt x="268" y="832"/>
                </a:lnTo>
                <a:lnTo>
                  <a:pt x="273" y="828"/>
                </a:lnTo>
                <a:lnTo>
                  <a:pt x="276" y="827"/>
                </a:lnTo>
                <a:lnTo>
                  <a:pt x="277" y="825"/>
                </a:lnTo>
                <a:lnTo>
                  <a:pt x="278" y="823"/>
                </a:lnTo>
                <a:lnTo>
                  <a:pt x="280" y="821"/>
                </a:lnTo>
                <a:lnTo>
                  <a:pt x="282" y="819"/>
                </a:lnTo>
                <a:lnTo>
                  <a:pt x="282" y="817"/>
                </a:lnTo>
                <a:lnTo>
                  <a:pt x="282" y="814"/>
                </a:lnTo>
                <a:lnTo>
                  <a:pt x="283" y="814"/>
                </a:lnTo>
                <a:lnTo>
                  <a:pt x="283" y="812"/>
                </a:lnTo>
                <a:lnTo>
                  <a:pt x="282" y="809"/>
                </a:lnTo>
                <a:lnTo>
                  <a:pt x="282" y="808"/>
                </a:lnTo>
                <a:lnTo>
                  <a:pt x="282" y="806"/>
                </a:lnTo>
                <a:lnTo>
                  <a:pt x="281" y="803"/>
                </a:lnTo>
                <a:lnTo>
                  <a:pt x="278" y="801"/>
                </a:lnTo>
                <a:lnTo>
                  <a:pt x="276" y="801"/>
                </a:lnTo>
                <a:lnTo>
                  <a:pt x="273" y="800"/>
                </a:lnTo>
                <a:lnTo>
                  <a:pt x="272" y="802"/>
                </a:lnTo>
                <a:lnTo>
                  <a:pt x="269" y="804"/>
                </a:lnTo>
                <a:lnTo>
                  <a:pt x="267" y="806"/>
                </a:lnTo>
                <a:lnTo>
                  <a:pt x="264" y="810"/>
                </a:lnTo>
                <a:lnTo>
                  <a:pt x="263" y="814"/>
                </a:lnTo>
                <a:lnTo>
                  <a:pt x="265" y="817"/>
                </a:lnTo>
                <a:lnTo>
                  <a:pt x="265" y="823"/>
                </a:lnTo>
                <a:lnTo>
                  <a:pt x="263" y="826"/>
                </a:lnTo>
                <a:lnTo>
                  <a:pt x="259" y="831"/>
                </a:lnTo>
                <a:lnTo>
                  <a:pt x="257" y="834"/>
                </a:lnTo>
                <a:lnTo>
                  <a:pt x="254" y="837"/>
                </a:lnTo>
                <a:lnTo>
                  <a:pt x="251" y="837"/>
                </a:lnTo>
                <a:lnTo>
                  <a:pt x="246" y="840"/>
                </a:lnTo>
                <a:lnTo>
                  <a:pt x="243" y="841"/>
                </a:lnTo>
                <a:lnTo>
                  <a:pt x="239" y="842"/>
                </a:lnTo>
                <a:lnTo>
                  <a:pt x="235" y="841"/>
                </a:lnTo>
                <a:lnTo>
                  <a:pt x="234" y="841"/>
                </a:lnTo>
                <a:lnTo>
                  <a:pt x="232" y="841"/>
                </a:lnTo>
                <a:lnTo>
                  <a:pt x="228" y="839"/>
                </a:lnTo>
                <a:lnTo>
                  <a:pt x="222" y="836"/>
                </a:lnTo>
                <a:lnTo>
                  <a:pt x="220" y="832"/>
                </a:lnTo>
                <a:lnTo>
                  <a:pt x="218" y="832"/>
                </a:lnTo>
                <a:lnTo>
                  <a:pt x="216" y="830"/>
                </a:lnTo>
                <a:lnTo>
                  <a:pt x="215" y="828"/>
                </a:lnTo>
                <a:lnTo>
                  <a:pt x="215" y="827"/>
                </a:lnTo>
                <a:lnTo>
                  <a:pt x="216" y="824"/>
                </a:lnTo>
                <a:lnTo>
                  <a:pt x="217" y="823"/>
                </a:lnTo>
                <a:lnTo>
                  <a:pt x="219" y="821"/>
                </a:lnTo>
                <a:lnTo>
                  <a:pt x="220" y="821"/>
                </a:lnTo>
                <a:lnTo>
                  <a:pt x="222" y="821"/>
                </a:lnTo>
                <a:lnTo>
                  <a:pt x="225" y="820"/>
                </a:lnTo>
                <a:lnTo>
                  <a:pt x="227" y="821"/>
                </a:lnTo>
                <a:lnTo>
                  <a:pt x="228" y="822"/>
                </a:lnTo>
                <a:lnTo>
                  <a:pt x="230" y="822"/>
                </a:lnTo>
                <a:lnTo>
                  <a:pt x="231" y="820"/>
                </a:lnTo>
                <a:lnTo>
                  <a:pt x="235" y="819"/>
                </a:lnTo>
                <a:lnTo>
                  <a:pt x="238" y="818"/>
                </a:lnTo>
                <a:lnTo>
                  <a:pt x="240" y="817"/>
                </a:lnTo>
                <a:lnTo>
                  <a:pt x="243" y="816"/>
                </a:lnTo>
                <a:lnTo>
                  <a:pt x="246" y="816"/>
                </a:lnTo>
                <a:lnTo>
                  <a:pt x="249" y="814"/>
                </a:lnTo>
                <a:lnTo>
                  <a:pt x="250" y="813"/>
                </a:lnTo>
                <a:lnTo>
                  <a:pt x="252" y="810"/>
                </a:lnTo>
                <a:lnTo>
                  <a:pt x="258" y="809"/>
                </a:lnTo>
                <a:lnTo>
                  <a:pt x="258" y="808"/>
                </a:lnTo>
                <a:lnTo>
                  <a:pt x="258" y="806"/>
                </a:lnTo>
                <a:lnTo>
                  <a:pt x="259" y="804"/>
                </a:lnTo>
                <a:lnTo>
                  <a:pt x="258" y="803"/>
                </a:lnTo>
                <a:lnTo>
                  <a:pt x="258" y="802"/>
                </a:lnTo>
                <a:lnTo>
                  <a:pt x="258" y="799"/>
                </a:lnTo>
                <a:lnTo>
                  <a:pt x="258" y="797"/>
                </a:lnTo>
                <a:lnTo>
                  <a:pt x="258" y="795"/>
                </a:lnTo>
                <a:lnTo>
                  <a:pt x="256" y="793"/>
                </a:lnTo>
                <a:lnTo>
                  <a:pt x="256" y="791"/>
                </a:lnTo>
                <a:lnTo>
                  <a:pt x="253" y="789"/>
                </a:lnTo>
                <a:lnTo>
                  <a:pt x="252" y="787"/>
                </a:lnTo>
                <a:lnTo>
                  <a:pt x="250" y="787"/>
                </a:lnTo>
                <a:lnTo>
                  <a:pt x="249" y="786"/>
                </a:lnTo>
                <a:lnTo>
                  <a:pt x="248" y="785"/>
                </a:lnTo>
                <a:lnTo>
                  <a:pt x="245" y="784"/>
                </a:lnTo>
                <a:lnTo>
                  <a:pt x="244" y="783"/>
                </a:lnTo>
                <a:lnTo>
                  <a:pt x="241" y="781"/>
                </a:lnTo>
                <a:lnTo>
                  <a:pt x="240" y="780"/>
                </a:lnTo>
                <a:lnTo>
                  <a:pt x="236" y="778"/>
                </a:lnTo>
                <a:lnTo>
                  <a:pt x="235" y="777"/>
                </a:lnTo>
                <a:lnTo>
                  <a:pt x="231" y="780"/>
                </a:lnTo>
                <a:lnTo>
                  <a:pt x="231" y="781"/>
                </a:lnTo>
                <a:lnTo>
                  <a:pt x="230" y="783"/>
                </a:lnTo>
                <a:lnTo>
                  <a:pt x="229" y="782"/>
                </a:lnTo>
                <a:lnTo>
                  <a:pt x="228" y="782"/>
                </a:lnTo>
                <a:lnTo>
                  <a:pt x="227" y="783"/>
                </a:lnTo>
                <a:lnTo>
                  <a:pt x="227" y="786"/>
                </a:lnTo>
                <a:lnTo>
                  <a:pt x="227" y="787"/>
                </a:lnTo>
                <a:lnTo>
                  <a:pt x="227" y="789"/>
                </a:lnTo>
                <a:lnTo>
                  <a:pt x="228" y="791"/>
                </a:lnTo>
                <a:lnTo>
                  <a:pt x="230" y="795"/>
                </a:lnTo>
                <a:lnTo>
                  <a:pt x="230" y="797"/>
                </a:lnTo>
                <a:lnTo>
                  <a:pt x="231" y="799"/>
                </a:lnTo>
                <a:lnTo>
                  <a:pt x="231" y="800"/>
                </a:lnTo>
                <a:lnTo>
                  <a:pt x="232" y="802"/>
                </a:lnTo>
                <a:lnTo>
                  <a:pt x="233" y="803"/>
                </a:lnTo>
                <a:lnTo>
                  <a:pt x="231" y="804"/>
                </a:lnTo>
                <a:lnTo>
                  <a:pt x="229" y="807"/>
                </a:lnTo>
                <a:lnTo>
                  <a:pt x="227" y="809"/>
                </a:lnTo>
                <a:lnTo>
                  <a:pt x="224" y="810"/>
                </a:lnTo>
                <a:lnTo>
                  <a:pt x="221" y="811"/>
                </a:lnTo>
                <a:lnTo>
                  <a:pt x="216" y="812"/>
                </a:lnTo>
                <a:lnTo>
                  <a:pt x="214" y="812"/>
                </a:lnTo>
                <a:lnTo>
                  <a:pt x="212" y="812"/>
                </a:lnTo>
                <a:lnTo>
                  <a:pt x="209" y="811"/>
                </a:lnTo>
                <a:lnTo>
                  <a:pt x="205" y="810"/>
                </a:lnTo>
                <a:lnTo>
                  <a:pt x="204" y="809"/>
                </a:lnTo>
                <a:lnTo>
                  <a:pt x="204" y="809"/>
                </a:lnTo>
                <a:lnTo>
                  <a:pt x="205" y="808"/>
                </a:lnTo>
                <a:lnTo>
                  <a:pt x="205" y="805"/>
                </a:lnTo>
                <a:lnTo>
                  <a:pt x="206" y="803"/>
                </a:lnTo>
                <a:lnTo>
                  <a:pt x="206" y="802"/>
                </a:lnTo>
                <a:lnTo>
                  <a:pt x="206" y="800"/>
                </a:lnTo>
                <a:lnTo>
                  <a:pt x="207" y="799"/>
                </a:lnTo>
                <a:lnTo>
                  <a:pt x="210" y="797"/>
                </a:lnTo>
                <a:lnTo>
                  <a:pt x="211" y="797"/>
                </a:lnTo>
                <a:lnTo>
                  <a:pt x="213" y="796"/>
                </a:lnTo>
                <a:lnTo>
                  <a:pt x="216" y="795"/>
                </a:lnTo>
                <a:lnTo>
                  <a:pt x="217" y="793"/>
                </a:lnTo>
                <a:lnTo>
                  <a:pt x="217" y="791"/>
                </a:lnTo>
                <a:lnTo>
                  <a:pt x="218" y="790"/>
                </a:lnTo>
                <a:lnTo>
                  <a:pt x="220" y="788"/>
                </a:lnTo>
                <a:lnTo>
                  <a:pt x="221" y="786"/>
                </a:lnTo>
                <a:lnTo>
                  <a:pt x="221" y="785"/>
                </a:lnTo>
                <a:lnTo>
                  <a:pt x="222" y="784"/>
                </a:lnTo>
                <a:lnTo>
                  <a:pt x="224" y="783"/>
                </a:lnTo>
                <a:lnTo>
                  <a:pt x="226" y="780"/>
                </a:lnTo>
                <a:lnTo>
                  <a:pt x="227" y="778"/>
                </a:lnTo>
                <a:lnTo>
                  <a:pt x="227" y="776"/>
                </a:lnTo>
                <a:lnTo>
                  <a:pt x="230" y="772"/>
                </a:lnTo>
                <a:lnTo>
                  <a:pt x="229" y="771"/>
                </a:lnTo>
                <a:lnTo>
                  <a:pt x="228" y="770"/>
                </a:lnTo>
                <a:lnTo>
                  <a:pt x="226" y="769"/>
                </a:lnTo>
                <a:lnTo>
                  <a:pt x="225" y="768"/>
                </a:lnTo>
                <a:lnTo>
                  <a:pt x="222" y="767"/>
                </a:lnTo>
                <a:lnTo>
                  <a:pt x="221" y="766"/>
                </a:lnTo>
                <a:lnTo>
                  <a:pt x="218" y="764"/>
                </a:lnTo>
                <a:lnTo>
                  <a:pt x="216" y="763"/>
                </a:lnTo>
                <a:lnTo>
                  <a:pt x="216" y="762"/>
                </a:lnTo>
                <a:lnTo>
                  <a:pt x="213" y="761"/>
                </a:lnTo>
                <a:lnTo>
                  <a:pt x="211" y="758"/>
                </a:lnTo>
                <a:lnTo>
                  <a:pt x="210" y="756"/>
                </a:lnTo>
                <a:lnTo>
                  <a:pt x="209" y="755"/>
                </a:lnTo>
                <a:lnTo>
                  <a:pt x="208" y="754"/>
                </a:lnTo>
                <a:lnTo>
                  <a:pt x="208" y="752"/>
                </a:lnTo>
                <a:lnTo>
                  <a:pt x="207" y="750"/>
                </a:lnTo>
                <a:lnTo>
                  <a:pt x="207" y="748"/>
                </a:lnTo>
                <a:lnTo>
                  <a:pt x="208" y="746"/>
                </a:lnTo>
                <a:lnTo>
                  <a:pt x="210" y="744"/>
                </a:lnTo>
                <a:lnTo>
                  <a:pt x="211" y="743"/>
                </a:lnTo>
                <a:lnTo>
                  <a:pt x="212" y="743"/>
                </a:lnTo>
                <a:lnTo>
                  <a:pt x="216" y="743"/>
                </a:lnTo>
                <a:lnTo>
                  <a:pt x="222" y="743"/>
                </a:lnTo>
                <a:lnTo>
                  <a:pt x="222" y="742"/>
                </a:lnTo>
                <a:lnTo>
                  <a:pt x="225" y="741"/>
                </a:lnTo>
                <a:lnTo>
                  <a:pt x="226" y="740"/>
                </a:lnTo>
                <a:lnTo>
                  <a:pt x="227" y="740"/>
                </a:lnTo>
                <a:lnTo>
                  <a:pt x="230" y="741"/>
                </a:lnTo>
                <a:lnTo>
                  <a:pt x="233" y="742"/>
                </a:lnTo>
                <a:lnTo>
                  <a:pt x="235" y="740"/>
                </a:lnTo>
                <a:lnTo>
                  <a:pt x="240" y="738"/>
                </a:lnTo>
                <a:lnTo>
                  <a:pt x="241" y="738"/>
                </a:lnTo>
                <a:lnTo>
                  <a:pt x="244" y="734"/>
                </a:lnTo>
                <a:lnTo>
                  <a:pt x="244" y="734"/>
                </a:lnTo>
                <a:lnTo>
                  <a:pt x="245" y="734"/>
                </a:lnTo>
                <a:lnTo>
                  <a:pt x="248" y="732"/>
                </a:lnTo>
                <a:lnTo>
                  <a:pt x="249" y="731"/>
                </a:lnTo>
                <a:lnTo>
                  <a:pt x="250" y="730"/>
                </a:lnTo>
                <a:lnTo>
                  <a:pt x="250" y="729"/>
                </a:lnTo>
                <a:lnTo>
                  <a:pt x="251" y="729"/>
                </a:lnTo>
                <a:lnTo>
                  <a:pt x="252" y="726"/>
                </a:lnTo>
                <a:lnTo>
                  <a:pt x="253" y="724"/>
                </a:lnTo>
                <a:lnTo>
                  <a:pt x="252" y="724"/>
                </a:lnTo>
                <a:lnTo>
                  <a:pt x="252" y="722"/>
                </a:lnTo>
                <a:lnTo>
                  <a:pt x="252" y="720"/>
                </a:lnTo>
                <a:lnTo>
                  <a:pt x="252" y="718"/>
                </a:lnTo>
                <a:lnTo>
                  <a:pt x="251" y="715"/>
                </a:lnTo>
                <a:lnTo>
                  <a:pt x="250" y="714"/>
                </a:lnTo>
                <a:lnTo>
                  <a:pt x="249" y="711"/>
                </a:lnTo>
                <a:lnTo>
                  <a:pt x="249" y="710"/>
                </a:lnTo>
                <a:lnTo>
                  <a:pt x="247" y="709"/>
                </a:lnTo>
                <a:lnTo>
                  <a:pt x="244" y="708"/>
                </a:lnTo>
                <a:lnTo>
                  <a:pt x="243" y="707"/>
                </a:lnTo>
                <a:lnTo>
                  <a:pt x="243" y="706"/>
                </a:lnTo>
                <a:lnTo>
                  <a:pt x="242" y="706"/>
                </a:lnTo>
                <a:lnTo>
                  <a:pt x="240" y="705"/>
                </a:lnTo>
                <a:lnTo>
                  <a:pt x="238" y="702"/>
                </a:lnTo>
                <a:lnTo>
                  <a:pt x="235" y="700"/>
                </a:lnTo>
                <a:lnTo>
                  <a:pt x="232" y="697"/>
                </a:lnTo>
                <a:lnTo>
                  <a:pt x="230" y="697"/>
                </a:lnTo>
                <a:lnTo>
                  <a:pt x="230" y="696"/>
                </a:lnTo>
                <a:lnTo>
                  <a:pt x="228" y="696"/>
                </a:lnTo>
                <a:lnTo>
                  <a:pt x="227" y="696"/>
                </a:lnTo>
                <a:lnTo>
                  <a:pt x="225" y="696"/>
                </a:lnTo>
                <a:lnTo>
                  <a:pt x="223" y="695"/>
                </a:lnTo>
                <a:lnTo>
                  <a:pt x="222" y="696"/>
                </a:lnTo>
                <a:lnTo>
                  <a:pt x="219" y="695"/>
                </a:lnTo>
                <a:lnTo>
                  <a:pt x="218" y="695"/>
                </a:lnTo>
                <a:lnTo>
                  <a:pt x="217" y="693"/>
                </a:lnTo>
                <a:lnTo>
                  <a:pt x="217" y="692"/>
                </a:lnTo>
                <a:lnTo>
                  <a:pt x="216" y="688"/>
                </a:lnTo>
                <a:lnTo>
                  <a:pt x="216" y="686"/>
                </a:lnTo>
                <a:lnTo>
                  <a:pt x="215" y="682"/>
                </a:lnTo>
                <a:lnTo>
                  <a:pt x="215" y="680"/>
                </a:lnTo>
                <a:lnTo>
                  <a:pt x="216" y="678"/>
                </a:lnTo>
                <a:lnTo>
                  <a:pt x="217" y="676"/>
                </a:lnTo>
                <a:lnTo>
                  <a:pt x="219" y="675"/>
                </a:lnTo>
                <a:lnTo>
                  <a:pt x="220" y="674"/>
                </a:lnTo>
                <a:lnTo>
                  <a:pt x="221" y="674"/>
                </a:lnTo>
                <a:lnTo>
                  <a:pt x="224" y="674"/>
                </a:lnTo>
                <a:lnTo>
                  <a:pt x="226" y="673"/>
                </a:lnTo>
                <a:lnTo>
                  <a:pt x="230" y="673"/>
                </a:lnTo>
                <a:lnTo>
                  <a:pt x="233" y="673"/>
                </a:lnTo>
                <a:lnTo>
                  <a:pt x="235" y="673"/>
                </a:lnTo>
                <a:lnTo>
                  <a:pt x="237" y="673"/>
                </a:lnTo>
                <a:lnTo>
                  <a:pt x="240" y="671"/>
                </a:lnTo>
                <a:lnTo>
                  <a:pt x="240" y="673"/>
                </a:lnTo>
                <a:lnTo>
                  <a:pt x="240" y="673"/>
                </a:lnTo>
                <a:lnTo>
                  <a:pt x="240" y="674"/>
                </a:lnTo>
                <a:lnTo>
                  <a:pt x="240" y="675"/>
                </a:lnTo>
                <a:lnTo>
                  <a:pt x="242" y="678"/>
                </a:lnTo>
                <a:lnTo>
                  <a:pt x="243" y="678"/>
                </a:lnTo>
                <a:lnTo>
                  <a:pt x="244" y="681"/>
                </a:lnTo>
                <a:lnTo>
                  <a:pt x="247" y="683"/>
                </a:lnTo>
                <a:lnTo>
                  <a:pt x="249" y="687"/>
                </a:lnTo>
                <a:lnTo>
                  <a:pt x="250" y="688"/>
                </a:lnTo>
                <a:lnTo>
                  <a:pt x="252" y="689"/>
                </a:lnTo>
                <a:lnTo>
                  <a:pt x="254" y="690"/>
                </a:lnTo>
                <a:lnTo>
                  <a:pt x="256" y="692"/>
                </a:lnTo>
                <a:lnTo>
                  <a:pt x="259" y="693"/>
                </a:lnTo>
                <a:lnTo>
                  <a:pt x="262" y="695"/>
                </a:lnTo>
                <a:lnTo>
                  <a:pt x="264" y="696"/>
                </a:lnTo>
                <a:lnTo>
                  <a:pt x="267" y="696"/>
                </a:lnTo>
                <a:lnTo>
                  <a:pt x="268" y="697"/>
                </a:lnTo>
                <a:lnTo>
                  <a:pt x="272" y="697"/>
                </a:lnTo>
                <a:lnTo>
                  <a:pt x="275" y="696"/>
                </a:lnTo>
                <a:lnTo>
                  <a:pt x="277" y="696"/>
                </a:lnTo>
                <a:lnTo>
                  <a:pt x="280" y="694"/>
                </a:lnTo>
                <a:lnTo>
                  <a:pt x="282" y="692"/>
                </a:lnTo>
                <a:lnTo>
                  <a:pt x="285" y="692"/>
                </a:lnTo>
                <a:lnTo>
                  <a:pt x="287" y="691"/>
                </a:lnTo>
                <a:lnTo>
                  <a:pt x="290" y="690"/>
                </a:lnTo>
                <a:lnTo>
                  <a:pt x="293" y="689"/>
                </a:lnTo>
                <a:lnTo>
                  <a:pt x="294" y="687"/>
                </a:lnTo>
                <a:lnTo>
                  <a:pt x="295" y="685"/>
                </a:lnTo>
                <a:lnTo>
                  <a:pt x="296" y="682"/>
                </a:lnTo>
                <a:lnTo>
                  <a:pt x="296" y="681"/>
                </a:lnTo>
                <a:lnTo>
                  <a:pt x="293" y="680"/>
                </a:lnTo>
                <a:lnTo>
                  <a:pt x="291" y="676"/>
                </a:lnTo>
                <a:lnTo>
                  <a:pt x="290" y="673"/>
                </a:lnTo>
                <a:lnTo>
                  <a:pt x="288" y="671"/>
                </a:lnTo>
                <a:lnTo>
                  <a:pt x="286" y="668"/>
                </a:lnTo>
                <a:lnTo>
                  <a:pt x="282" y="666"/>
                </a:lnTo>
                <a:lnTo>
                  <a:pt x="278" y="665"/>
                </a:lnTo>
                <a:lnTo>
                  <a:pt x="277" y="666"/>
                </a:lnTo>
                <a:lnTo>
                  <a:pt x="276" y="666"/>
                </a:lnTo>
                <a:lnTo>
                  <a:pt x="269" y="670"/>
                </a:lnTo>
                <a:lnTo>
                  <a:pt x="264" y="671"/>
                </a:lnTo>
                <a:lnTo>
                  <a:pt x="261" y="671"/>
                </a:lnTo>
                <a:lnTo>
                  <a:pt x="257" y="671"/>
                </a:lnTo>
                <a:lnTo>
                  <a:pt x="254" y="668"/>
                </a:lnTo>
                <a:lnTo>
                  <a:pt x="250" y="665"/>
                </a:lnTo>
                <a:lnTo>
                  <a:pt x="247" y="662"/>
                </a:lnTo>
                <a:lnTo>
                  <a:pt x="245" y="659"/>
                </a:lnTo>
                <a:lnTo>
                  <a:pt x="247" y="654"/>
                </a:lnTo>
                <a:lnTo>
                  <a:pt x="246" y="652"/>
                </a:lnTo>
                <a:lnTo>
                  <a:pt x="246" y="651"/>
                </a:lnTo>
                <a:lnTo>
                  <a:pt x="247" y="649"/>
                </a:lnTo>
                <a:lnTo>
                  <a:pt x="249" y="647"/>
                </a:lnTo>
                <a:lnTo>
                  <a:pt x="252" y="645"/>
                </a:lnTo>
                <a:lnTo>
                  <a:pt x="253" y="645"/>
                </a:lnTo>
                <a:lnTo>
                  <a:pt x="255" y="643"/>
                </a:lnTo>
                <a:lnTo>
                  <a:pt x="258" y="640"/>
                </a:lnTo>
                <a:lnTo>
                  <a:pt x="262" y="640"/>
                </a:lnTo>
                <a:lnTo>
                  <a:pt x="265" y="640"/>
                </a:lnTo>
                <a:lnTo>
                  <a:pt x="268" y="637"/>
                </a:lnTo>
                <a:lnTo>
                  <a:pt x="270" y="636"/>
                </a:lnTo>
                <a:lnTo>
                  <a:pt x="272" y="636"/>
                </a:lnTo>
                <a:lnTo>
                  <a:pt x="275" y="636"/>
                </a:lnTo>
                <a:lnTo>
                  <a:pt x="277" y="636"/>
                </a:lnTo>
                <a:lnTo>
                  <a:pt x="280" y="636"/>
                </a:lnTo>
                <a:lnTo>
                  <a:pt x="282" y="635"/>
                </a:lnTo>
                <a:lnTo>
                  <a:pt x="285" y="635"/>
                </a:lnTo>
                <a:lnTo>
                  <a:pt x="286" y="634"/>
                </a:lnTo>
                <a:lnTo>
                  <a:pt x="290" y="636"/>
                </a:lnTo>
                <a:lnTo>
                  <a:pt x="291" y="637"/>
                </a:lnTo>
                <a:lnTo>
                  <a:pt x="290" y="637"/>
                </a:lnTo>
                <a:lnTo>
                  <a:pt x="290" y="638"/>
                </a:lnTo>
                <a:lnTo>
                  <a:pt x="291" y="640"/>
                </a:lnTo>
                <a:lnTo>
                  <a:pt x="295" y="642"/>
                </a:lnTo>
                <a:lnTo>
                  <a:pt x="295" y="643"/>
                </a:lnTo>
                <a:lnTo>
                  <a:pt x="296" y="643"/>
                </a:lnTo>
                <a:lnTo>
                  <a:pt x="298" y="643"/>
                </a:lnTo>
                <a:lnTo>
                  <a:pt x="302" y="643"/>
                </a:lnTo>
                <a:lnTo>
                  <a:pt x="304" y="642"/>
                </a:lnTo>
                <a:lnTo>
                  <a:pt x="306" y="641"/>
                </a:lnTo>
                <a:lnTo>
                  <a:pt x="309" y="640"/>
                </a:lnTo>
                <a:lnTo>
                  <a:pt x="312" y="637"/>
                </a:lnTo>
                <a:lnTo>
                  <a:pt x="312" y="636"/>
                </a:lnTo>
                <a:lnTo>
                  <a:pt x="313" y="635"/>
                </a:lnTo>
                <a:lnTo>
                  <a:pt x="315" y="633"/>
                </a:lnTo>
                <a:lnTo>
                  <a:pt x="315" y="631"/>
                </a:lnTo>
                <a:lnTo>
                  <a:pt x="315" y="628"/>
                </a:lnTo>
                <a:lnTo>
                  <a:pt x="313" y="626"/>
                </a:lnTo>
                <a:lnTo>
                  <a:pt x="311" y="625"/>
                </a:lnTo>
                <a:lnTo>
                  <a:pt x="309" y="622"/>
                </a:lnTo>
                <a:lnTo>
                  <a:pt x="308" y="621"/>
                </a:lnTo>
                <a:lnTo>
                  <a:pt x="305" y="621"/>
                </a:lnTo>
                <a:lnTo>
                  <a:pt x="301" y="620"/>
                </a:lnTo>
                <a:lnTo>
                  <a:pt x="298" y="619"/>
                </a:lnTo>
                <a:lnTo>
                  <a:pt x="295" y="617"/>
                </a:lnTo>
                <a:lnTo>
                  <a:pt x="293" y="617"/>
                </a:lnTo>
                <a:lnTo>
                  <a:pt x="292" y="616"/>
                </a:lnTo>
                <a:lnTo>
                  <a:pt x="291" y="614"/>
                </a:lnTo>
                <a:lnTo>
                  <a:pt x="291" y="613"/>
                </a:lnTo>
                <a:lnTo>
                  <a:pt x="289" y="611"/>
                </a:lnTo>
                <a:lnTo>
                  <a:pt x="287" y="607"/>
                </a:lnTo>
                <a:lnTo>
                  <a:pt x="286" y="606"/>
                </a:lnTo>
                <a:lnTo>
                  <a:pt x="284" y="605"/>
                </a:lnTo>
                <a:lnTo>
                  <a:pt x="282" y="603"/>
                </a:lnTo>
                <a:lnTo>
                  <a:pt x="282" y="603"/>
                </a:lnTo>
                <a:lnTo>
                  <a:pt x="281" y="601"/>
                </a:lnTo>
                <a:lnTo>
                  <a:pt x="281" y="598"/>
                </a:lnTo>
                <a:lnTo>
                  <a:pt x="280" y="595"/>
                </a:lnTo>
                <a:lnTo>
                  <a:pt x="281" y="593"/>
                </a:lnTo>
                <a:lnTo>
                  <a:pt x="282" y="591"/>
                </a:lnTo>
                <a:lnTo>
                  <a:pt x="282" y="589"/>
                </a:lnTo>
                <a:lnTo>
                  <a:pt x="284" y="586"/>
                </a:lnTo>
                <a:lnTo>
                  <a:pt x="285" y="585"/>
                </a:lnTo>
                <a:lnTo>
                  <a:pt x="286" y="583"/>
                </a:lnTo>
                <a:lnTo>
                  <a:pt x="286" y="581"/>
                </a:lnTo>
                <a:lnTo>
                  <a:pt x="289" y="578"/>
                </a:lnTo>
                <a:lnTo>
                  <a:pt x="290" y="577"/>
                </a:lnTo>
                <a:lnTo>
                  <a:pt x="291" y="575"/>
                </a:lnTo>
                <a:lnTo>
                  <a:pt x="293" y="573"/>
                </a:lnTo>
                <a:lnTo>
                  <a:pt x="296" y="571"/>
                </a:lnTo>
                <a:lnTo>
                  <a:pt x="297" y="570"/>
                </a:lnTo>
                <a:lnTo>
                  <a:pt x="299" y="567"/>
                </a:lnTo>
                <a:lnTo>
                  <a:pt x="301" y="565"/>
                </a:lnTo>
                <a:lnTo>
                  <a:pt x="302" y="562"/>
                </a:lnTo>
                <a:lnTo>
                  <a:pt x="303" y="560"/>
                </a:lnTo>
                <a:lnTo>
                  <a:pt x="305" y="559"/>
                </a:lnTo>
                <a:lnTo>
                  <a:pt x="306" y="557"/>
                </a:lnTo>
                <a:lnTo>
                  <a:pt x="306" y="555"/>
                </a:lnTo>
                <a:lnTo>
                  <a:pt x="306" y="554"/>
                </a:lnTo>
                <a:lnTo>
                  <a:pt x="305" y="552"/>
                </a:lnTo>
                <a:lnTo>
                  <a:pt x="305" y="551"/>
                </a:lnTo>
                <a:lnTo>
                  <a:pt x="303" y="549"/>
                </a:lnTo>
                <a:lnTo>
                  <a:pt x="301" y="548"/>
                </a:lnTo>
                <a:lnTo>
                  <a:pt x="300" y="547"/>
                </a:lnTo>
                <a:lnTo>
                  <a:pt x="299" y="546"/>
                </a:lnTo>
                <a:lnTo>
                  <a:pt x="296" y="546"/>
                </a:lnTo>
                <a:lnTo>
                  <a:pt x="296" y="545"/>
                </a:lnTo>
                <a:lnTo>
                  <a:pt x="295" y="545"/>
                </a:lnTo>
                <a:lnTo>
                  <a:pt x="291" y="544"/>
                </a:lnTo>
                <a:lnTo>
                  <a:pt x="288" y="543"/>
                </a:lnTo>
                <a:lnTo>
                  <a:pt x="286" y="543"/>
                </a:lnTo>
                <a:lnTo>
                  <a:pt x="283" y="542"/>
                </a:lnTo>
                <a:lnTo>
                  <a:pt x="282" y="542"/>
                </a:lnTo>
                <a:lnTo>
                  <a:pt x="281" y="542"/>
                </a:lnTo>
                <a:lnTo>
                  <a:pt x="278" y="542"/>
                </a:lnTo>
                <a:lnTo>
                  <a:pt x="275" y="541"/>
                </a:lnTo>
                <a:lnTo>
                  <a:pt x="273" y="540"/>
                </a:lnTo>
                <a:lnTo>
                  <a:pt x="273" y="538"/>
                </a:lnTo>
                <a:lnTo>
                  <a:pt x="273" y="537"/>
                </a:lnTo>
                <a:lnTo>
                  <a:pt x="273" y="535"/>
                </a:lnTo>
                <a:lnTo>
                  <a:pt x="273" y="532"/>
                </a:lnTo>
                <a:lnTo>
                  <a:pt x="275" y="531"/>
                </a:lnTo>
                <a:lnTo>
                  <a:pt x="276" y="530"/>
                </a:lnTo>
                <a:lnTo>
                  <a:pt x="277" y="530"/>
                </a:lnTo>
                <a:lnTo>
                  <a:pt x="278" y="529"/>
                </a:lnTo>
                <a:lnTo>
                  <a:pt x="278" y="528"/>
                </a:lnTo>
                <a:lnTo>
                  <a:pt x="279" y="528"/>
                </a:lnTo>
                <a:lnTo>
                  <a:pt x="280" y="527"/>
                </a:lnTo>
                <a:lnTo>
                  <a:pt x="282" y="527"/>
                </a:lnTo>
                <a:lnTo>
                  <a:pt x="283" y="527"/>
                </a:lnTo>
                <a:lnTo>
                  <a:pt x="286" y="527"/>
                </a:lnTo>
                <a:lnTo>
                  <a:pt x="289" y="527"/>
                </a:lnTo>
                <a:lnTo>
                  <a:pt x="291" y="527"/>
                </a:lnTo>
                <a:lnTo>
                  <a:pt x="292" y="526"/>
                </a:lnTo>
                <a:lnTo>
                  <a:pt x="293" y="524"/>
                </a:lnTo>
                <a:lnTo>
                  <a:pt x="296" y="523"/>
                </a:lnTo>
                <a:lnTo>
                  <a:pt x="297" y="523"/>
                </a:lnTo>
                <a:lnTo>
                  <a:pt x="299" y="523"/>
                </a:lnTo>
                <a:lnTo>
                  <a:pt x="302" y="521"/>
                </a:lnTo>
                <a:lnTo>
                  <a:pt x="304" y="520"/>
                </a:lnTo>
                <a:lnTo>
                  <a:pt x="305" y="522"/>
                </a:lnTo>
                <a:lnTo>
                  <a:pt x="306" y="526"/>
                </a:lnTo>
                <a:lnTo>
                  <a:pt x="308" y="529"/>
                </a:lnTo>
                <a:lnTo>
                  <a:pt x="308" y="531"/>
                </a:lnTo>
                <a:lnTo>
                  <a:pt x="308" y="533"/>
                </a:lnTo>
                <a:lnTo>
                  <a:pt x="310" y="535"/>
                </a:lnTo>
                <a:lnTo>
                  <a:pt x="310" y="537"/>
                </a:lnTo>
                <a:lnTo>
                  <a:pt x="311" y="537"/>
                </a:lnTo>
                <a:lnTo>
                  <a:pt x="314" y="538"/>
                </a:lnTo>
                <a:lnTo>
                  <a:pt x="316" y="539"/>
                </a:lnTo>
                <a:lnTo>
                  <a:pt x="318" y="539"/>
                </a:lnTo>
                <a:lnTo>
                  <a:pt x="320" y="539"/>
                </a:lnTo>
                <a:lnTo>
                  <a:pt x="323" y="538"/>
                </a:lnTo>
                <a:lnTo>
                  <a:pt x="324" y="537"/>
                </a:lnTo>
                <a:lnTo>
                  <a:pt x="326" y="535"/>
                </a:lnTo>
                <a:lnTo>
                  <a:pt x="327" y="532"/>
                </a:lnTo>
                <a:lnTo>
                  <a:pt x="327" y="529"/>
                </a:lnTo>
                <a:lnTo>
                  <a:pt x="327" y="528"/>
                </a:lnTo>
                <a:lnTo>
                  <a:pt x="326" y="527"/>
                </a:lnTo>
                <a:lnTo>
                  <a:pt x="324" y="524"/>
                </a:lnTo>
                <a:lnTo>
                  <a:pt x="323" y="522"/>
                </a:lnTo>
                <a:lnTo>
                  <a:pt x="321" y="521"/>
                </a:lnTo>
                <a:lnTo>
                  <a:pt x="319" y="518"/>
                </a:lnTo>
                <a:lnTo>
                  <a:pt x="319" y="518"/>
                </a:lnTo>
                <a:lnTo>
                  <a:pt x="319" y="516"/>
                </a:lnTo>
                <a:lnTo>
                  <a:pt x="318" y="513"/>
                </a:lnTo>
                <a:lnTo>
                  <a:pt x="317" y="510"/>
                </a:lnTo>
                <a:lnTo>
                  <a:pt x="318" y="509"/>
                </a:lnTo>
                <a:lnTo>
                  <a:pt x="321" y="509"/>
                </a:lnTo>
                <a:lnTo>
                  <a:pt x="323" y="509"/>
                </a:lnTo>
                <a:lnTo>
                  <a:pt x="325" y="509"/>
                </a:lnTo>
                <a:lnTo>
                  <a:pt x="328" y="509"/>
                </a:lnTo>
                <a:lnTo>
                  <a:pt x="329" y="511"/>
                </a:lnTo>
                <a:lnTo>
                  <a:pt x="331" y="511"/>
                </a:lnTo>
                <a:lnTo>
                  <a:pt x="335" y="510"/>
                </a:lnTo>
                <a:lnTo>
                  <a:pt x="338" y="509"/>
                </a:lnTo>
                <a:lnTo>
                  <a:pt x="341" y="509"/>
                </a:lnTo>
                <a:lnTo>
                  <a:pt x="342" y="509"/>
                </a:lnTo>
                <a:lnTo>
                  <a:pt x="348" y="508"/>
                </a:lnTo>
                <a:lnTo>
                  <a:pt x="351" y="508"/>
                </a:lnTo>
                <a:lnTo>
                  <a:pt x="352" y="507"/>
                </a:lnTo>
                <a:lnTo>
                  <a:pt x="355" y="506"/>
                </a:lnTo>
                <a:lnTo>
                  <a:pt x="357" y="505"/>
                </a:lnTo>
                <a:lnTo>
                  <a:pt x="359" y="504"/>
                </a:lnTo>
                <a:lnTo>
                  <a:pt x="361" y="501"/>
                </a:lnTo>
                <a:lnTo>
                  <a:pt x="361" y="498"/>
                </a:lnTo>
                <a:lnTo>
                  <a:pt x="362" y="495"/>
                </a:lnTo>
                <a:lnTo>
                  <a:pt x="361" y="491"/>
                </a:lnTo>
                <a:lnTo>
                  <a:pt x="361" y="489"/>
                </a:lnTo>
                <a:lnTo>
                  <a:pt x="362" y="485"/>
                </a:lnTo>
                <a:lnTo>
                  <a:pt x="363" y="483"/>
                </a:lnTo>
                <a:lnTo>
                  <a:pt x="365" y="481"/>
                </a:lnTo>
                <a:lnTo>
                  <a:pt x="366" y="479"/>
                </a:lnTo>
                <a:lnTo>
                  <a:pt x="367" y="476"/>
                </a:lnTo>
                <a:lnTo>
                  <a:pt x="367" y="475"/>
                </a:lnTo>
                <a:lnTo>
                  <a:pt x="366" y="473"/>
                </a:lnTo>
                <a:lnTo>
                  <a:pt x="365" y="470"/>
                </a:lnTo>
                <a:lnTo>
                  <a:pt x="363" y="469"/>
                </a:lnTo>
                <a:lnTo>
                  <a:pt x="361" y="467"/>
                </a:lnTo>
                <a:lnTo>
                  <a:pt x="357" y="467"/>
                </a:lnTo>
                <a:lnTo>
                  <a:pt x="355" y="468"/>
                </a:lnTo>
                <a:lnTo>
                  <a:pt x="352" y="469"/>
                </a:lnTo>
                <a:lnTo>
                  <a:pt x="349" y="470"/>
                </a:lnTo>
                <a:lnTo>
                  <a:pt x="347" y="467"/>
                </a:lnTo>
                <a:lnTo>
                  <a:pt x="344" y="466"/>
                </a:lnTo>
                <a:lnTo>
                  <a:pt x="342" y="464"/>
                </a:lnTo>
                <a:lnTo>
                  <a:pt x="339" y="461"/>
                </a:lnTo>
                <a:lnTo>
                  <a:pt x="337" y="458"/>
                </a:lnTo>
                <a:lnTo>
                  <a:pt x="336" y="457"/>
                </a:lnTo>
                <a:lnTo>
                  <a:pt x="336" y="453"/>
                </a:lnTo>
                <a:lnTo>
                  <a:pt x="336" y="450"/>
                </a:lnTo>
                <a:lnTo>
                  <a:pt x="336" y="446"/>
                </a:lnTo>
                <a:lnTo>
                  <a:pt x="337" y="444"/>
                </a:lnTo>
                <a:lnTo>
                  <a:pt x="338" y="443"/>
                </a:lnTo>
                <a:lnTo>
                  <a:pt x="339" y="441"/>
                </a:lnTo>
                <a:lnTo>
                  <a:pt x="342" y="439"/>
                </a:lnTo>
                <a:lnTo>
                  <a:pt x="344" y="438"/>
                </a:lnTo>
                <a:lnTo>
                  <a:pt x="347" y="437"/>
                </a:lnTo>
                <a:lnTo>
                  <a:pt x="348" y="437"/>
                </a:lnTo>
                <a:lnTo>
                  <a:pt x="349" y="436"/>
                </a:lnTo>
                <a:lnTo>
                  <a:pt x="351" y="434"/>
                </a:lnTo>
                <a:lnTo>
                  <a:pt x="352" y="434"/>
                </a:lnTo>
                <a:lnTo>
                  <a:pt x="353" y="432"/>
                </a:lnTo>
                <a:lnTo>
                  <a:pt x="354" y="433"/>
                </a:lnTo>
                <a:lnTo>
                  <a:pt x="356" y="434"/>
                </a:lnTo>
                <a:lnTo>
                  <a:pt x="355" y="434"/>
                </a:lnTo>
                <a:lnTo>
                  <a:pt x="356" y="435"/>
                </a:lnTo>
                <a:lnTo>
                  <a:pt x="357" y="437"/>
                </a:lnTo>
                <a:lnTo>
                  <a:pt x="361" y="440"/>
                </a:lnTo>
                <a:lnTo>
                  <a:pt x="365" y="442"/>
                </a:lnTo>
                <a:lnTo>
                  <a:pt x="366" y="443"/>
                </a:lnTo>
                <a:lnTo>
                  <a:pt x="368" y="445"/>
                </a:lnTo>
                <a:lnTo>
                  <a:pt x="370" y="446"/>
                </a:lnTo>
                <a:lnTo>
                  <a:pt x="372" y="447"/>
                </a:lnTo>
                <a:lnTo>
                  <a:pt x="376" y="448"/>
                </a:lnTo>
                <a:lnTo>
                  <a:pt x="377" y="448"/>
                </a:lnTo>
                <a:lnTo>
                  <a:pt x="380" y="448"/>
                </a:lnTo>
                <a:lnTo>
                  <a:pt x="381" y="448"/>
                </a:lnTo>
                <a:lnTo>
                  <a:pt x="384" y="448"/>
                </a:lnTo>
                <a:lnTo>
                  <a:pt x="385" y="447"/>
                </a:lnTo>
                <a:lnTo>
                  <a:pt x="389" y="445"/>
                </a:lnTo>
                <a:lnTo>
                  <a:pt x="390" y="443"/>
                </a:lnTo>
                <a:lnTo>
                  <a:pt x="391" y="442"/>
                </a:lnTo>
                <a:lnTo>
                  <a:pt x="394" y="439"/>
                </a:lnTo>
                <a:lnTo>
                  <a:pt x="395" y="438"/>
                </a:lnTo>
                <a:lnTo>
                  <a:pt x="395" y="435"/>
                </a:lnTo>
                <a:lnTo>
                  <a:pt x="395" y="434"/>
                </a:lnTo>
                <a:lnTo>
                  <a:pt x="395" y="430"/>
                </a:lnTo>
                <a:lnTo>
                  <a:pt x="395" y="428"/>
                </a:lnTo>
                <a:lnTo>
                  <a:pt x="395" y="425"/>
                </a:lnTo>
                <a:lnTo>
                  <a:pt x="393" y="424"/>
                </a:lnTo>
                <a:lnTo>
                  <a:pt x="391" y="423"/>
                </a:lnTo>
                <a:lnTo>
                  <a:pt x="388" y="422"/>
                </a:lnTo>
                <a:lnTo>
                  <a:pt x="385" y="422"/>
                </a:lnTo>
                <a:lnTo>
                  <a:pt x="382" y="423"/>
                </a:lnTo>
                <a:lnTo>
                  <a:pt x="380" y="422"/>
                </a:lnTo>
                <a:lnTo>
                  <a:pt x="378" y="421"/>
                </a:lnTo>
                <a:lnTo>
                  <a:pt x="375" y="420"/>
                </a:lnTo>
                <a:lnTo>
                  <a:pt x="372" y="421"/>
                </a:lnTo>
                <a:lnTo>
                  <a:pt x="371" y="422"/>
                </a:lnTo>
                <a:lnTo>
                  <a:pt x="369" y="423"/>
                </a:lnTo>
                <a:lnTo>
                  <a:pt x="366" y="423"/>
                </a:lnTo>
                <a:lnTo>
                  <a:pt x="365" y="421"/>
                </a:lnTo>
                <a:lnTo>
                  <a:pt x="362" y="422"/>
                </a:lnTo>
                <a:lnTo>
                  <a:pt x="360" y="423"/>
                </a:lnTo>
                <a:lnTo>
                  <a:pt x="358" y="421"/>
                </a:lnTo>
                <a:lnTo>
                  <a:pt x="357" y="421"/>
                </a:lnTo>
                <a:lnTo>
                  <a:pt x="355" y="420"/>
                </a:lnTo>
                <a:lnTo>
                  <a:pt x="350" y="417"/>
                </a:lnTo>
                <a:lnTo>
                  <a:pt x="348" y="415"/>
                </a:lnTo>
                <a:lnTo>
                  <a:pt x="343" y="408"/>
                </a:lnTo>
                <a:lnTo>
                  <a:pt x="341" y="405"/>
                </a:lnTo>
                <a:lnTo>
                  <a:pt x="339" y="403"/>
                </a:lnTo>
                <a:lnTo>
                  <a:pt x="339" y="399"/>
                </a:lnTo>
                <a:lnTo>
                  <a:pt x="339" y="396"/>
                </a:lnTo>
                <a:lnTo>
                  <a:pt x="339" y="395"/>
                </a:lnTo>
                <a:lnTo>
                  <a:pt x="341" y="392"/>
                </a:lnTo>
                <a:lnTo>
                  <a:pt x="343" y="390"/>
                </a:lnTo>
                <a:lnTo>
                  <a:pt x="347" y="389"/>
                </a:lnTo>
                <a:lnTo>
                  <a:pt x="350" y="390"/>
                </a:lnTo>
                <a:lnTo>
                  <a:pt x="352" y="390"/>
                </a:lnTo>
                <a:lnTo>
                  <a:pt x="352" y="391"/>
                </a:lnTo>
                <a:lnTo>
                  <a:pt x="353" y="393"/>
                </a:lnTo>
                <a:lnTo>
                  <a:pt x="354" y="396"/>
                </a:lnTo>
                <a:lnTo>
                  <a:pt x="356" y="399"/>
                </a:lnTo>
                <a:lnTo>
                  <a:pt x="357" y="401"/>
                </a:lnTo>
                <a:lnTo>
                  <a:pt x="363" y="405"/>
                </a:lnTo>
                <a:lnTo>
                  <a:pt x="366" y="406"/>
                </a:lnTo>
                <a:lnTo>
                  <a:pt x="370" y="407"/>
                </a:lnTo>
                <a:lnTo>
                  <a:pt x="374" y="408"/>
                </a:lnTo>
                <a:lnTo>
                  <a:pt x="378" y="410"/>
                </a:lnTo>
                <a:lnTo>
                  <a:pt x="379" y="411"/>
                </a:lnTo>
                <a:lnTo>
                  <a:pt x="381" y="408"/>
                </a:lnTo>
                <a:lnTo>
                  <a:pt x="383" y="405"/>
                </a:lnTo>
                <a:lnTo>
                  <a:pt x="385" y="401"/>
                </a:lnTo>
                <a:lnTo>
                  <a:pt x="384" y="400"/>
                </a:lnTo>
                <a:lnTo>
                  <a:pt x="384" y="395"/>
                </a:lnTo>
                <a:lnTo>
                  <a:pt x="384" y="391"/>
                </a:lnTo>
                <a:lnTo>
                  <a:pt x="384" y="390"/>
                </a:lnTo>
                <a:lnTo>
                  <a:pt x="385" y="387"/>
                </a:lnTo>
                <a:lnTo>
                  <a:pt x="386" y="382"/>
                </a:lnTo>
                <a:lnTo>
                  <a:pt x="387" y="380"/>
                </a:lnTo>
                <a:lnTo>
                  <a:pt x="389" y="378"/>
                </a:lnTo>
                <a:lnTo>
                  <a:pt x="390" y="377"/>
                </a:lnTo>
                <a:lnTo>
                  <a:pt x="391" y="376"/>
                </a:lnTo>
                <a:lnTo>
                  <a:pt x="395" y="375"/>
                </a:lnTo>
                <a:lnTo>
                  <a:pt x="395" y="375"/>
                </a:lnTo>
                <a:lnTo>
                  <a:pt x="400" y="376"/>
                </a:lnTo>
                <a:lnTo>
                  <a:pt x="401" y="376"/>
                </a:lnTo>
                <a:lnTo>
                  <a:pt x="402" y="377"/>
                </a:lnTo>
                <a:lnTo>
                  <a:pt x="405" y="378"/>
                </a:lnTo>
                <a:lnTo>
                  <a:pt x="408" y="378"/>
                </a:lnTo>
                <a:lnTo>
                  <a:pt x="411" y="378"/>
                </a:lnTo>
                <a:lnTo>
                  <a:pt x="413" y="379"/>
                </a:lnTo>
                <a:lnTo>
                  <a:pt x="418" y="378"/>
                </a:lnTo>
                <a:lnTo>
                  <a:pt x="420" y="374"/>
                </a:lnTo>
                <a:lnTo>
                  <a:pt x="420" y="372"/>
                </a:lnTo>
                <a:lnTo>
                  <a:pt x="421" y="369"/>
                </a:lnTo>
                <a:lnTo>
                  <a:pt x="422" y="368"/>
                </a:lnTo>
                <a:lnTo>
                  <a:pt x="427" y="364"/>
                </a:lnTo>
                <a:lnTo>
                  <a:pt x="427" y="362"/>
                </a:lnTo>
                <a:lnTo>
                  <a:pt x="427" y="359"/>
                </a:lnTo>
                <a:lnTo>
                  <a:pt x="427" y="357"/>
                </a:lnTo>
                <a:lnTo>
                  <a:pt x="428" y="354"/>
                </a:lnTo>
                <a:lnTo>
                  <a:pt x="428" y="350"/>
                </a:lnTo>
                <a:lnTo>
                  <a:pt x="427" y="349"/>
                </a:lnTo>
                <a:lnTo>
                  <a:pt x="425" y="346"/>
                </a:lnTo>
                <a:lnTo>
                  <a:pt x="423" y="344"/>
                </a:lnTo>
                <a:lnTo>
                  <a:pt x="421" y="343"/>
                </a:lnTo>
                <a:lnTo>
                  <a:pt x="421" y="344"/>
                </a:lnTo>
                <a:lnTo>
                  <a:pt x="418" y="342"/>
                </a:lnTo>
                <a:lnTo>
                  <a:pt x="418" y="340"/>
                </a:lnTo>
                <a:lnTo>
                  <a:pt x="417" y="338"/>
                </a:lnTo>
                <a:lnTo>
                  <a:pt x="416" y="339"/>
                </a:lnTo>
                <a:lnTo>
                  <a:pt x="415" y="338"/>
                </a:lnTo>
                <a:lnTo>
                  <a:pt x="415" y="335"/>
                </a:lnTo>
                <a:lnTo>
                  <a:pt x="416" y="332"/>
                </a:lnTo>
                <a:lnTo>
                  <a:pt x="418" y="331"/>
                </a:lnTo>
                <a:lnTo>
                  <a:pt x="420" y="329"/>
                </a:lnTo>
                <a:lnTo>
                  <a:pt x="422" y="328"/>
                </a:lnTo>
                <a:lnTo>
                  <a:pt x="423" y="328"/>
                </a:lnTo>
                <a:lnTo>
                  <a:pt x="424" y="328"/>
                </a:lnTo>
                <a:lnTo>
                  <a:pt x="426" y="330"/>
                </a:lnTo>
                <a:lnTo>
                  <a:pt x="429" y="331"/>
                </a:lnTo>
                <a:lnTo>
                  <a:pt x="430" y="330"/>
                </a:lnTo>
                <a:lnTo>
                  <a:pt x="432" y="331"/>
                </a:lnTo>
                <a:lnTo>
                  <a:pt x="436" y="331"/>
                </a:lnTo>
                <a:lnTo>
                  <a:pt x="439" y="331"/>
                </a:lnTo>
                <a:lnTo>
                  <a:pt x="443" y="331"/>
                </a:lnTo>
                <a:lnTo>
                  <a:pt x="443" y="331"/>
                </a:lnTo>
                <a:lnTo>
                  <a:pt x="445" y="330"/>
                </a:lnTo>
                <a:lnTo>
                  <a:pt x="449" y="329"/>
                </a:lnTo>
                <a:lnTo>
                  <a:pt x="452" y="327"/>
                </a:lnTo>
                <a:lnTo>
                  <a:pt x="451" y="335"/>
                </a:lnTo>
                <a:lnTo>
                  <a:pt x="446" y="342"/>
                </a:lnTo>
                <a:lnTo>
                  <a:pt x="445" y="347"/>
                </a:lnTo>
                <a:lnTo>
                  <a:pt x="446" y="348"/>
                </a:lnTo>
                <a:lnTo>
                  <a:pt x="446" y="350"/>
                </a:lnTo>
                <a:lnTo>
                  <a:pt x="446" y="352"/>
                </a:lnTo>
                <a:lnTo>
                  <a:pt x="449" y="354"/>
                </a:lnTo>
                <a:lnTo>
                  <a:pt x="452" y="355"/>
                </a:lnTo>
                <a:lnTo>
                  <a:pt x="456" y="355"/>
                </a:lnTo>
                <a:lnTo>
                  <a:pt x="459" y="354"/>
                </a:lnTo>
                <a:lnTo>
                  <a:pt x="461" y="350"/>
                </a:lnTo>
                <a:lnTo>
                  <a:pt x="461" y="348"/>
                </a:lnTo>
                <a:lnTo>
                  <a:pt x="460" y="347"/>
                </a:lnTo>
                <a:lnTo>
                  <a:pt x="460" y="343"/>
                </a:lnTo>
                <a:lnTo>
                  <a:pt x="459" y="340"/>
                </a:lnTo>
                <a:lnTo>
                  <a:pt x="457" y="337"/>
                </a:lnTo>
                <a:lnTo>
                  <a:pt x="457" y="333"/>
                </a:lnTo>
                <a:lnTo>
                  <a:pt x="458" y="332"/>
                </a:lnTo>
                <a:lnTo>
                  <a:pt x="461" y="326"/>
                </a:lnTo>
                <a:lnTo>
                  <a:pt x="462" y="327"/>
                </a:lnTo>
                <a:lnTo>
                  <a:pt x="464" y="327"/>
                </a:lnTo>
                <a:lnTo>
                  <a:pt x="465" y="326"/>
                </a:lnTo>
                <a:lnTo>
                  <a:pt x="466" y="326"/>
                </a:lnTo>
                <a:lnTo>
                  <a:pt x="467" y="324"/>
                </a:lnTo>
                <a:lnTo>
                  <a:pt x="470" y="322"/>
                </a:lnTo>
                <a:lnTo>
                  <a:pt x="473" y="320"/>
                </a:lnTo>
                <a:lnTo>
                  <a:pt x="475" y="319"/>
                </a:lnTo>
                <a:lnTo>
                  <a:pt x="476" y="319"/>
                </a:lnTo>
                <a:lnTo>
                  <a:pt x="477" y="318"/>
                </a:lnTo>
                <a:lnTo>
                  <a:pt x="480" y="317"/>
                </a:lnTo>
                <a:lnTo>
                  <a:pt x="481" y="317"/>
                </a:lnTo>
                <a:lnTo>
                  <a:pt x="483" y="316"/>
                </a:lnTo>
                <a:lnTo>
                  <a:pt x="485" y="313"/>
                </a:lnTo>
                <a:lnTo>
                  <a:pt x="488" y="312"/>
                </a:lnTo>
                <a:lnTo>
                  <a:pt x="488" y="312"/>
                </a:lnTo>
                <a:lnTo>
                  <a:pt x="489" y="311"/>
                </a:lnTo>
                <a:lnTo>
                  <a:pt x="490" y="310"/>
                </a:lnTo>
                <a:lnTo>
                  <a:pt x="493" y="308"/>
                </a:lnTo>
                <a:lnTo>
                  <a:pt x="493" y="307"/>
                </a:lnTo>
                <a:lnTo>
                  <a:pt x="495" y="307"/>
                </a:lnTo>
                <a:lnTo>
                  <a:pt x="497" y="305"/>
                </a:lnTo>
                <a:lnTo>
                  <a:pt x="498" y="302"/>
                </a:lnTo>
                <a:lnTo>
                  <a:pt x="499" y="301"/>
                </a:lnTo>
                <a:lnTo>
                  <a:pt x="501" y="298"/>
                </a:lnTo>
                <a:lnTo>
                  <a:pt x="502" y="295"/>
                </a:lnTo>
                <a:lnTo>
                  <a:pt x="503" y="294"/>
                </a:lnTo>
                <a:lnTo>
                  <a:pt x="503" y="291"/>
                </a:lnTo>
                <a:lnTo>
                  <a:pt x="501" y="288"/>
                </a:lnTo>
                <a:lnTo>
                  <a:pt x="500" y="287"/>
                </a:lnTo>
                <a:lnTo>
                  <a:pt x="499" y="284"/>
                </a:lnTo>
                <a:lnTo>
                  <a:pt x="498" y="284"/>
                </a:lnTo>
                <a:lnTo>
                  <a:pt x="496" y="282"/>
                </a:lnTo>
                <a:lnTo>
                  <a:pt x="496" y="281"/>
                </a:lnTo>
                <a:lnTo>
                  <a:pt x="495" y="279"/>
                </a:lnTo>
                <a:lnTo>
                  <a:pt x="494" y="277"/>
                </a:lnTo>
                <a:lnTo>
                  <a:pt x="493" y="274"/>
                </a:lnTo>
                <a:lnTo>
                  <a:pt x="493" y="271"/>
                </a:lnTo>
                <a:lnTo>
                  <a:pt x="493" y="268"/>
                </a:lnTo>
                <a:lnTo>
                  <a:pt x="494" y="265"/>
                </a:lnTo>
                <a:lnTo>
                  <a:pt x="494" y="261"/>
                </a:lnTo>
                <a:lnTo>
                  <a:pt x="494" y="258"/>
                </a:lnTo>
                <a:lnTo>
                  <a:pt x="495" y="258"/>
                </a:lnTo>
                <a:lnTo>
                  <a:pt x="496" y="256"/>
                </a:lnTo>
                <a:lnTo>
                  <a:pt x="497" y="251"/>
                </a:lnTo>
                <a:lnTo>
                  <a:pt x="498" y="250"/>
                </a:lnTo>
                <a:lnTo>
                  <a:pt x="501" y="247"/>
                </a:lnTo>
                <a:lnTo>
                  <a:pt x="503" y="246"/>
                </a:lnTo>
                <a:lnTo>
                  <a:pt x="506" y="245"/>
                </a:lnTo>
                <a:lnTo>
                  <a:pt x="509" y="242"/>
                </a:lnTo>
                <a:lnTo>
                  <a:pt x="512" y="240"/>
                </a:lnTo>
                <a:lnTo>
                  <a:pt x="512" y="237"/>
                </a:lnTo>
                <a:lnTo>
                  <a:pt x="513" y="234"/>
                </a:lnTo>
                <a:lnTo>
                  <a:pt x="514" y="231"/>
                </a:lnTo>
                <a:lnTo>
                  <a:pt x="514" y="227"/>
                </a:lnTo>
                <a:lnTo>
                  <a:pt x="513" y="223"/>
                </a:lnTo>
                <a:lnTo>
                  <a:pt x="512" y="219"/>
                </a:lnTo>
                <a:lnTo>
                  <a:pt x="509" y="218"/>
                </a:lnTo>
                <a:lnTo>
                  <a:pt x="506" y="215"/>
                </a:lnTo>
                <a:lnTo>
                  <a:pt x="504" y="213"/>
                </a:lnTo>
                <a:lnTo>
                  <a:pt x="503" y="210"/>
                </a:lnTo>
                <a:lnTo>
                  <a:pt x="501" y="204"/>
                </a:lnTo>
                <a:lnTo>
                  <a:pt x="499" y="202"/>
                </a:lnTo>
                <a:lnTo>
                  <a:pt x="498" y="199"/>
                </a:lnTo>
                <a:lnTo>
                  <a:pt x="498" y="196"/>
                </a:lnTo>
                <a:lnTo>
                  <a:pt x="498" y="193"/>
                </a:lnTo>
                <a:lnTo>
                  <a:pt x="498" y="191"/>
                </a:lnTo>
                <a:lnTo>
                  <a:pt x="497" y="190"/>
                </a:lnTo>
                <a:lnTo>
                  <a:pt x="497" y="186"/>
                </a:lnTo>
                <a:lnTo>
                  <a:pt x="497" y="185"/>
                </a:lnTo>
                <a:lnTo>
                  <a:pt x="497" y="180"/>
                </a:lnTo>
                <a:lnTo>
                  <a:pt x="497" y="178"/>
                </a:lnTo>
                <a:lnTo>
                  <a:pt x="497" y="176"/>
                </a:lnTo>
                <a:lnTo>
                  <a:pt x="500" y="173"/>
                </a:lnTo>
                <a:lnTo>
                  <a:pt x="502" y="171"/>
                </a:lnTo>
                <a:lnTo>
                  <a:pt x="503" y="168"/>
                </a:lnTo>
                <a:lnTo>
                  <a:pt x="504" y="165"/>
                </a:lnTo>
                <a:lnTo>
                  <a:pt x="504" y="159"/>
                </a:lnTo>
                <a:lnTo>
                  <a:pt x="504" y="157"/>
                </a:lnTo>
                <a:lnTo>
                  <a:pt x="504" y="155"/>
                </a:lnTo>
                <a:lnTo>
                  <a:pt x="507" y="155"/>
                </a:lnTo>
                <a:lnTo>
                  <a:pt x="508" y="155"/>
                </a:lnTo>
                <a:lnTo>
                  <a:pt x="509" y="157"/>
                </a:lnTo>
                <a:lnTo>
                  <a:pt x="510" y="158"/>
                </a:lnTo>
                <a:lnTo>
                  <a:pt x="512" y="159"/>
                </a:lnTo>
                <a:lnTo>
                  <a:pt x="513" y="162"/>
                </a:lnTo>
                <a:lnTo>
                  <a:pt x="514" y="164"/>
                </a:lnTo>
                <a:lnTo>
                  <a:pt x="514" y="167"/>
                </a:lnTo>
                <a:lnTo>
                  <a:pt x="513" y="169"/>
                </a:lnTo>
                <a:lnTo>
                  <a:pt x="512" y="168"/>
                </a:lnTo>
                <a:lnTo>
                  <a:pt x="513" y="166"/>
                </a:lnTo>
                <a:lnTo>
                  <a:pt x="512" y="166"/>
                </a:lnTo>
                <a:lnTo>
                  <a:pt x="512" y="167"/>
                </a:lnTo>
                <a:lnTo>
                  <a:pt x="510" y="167"/>
                </a:lnTo>
                <a:lnTo>
                  <a:pt x="508" y="168"/>
                </a:lnTo>
                <a:lnTo>
                  <a:pt x="507" y="171"/>
                </a:lnTo>
                <a:lnTo>
                  <a:pt x="506" y="176"/>
                </a:lnTo>
                <a:lnTo>
                  <a:pt x="505" y="181"/>
                </a:lnTo>
                <a:lnTo>
                  <a:pt x="505" y="183"/>
                </a:lnTo>
                <a:lnTo>
                  <a:pt x="506" y="185"/>
                </a:lnTo>
                <a:lnTo>
                  <a:pt x="507" y="188"/>
                </a:lnTo>
                <a:lnTo>
                  <a:pt x="510" y="191"/>
                </a:lnTo>
                <a:lnTo>
                  <a:pt x="512" y="193"/>
                </a:lnTo>
                <a:lnTo>
                  <a:pt x="513" y="194"/>
                </a:lnTo>
                <a:lnTo>
                  <a:pt x="516" y="195"/>
                </a:lnTo>
                <a:lnTo>
                  <a:pt x="518" y="195"/>
                </a:lnTo>
                <a:lnTo>
                  <a:pt x="521" y="194"/>
                </a:lnTo>
                <a:lnTo>
                  <a:pt x="525" y="191"/>
                </a:lnTo>
                <a:lnTo>
                  <a:pt x="526" y="190"/>
                </a:lnTo>
                <a:lnTo>
                  <a:pt x="529" y="187"/>
                </a:lnTo>
                <a:lnTo>
                  <a:pt x="531" y="185"/>
                </a:lnTo>
                <a:lnTo>
                  <a:pt x="532" y="183"/>
                </a:lnTo>
                <a:lnTo>
                  <a:pt x="534" y="182"/>
                </a:lnTo>
                <a:lnTo>
                  <a:pt x="536" y="180"/>
                </a:lnTo>
                <a:lnTo>
                  <a:pt x="539" y="178"/>
                </a:lnTo>
                <a:lnTo>
                  <a:pt x="541" y="176"/>
                </a:lnTo>
                <a:lnTo>
                  <a:pt x="543" y="173"/>
                </a:lnTo>
                <a:lnTo>
                  <a:pt x="545" y="171"/>
                </a:lnTo>
                <a:lnTo>
                  <a:pt x="546" y="168"/>
                </a:lnTo>
                <a:lnTo>
                  <a:pt x="547" y="166"/>
                </a:lnTo>
                <a:lnTo>
                  <a:pt x="548" y="164"/>
                </a:lnTo>
                <a:lnTo>
                  <a:pt x="548" y="161"/>
                </a:lnTo>
                <a:lnTo>
                  <a:pt x="548" y="157"/>
                </a:lnTo>
                <a:lnTo>
                  <a:pt x="545" y="153"/>
                </a:lnTo>
                <a:lnTo>
                  <a:pt x="541" y="151"/>
                </a:lnTo>
                <a:lnTo>
                  <a:pt x="540" y="151"/>
                </a:lnTo>
                <a:lnTo>
                  <a:pt x="538" y="152"/>
                </a:lnTo>
                <a:lnTo>
                  <a:pt x="532" y="153"/>
                </a:lnTo>
                <a:lnTo>
                  <a:pt x="529" y="154"/>
                </a:lnTo>
                <a:lnTo>
                  <a:pt x="523" y="156"/>
                </a:lnTo>
                <a:lnTo>
                  <a:pt x="518" y="156"/>
                </a:lnTo>
                <a:lnTo>
                  <a:pt x="514" y="154"/>
                </a:lnTo>
                <a:lnTo>
                  <a:pt x="511" y="153"/>
                </a:lnTo>
                <a:lnTo>
                  <a:pt x="508" y="150"/>
                </a:lnTo>
                <a:lnTo>
                  <a:pt x="505" y="146"/>
                </a:lnTo>
                <a:lnTo>
                  <a:pt x="503" y="143"/>
                </a:lnTo>
                <a:lnTo>
                  <a:pt x="507" y="142"/>
                </a:lnTo>
                <a:lnTo>
                  <a:pt x="506" y="141"/>
                </a:lnTo>
                <a:lnTo>
                  <a:pt x="504" y="141"/>
                </a:lnTo>
                <a:lnTo>
                  <a:pt x="503" y="141"/>
                </a:lnTo>
                <a:lnTo>
                  <a:pt x="505" y="137"/>
                </a:lnTo>
                <a:lnTo>
                  <a:pt x="507" y="136"/>
                </a:lnTo>
                <a:lnTo>
                  <a:pt x="511" y="136"/>
                </a:lnTo>
                <a:lnTo>
                  <a:pt x="512" y="137"/>
                </a:lnTo>
                <a:lnTo>
                  <a:pt x="515" y="136"/>
                </a:lnTo>
                <a:lnTo>
                  <a:pt x="518" y="137"/>
                </a:lnTo>
                <a:lnTo>
                  <a:pt x="521" y="138"/>
                </a:lnTo>
                <a:lnTo>
                  <a:pt x="525" y="141"/>
                </a:lnTo>
                <a:lnTo>
                  <a:pt x="532" y="143"/>
                </a:lnTo>
                <a:lnTo>
                  <a:pt x="540" y="143"/>
                </a:lnTo>
                <a:lnTo>
                  <a:pt x="545" y="140"/>
                </a:lnTo>
                <a:lnTo>
                  <a:pt x="552" y="137"/>
                </a:lnTo>
                <a:lnTo>
                  <a:pt x="555" y="133"/>
                </a:lnTo>
                <a:lnTo>
                  <a:pt x="554" y="128"/>
                </a:lnTo>
                <a:lnTo>
                  <a:pt x="553" y="124"/>
                </a:lnTo>
                <a:lnTo>
                  <a:pt x="549" y="116"/>
                </a:lnTo>
                <a:lnTo>
                  <a:pt x="545" y="112"/>
                </a:lnTo>
                <a:lnTo>
                  <a:pt x="545" y="109"/>
                </a:lnTo>
                <a:lnTo>
                  <a:pt x="545" y="102"/>
                </a:lnTo>
                <a:lnTo>
                  <a:pt x="554" y="98"/>
                </a:lnTo>
                <a:lnTo>
                  <a:pt x="557" y="93"/>
                </a:lnTo>
                <a:lnTo>
                  <a:pt x="568" y="90"/>
                </a:lnTo>
                <a:lnTo>
                  <a:pt x="573" y="87"/>
                </a:lnTo>
                <a:lnTo>
                  <a:pt x="581" y="83"/>
                </a:lnTo>
                <a:lnTo>
                  <a:pt x="586" y="81"/>
                </a:lnTo>
                <a:lnTo>
                  <a:pt x="598" y="77"/>
                </a:lnTo>
                <a:lnTo>
                  <a:pt x="602" y="73"/>
                </a:lnTo>
                <a:lnTo>
                  <a:pt x="606" y="76"/>
                </a:lnTo>
                <a:lnTo>
                  <a:pt x="608" y="78"/>
                </a:lnTo>
                <a:lnTo>
                  <a:pt x="611" y="79"/>
                </a:lnTo>
                <a:lnTo>
                  <a:pt x="612" y="79"/>
                </a:lnTo>
                <a:lnTo>
                  <a:pt x="614" y="78"/>
                </a:lnTo>
                <a:lnTo>
                  <a:pt x="615" y="77"/>
                </a:lnTo>
                <a:lnTo>
                  <a:pt x="616" y="76"/>
                </a:lnTo>
                <a:lnTo>
                  <a:pt x="616" y="73"/>
                </a:lnTo>
                <a:lnTo>
                  <a:pt x="616" y="73"/>
                </a:lnTo>
                <a:lnTo>
                  <a:pt x="616" y="71"/>
                </a:lnTo>
                <a:lnTo>
                  <a:pt x="614" y="68"/>
                </a:lnTo>
                <a:lnTo>
                  <a:pt x="622" y="63"/>
                </a:lnTo>
                <a:lnTo>
                  <a:pt x="630" y="58"/>
                </a:lnTo>
                <a:lnTo>
                  <a:pt x="638" y="54"/>
                </a:lnTo>
                <a:lnTo>
                  <a:pt x="643" y="47"/>
                </a:lnTo>
                <a:lnTo>
                  <a:pt x="643" y="43"/>
                </a:lnTo>
                <a:lnTo>
                  <a:pt x="643" y="35"/>
                </a:lnTo>
                <a:lnTo>
                  <a:pt x="643" y="26"/>
                </a:lnTo>
                <a:lnTo>
                  <a:pt x="639" y="21"/>
                </a:lnTo>
                <a:lnTo>
                  <a:pt x="631" y="17"/>
                </a:lnTo>
                <a:lnTo>
                  <a:pt x="627" y="15"/>
                </a:lnTo>
                <a:lnTo>
                  <a:pt x="625" y="12"/>
                </a:lnTo>
                <a:lnTo>
                  <a:pt x="623" y="9"/>
                </a:lnTo>
                <a:lnTo>
                  <a:pt x="622" y="6"/>
                </a:lnTo>
                <a:lnTo>
                  <a:pt x="621" y="3"/>
                </a:lnTo>
                <a:lnTo>
                  <a:pt x="621" y="0"/>
                </a:lnTo>
                <a:lnTo>
                  <a:pt x="686" y="1"/>
                </a:lnTo>
                <a:close/>
              </a:path>
            </a:pathLst>
          </a:custGeom>
          <a:solidFill>
            <a:srgbClr val="FF0000"/>
          </a:solidFill>
          <a:ln w="9525">
            <a:noFill/>
            <a:round/>
            <a:headEnd/>
            <a:tailEnd/>
          </a:ln>
        </p:spPr>
        <p:txBody>
          <a:bodyPr/>
          <a:lstStyle/>
          <a:p>
            <a:endParaRPr lang="en-US"/>
          </a:p>
        </p:txBody>
      </p:sp>
      <p:sp>
        <p:nvSpPr>
          <p:cNvPr id="6" name="Freeform 10"/>
          <p:cNvSpPr>
            <a:spLocks/>
          </p:cNvSpPr>
          <p:nvPr/>
        </p:nvSpPr>
        <p:spPr bwMode="auto">
          <a:xfrm>
            <a:off x="6184900" y="4568825"/>
            <a:ext cx="542925" cy="882650"/>
          </a:xfrm>
          <a:custGeom>
            <a:avLst/>
            <a:gdLst/>
            <a:ahLst/>
            <a:cxnLst>
              <a:cxn ang="0">
                <a:pos x="300" y="63"/>
              </a:cxn>
              <a:cxn ang="0">
                <a:pos x="246" y="173"/>
              </a:cxn>
              <a:cxn ang="0">
                <a:pos x="164" y="289"/>
              </a:cxn>
              <a:cxn ang="0">
                <a:pos x="108" y="355"/>
              </a:cxn>
              <a:cxn ang="0">
                <a:pos x="96" y="477"/>
              </a:cxn>
              <a:cxn ang="0">
                <a:pos x="45" y="556"/>
              </a:cxn>
              <a:cxn ang="0">
                <a:pos x="21" y="556"/>
              </a:cxn>
              <a:cxn ang="0">
                <a:pos x="0" y="554"/>
              </a:cxn>
              <a:cxn ang="0">
                <a:pos x="0" y="548"/>
              </a:cxn>
              <a:cxn ang="0">
                <a:pos x="2" y="543"/>
              </a:cxn>
              <a:cxn ang="0">
                <a:pos x="3" y="534"/>
              </a:cxn>
              <a:cxn ang="0">
                <a:pos x="4" y="529"/>
              </a:cxn>
              <a:cxn ang="0">
                <a:pos x="5" y="515"/>
              </a:cxn>
              <a:cxn ang="0">
                <a:pos x="13" y="504"/>
              </a:cxn>
              <a:cxn ang="0">
                <a:pos x="19" y="488"/>
              </a:cxn>
              <a:cxn ang="0">
                <a:pos x="24" y="477"/>
              </a:cxn>
              <a:cxn ang="0">
                <a:pos x="30" y="467"/>
              </a:cxn>
              <a:cxn ang="0">
                <a:pos x="41" y="458"/>
              </a:cxn>
              <a:cxn ang="0">
                <a:pos x="49" y="450"/>
              </a:cxn>
              <a:cxn ang="0">
                <a:pos x="61" y="437"/>
              </a:cxn>
              <a:cxn ang="0">
                <a:pos x="72" y="431"/>
              </a:cxn>
              <a:cxn ang="0">
                <a:pos x="79" y="413"/>
              </a:cxn>
              <a:cxn ang="0">
                <a:pos x="81" y="397"/>
              </a:cxn>
              <a:cxn ang="0">
                <a:pos x="69" y="381"/>
              </a:cxn>
              <a:cxn ang="0">
                <a:pos x="61" y="367"/>
              </a:cxn>
              <a:cxn ang="0">
                <a:pos x="51" y="346"/>
              </a:cxn>
              <a:cxn ang="0">
                <a:pos x="61" y="319"/>
              </a:cxn>
              <a:cxn ang="0">
                <a:pos x="63" y="285"/>
              </a:cxn>
              <a:cxn ang="0">
                <a:pos x="65" y="271"/>
              </a:cxn>
              <a:cxn ang="0">
                <a:pos x="73" y="264"/>
              </a:cxn>
              <a:cxn ang="0">
                <a:pos x="76" y="260"/>
              </a:cxn>
              <a:cxn ang="0">
                <a:pos x="79" y="254"/>
              </a:cxn>
              <a:cxn ang="0">
                <a:pos x="79" y="242"/>
              </a:cxn>
              <a:cxn ang="0">
                <a:pos x="82" y="232"/>
              </a:cxn>
              <a:cxn ang="0">
                <a:pos x="83" y="225"/>
              </a:cxn>
              <a:cxn ang="0">
                <a:pos x="87" y="215"/>
              </a:cxn>
              <a:cxn ang="0">
                <a:pos x="94" y="201"/>
              </a:cxn>
              <a:cxn ang="0">
                <a:pos x="101" y="192"/>
              </a:cxn>
              <a:cxn ang="0">
                <a:pos x="105" y="187"/>
              </a:cxn>
              <a:cxn ang="0">
                <a:pos x="115" y="185"/>
              </a:cxn>
              <a:cxn ang="0">
                <a:pos x="120" y="182"/>
              </a:cxn>
              <a:cxn ang="0">
                <a:pos x="121" y="183"/>
              </a:cxn>
              <a:cxn ang="0">
                <a:pos x="130" y="177"/>
              </a:cxn>
              <a:cxn ang="0">
                <a:pos x="139" y="168"/>
              </a:cxn>
              <a:cxn ang="0">
                <a:pos x="151" y="160"/>
              </a:cxn>
              <a:cxn ang="0">
                <a:pos x="162" y="149"/>
              </a:cxn>
              <a:cxn ang="0">
                <a:pos x="168" y="138"/>
              </a:cxn>
              <a:cxn ang="0">
                <a:pos x="172" y="126"/>
              </a:cxn>
              <a:cxn ang="0">
                <a:pos x="171" y="115"/>
              </a:cxn>
              <a:cxn ang="0">
                <a:pos x="169" y="105"/>
              </a:cxn>
              <a:cxn ang="0">
                <a:pos x="173" y="89"/>
              </a:cxn>
              <a:cxn ang="0">
                <a:pos x="185" y="79"/>
              </a:cxn>
              <a:cxn ang="0">
                <a:pos x="192" y="71"/>
              </a:cxn>
              <a:cxn ang="0">
                <a:pos x="197" y="66"/>
              </a:cxn>
              <a:cxn ang="0">
                <a:pos x="203" y="59"/>
              </a:cxn>
              <a:cxn ang="0">
                <a:pos x="214" y="54"/>
              </a:cxn>
              <a:cxn ang="0">
                <a:pos x="228" y="48"/>
              </a:cxn>
              <a:cxn ang="0">
                <a:pos x="231" y="41"/>
              </a:cxn>
              <a:cxn ang="0">
                <a:pos x="236" y="28"/>
              </a:cxn>
              <a:cxn ang="0">
                <a:pos x="290" y="13"/>
              </a:cxn>
            </a:cxnLst>
            <a:rect l="0" t="0" r="r" b="b"/>
            <a:pathLst>
              <a:path w="342" h="556">
                <a:moveTo>
                  <a:pt x="342" y="11"/>
                </a:moveTo>
                <a:lnTo>
                  <a:pt x="338" y="12"/>
                </a:lnTo>
                <a:lnTo>
                  <a:pt x="313" y="33"/>
                </a:lnTo>
                <a:lnTo>
                  <a:pt x="300" y="63"/>
                </a:lnTo>
                <a:lnTo>
                  <a:pt x="295" y="84"/>
                </a:lnTo>
                <a:lnTo>
                  <a:pt x="295" y="98"/>
                </a:lnTo>
                <a:lnTo>
                  <a:pt x="281" y="129"/>
                </a:lnTo>
                <a:lnTo>
                  <a:pt x="246" y="173"/>
                </a:lnTo>
                <a:lnTo>
                  <a:pt x="231" y="204"/>
                </a:lnTo>
                <a:lnTo>
                  <a:pt x="201" y="239"/>
                </a:lnTo>
                <a:lnTo>
                  <a:pt x="180" y="266"/>
                </a:lnTo>
                <a:lnTo>
                  <a:pt x="164" y="289"/>
                </a:lnTo>
                <a:lnTo>
                  <a:pt x="156" y="300"/>
                </a:lnTo>
                <a:lnTo>
                  <a:pt x="137" y="324"/>
                </a:lnTo>
                <a:lnTo>
                  <a:pt x="135" y="327"/>
                </a:lnTo>
                <a:lnTo>
                  <a:pt x="108" y="355"/>
                </a:lnTo>
                <a:lnTo>
                  <a:pt x="103" y="376"/>
                </a:lnTo>
                <a:lnTo>
                  <a:pt x="97" y="411"/>
                </a:lnTo>
                <a:lnTo>
                  <a:pt x="98" y="444"/>
                </a:lnTo>
                <a:lnTo>
                  <a:pt x="96" y="477"/>
                </a:lnTo>
                <a:lnTo>
                  <a:pt x="77" y="521"/>
                </a:lnTo>
                <a:lnTo>
                  <a:pt x="64" y="555"/>
                </a:lnTo>
                <a:lnTo>
                  <a:pt x="64" y="556"/>
                </a:lnTo>
                <a:lnTo>
                  <a:pt x="45" y="556"/>
                </a:lnTo>
                <a:lnTo>
                  <a:pt x="30" y="556"/>
                </a:lnTo>
                <a:lnTo>
                  <a:pt x="29" y="556"/>
                </a:lnTo>
                <a:lnTo>
                  <a:pt x="28" y="556"/>
                </a:lnTo>
                <a:lnTo>
                  <a:pt x="21" y="556"/>
                </a:lnTo>
                <a:lnTo>
                  <a:pt x="10" y="555"/>
                </a:lnTo>
                <a:lnTo>
                  <a:pt x="0" y="555"/>
                </a:lnTo>
                <a:lnTo>
                  <a:pt x="0" y="555"/>
                </a:lnTo>
                <a:lnTo>
                  <a:pt x="0" y="554"/>
                </a:lnTo>
                <a:lnTo>
                  <a:pt x="0" y="553"/>
                </a:lnTo>
                <a:lnTo>
                  <a:pt x="0" y="552"/>
                </a:lnTo>
                <a:lnTo>
                  <a:pt x="0" y="551"/>
                </a:lnTo>
                <a:lnTo>
                  <a:pt x="0" y="548"/>
                </a:lnTo>
                <a:lnTo>
                  <a:pt x="0" y="548"/>
                </a:lnTo>
                <a:lnTo>
                  <a:pt x="0" y="547"/>
                </a:lnTo>
                <a:lnTo>
                  <a:pt x="0" y="545"/>
                </a:lnTo>
                <a:lnTo>
                  <a:pt x="2" y="543"/>
                </a:lnTo>
                <a:lnTo>
                  <a:pt x="2" y="540"/>
                </a:lnTo>
                <a:lnTo>
                  <a:pt x="2" y="539"/>
                </a:lnTo>
                <a:lnTo>
                  <a:pt x="2" y="537"/>
                </a:lnTo>
                <a:lnTo>
                  <a:pt x="3" y="534"/>
                </a:lnTo>
                <a:lnTo>
                  <a:pt x="3" y="534"/>
                </a:lnTo>
                <a:lnTo>
                  <a:pt x="4" y="532"/>
                </a:lnTo>
                <a:lnTo>
                  <a:pt x="4" y="530"/>
                </a:lnTo>
                <a:lnTo>
                  <a:pt x="4" y="529"/>
                </a:lnTo>
                <a:lnTo>
                  <a:pt x="5" y="525"/>
                </a:lnTo>
                <a:lnTo>
                  <a:pt x="5" y="522"/>
                </a:lnTo>
                <a:lnTo>
                  <a:pt x="4" y="519"/>
                </a:lnTo>
                <a:lnTo>
                  <a:pt x="5" y="515"/>
                </a:lnTo>
                <a:lnTo>
                  <a:pt x="7" y="512"/>
                </a:lnTo>
                <a:lnTo>
                  <a:pt x="9" y="509"/>
                </a:lnTo>
                <a:lnTo>
                  <a:pt x="10" y="506"/>
                </a:lnTo>
                <a:lnTo>
                  <a:pt x="13" y="504"/>
                </a:lnTo>
                <a:lnTo>
                  <a:pt x="14" y="501"/>
                </a:lnTo>
                <a:lnTo>
                  <a:pt x="15" y="496"/>
                </a:lnTo>
                <a:lnTo>
                  <a:pt x="18" y="492"/>
                </a:lnTo>
                <a:lnTo>
                  <a:pt x="19" y="488"/>
                </a:lnTo>
                <a:lnTo>
                  <a:pt x="21" y="487"/>
                </a:lnTo>
                <a:lnTo>
                  <a:pt x="21" y="484"/>
                </a:lnTo>
                <a:lnTo>
                  <a:pt x="23" y="481"/>
                </a:lnTo>
                <a:lnTo>
                  <a:pt x="24" y="477"/>
                </a:lnTo>
                <a:lnTo>
                  <a:pt x="27" y="473"/>
                </a:lnTo>
                <a:lnTo>
                  <a:pt x="28" y="471"/>
                </a:lnTo>
                <a:lnTo>
                  <a:pt x="29" y="468"/>
                </a:lnTo>
                <a:lnTo>
                  <a:pt x="30" y="467"/>
                </a:lnTo>
                <a:lnTo>
                  <a:pt x="32" y="464"/>
                </a:lnTo>
                <a:lnTo>
                  <a:pt x="36" y="462"/>
                </a:lnTo>
                <a:lnTo>
                  <a:pt x="38" y="459"/>
                </a:lnTo>
                <a:lnTo>
                  <a:pt x="41" y="458"/>
                </a:lnTo>
                <a:lnTo>
                  <a:pt x="44" y="455"/>
                </a:lnTo>
                <a:lnTo>
                  <a:pt x="47" y="454"/>
                </a:lnTo>
                <a:lnTo>
                  <a:pt x="48" y="452"/>
                </a:lnTo>
                <a:lnTo>
                  <a:pt x="49" y="450"/>
                </a:lnTo>
                <a:lnTo>
                  <a:pt x="51" y="449"/>
                </a:lnTo>
                <a:lnTo>
                  <a:pt x="53" y="446"/>
                </a:lnTo>
                <a:lnTo>
                  <a:pt x="56" y="445"/>
                </a:lnTo>
                <a:lnTo>
                  <a:pt x="61" y="437"/>
                </a:lnTo>
                <a:lnTo>
                  <a:pt x="64" y="435"/>
                </a:lnTo>
                <a:lnTo>
                  <a:pt x="66" y="434"/>
                </a:lnTo>
                <a:lnTo>
                  <a:pt x="69" y="434"/>
                </a:lnTo>
                <a:lnTo>
                  <a:pt x="72" y="431"/>
                </a:lnTo>
                <a:lnTo>
                  <a:pt x="75" y="429"/>
                </a:lnTo>
                <a:lnTo>
                  <a:pt x="78" y="423"/>
                </a:lnTo>
                <a:lnTo>
                  <a:pt x="78" y="418"/>
                </a:lnTo>
                <a:lnTo>
                  <a:pt x="79" y="413"/>
                </a:lnTo>
                <a:lnTo>
                  <a:pt x="81" y="409"/>
                </a:lnTo>
                <a:lnTo>
                  <a:pt x="82" y="405"/>
                </a:lnTo>
                <a:lnTo>
                  <a:pt x="81" y="401"/>
                </a:lnTo>
                <a:lnTo>
                  <a:pt x="81" y="397"/>
                </a:lnTo>
                <a:lnTo>
                  <a:pt x="79" y="393"/>
                </a:lnTo>
                <a:lnTo>
                  <a:pt x="79" y="378"/>
                </a:lnTo>
                <a:lnTo>
                  <a:pt x="73" y="375"/>
                </a:lnTo>
                <a:lnTo>
                  <a:pt x="69" y="381"/>
                </a:lnTo>
                <a:lnTo>
                  <a:pt x="64" y="380"/>
                </a:lnTo>
                <a:lnTo>
                  <a:pt x="64" y="378"/>
                </a:lnTo>
                <a:lnTo>
                  <a:pt x="65" y="373"/>
                </a:lnTo>
                <a:lnTo>
                  <a:pt x="61" y="367"/>
                </a:lnTo>
                <a:lnTo>
                  <a:pt x="56" y="364"/>
                </a:lnTo>
                <a:lnTo>
                  <a:pt x="54" y="359"/>
                </a:lnTo>
                <a:lnTo>
                  <a:pt x="52" y="355"/>
                </a:lnTo>
                <a:lnTo>
                  <a:pt x="51" y="346"/>
                </a:lnTo>
                <a:lnTo>
                  <a:pt x="54" y="343"/>
                </a:lnTo>
                <a:lnTo>
                  <a:pt x="59" y="339"/>
                </a:lnTo>
                <a:lnTo>
                  <a:pt x="59" y="332"/>
                </a:lnTo>
                <a:lnTo>
                  <a:pt x="61" y="319"/>
                </a:lnTo>
                <a:lnTo>
                  <a:pt x="65" y="310"/>
                </a:lnTo>
                <a:lnTo>
                  <a:pt x="67" y="299"/>
                </a:lnTo>
                <a:lnTo>
                  <a:pt x="65" y="292"/>
                </a:lnTo>
                <a:lnTo>
                  <a:pt x="63" y="285"/>
                </a:lnTo>
                <a:lnTo>
                  <a:pt x="63" y="280"/>
                </a:lnTo>
                <a:lnTo>
                  <a:pt x="64" y="276"/>
                </a:lnTo>
                <a:lnTo>
                  <a:pt x="65" y="274"/>
                </a:lnTo>
                <a:lnTo>
                  <a:pt x="65" y="271"/>
                </a:lnTo>
                <a:lnTo>
                  <a:pt x="67" y="268"/>
                </a:lnTo>
                <a:lnTo>
                  <a:pt x="69" y="266"/>
                </a:lnTo>
                <a:lnTo>
                  <a:pt x="70" y="266"/>
                </a:lnTo>
                <a:lnTo>
                  <a:pt x="73" y="264"/>
                </a:lnTo>
                <a:lnTo>
                  <a:pt x="75" y="263"/>
                </a:lnTo>
                <a:lnTo>
                  <a:pt x="75" y="262"/>
                </a:lnTo>
                <a:lnTo>
                  <a:pt x="75" y="261"/>
                </a:lnTo>
                <a:lnTo>
                  <a:pt x="76" y="260"/>
                </a:lnTo>
                <a:lnTo>
                  <a:pt x="77" y="259"/>
                </a:lnTo>
                <a:lnTo>
                  <a:pt x="78" y="258"/>
                </a:lnTo>
                <a:lnTo>
                  <a:pt x="79" y="256"/>
                </a:lnTo>
                <a:lnTo>
                  <a:pt x="79" y="254"/>
                </a:lnTo>
                <a:lnTo>
                  <a:pt x="79" y="251"/>
                </a:lnTo>
                <a:lnTo>
                  <a:pt x="79" y="248"/>
                </a:lnTo>
                <a:lnTo>
                  <a:pt x="79" y="245"/>
                </a:lnTo>
                <a:lnTo>
                  <a:pt x="79" y="242"/>
                </a:lnTo>
                <a:lnTo>
                  <a:pt x="80" y="238"/>
                </a:lnTo>
                <a:lnTo>
                  <a:pt x="80" y="236"/>
                </a:lnTo>
                <a:lnTo>
                  <a:pt x="80" y="234"/>
                </a:lnTo>
                <a:lnTo>
                  <a:pt x="82" y="232"/>
                </a:lnTo>
                <a:lnTo>
                  <a:pt x="82" y="229"/>
                </a:lnTo>
                <a:lnTo>
                  <a:pt x="82" y="228"/>
                </a:lnTo>
                <a:lnTo>
                  <a:pt x="83" y="227"/>
                </a:lnTo>
                <a:lnTo>
                  <a:pt x="83" y="225"/>
                </a:lnTo>
                <a:lnTo>
                  <a:pt x="84" y="224"/>
                </a:lnTo>
                <a:lnTo>
                  <a:pt x="84" y="222"/>
                </a:lnTo>
                <a:lnTo>
                  <a:pt x="85" y="219"/>
                </a:lnTo>
                <a:lnTo>
                  <a:pt x="87" y="215"/>
                </a:lnTo>
                <a:lnTo>
                  <a:pt x="89" y="212"/>
                </a:lnTo>
                <a:lnTo>
                  <a:pt x="92" y="207"/>
                </a:lnTo>
                <a:lnTo>
                  <a:pt x="93" y="203"/>
                </a:lnTo>
                <a:lnTo>
                  <a:pt x="94" y="201"/>
                </a:lnTo>
                <a:lnTo>
                  <a:pt x="98" y="199"/>
                </a:lnTo>
                <a:lnTo>
                  <a:pt x="99" y="196"/>
                </a:lnTo>
                <a:lnTo>
                  <a:pt x="99" y="194"/>
                </a:lnTo>
                <a:lnTo>
                  <a:pt x="101" y="192"/>
                </a:lnTo>
                <a:lnTo>
                  <a:pt x="101" y="191"/>
                </a:lnTo>
                <a:lnTo>
                  <a:pt x="103" y="190"/>
                </a:lnTo>
                <a:lnTo>
                  <a:pt x="104" y="189"/>
                </a:lnTo>
                <a:lnTo>
                  <a:pt x="105" y="187"/>
                </a:lnTo>
                <a:lnTo>
                  <a:pt x="108" y="187"/>
                </a:lnTo>
                <a:lnTo>
                  <a:pt x="110" y="186"/>
                </a:lnTo>
                <a:lnTo>
                  <a:pt x="112" y="185"/>
                </a:lnTo>
                <a:lnTo>
                  <a:pt x="115" y="185"/>
                </a:lnTo>
                <a:lnTo>
                  <a:pt x="117" y="185"/>
                </a:lnTo>
                <a:lnTo>
                  <a:pt x="119" y="185"/>
                </a:lnTo>
                <a:lnTo>
                  <a:pt x="119" y="183"/>
                </a:lnTo>
                <a:lnTo>
                  <a:pt x="120" y="182"/>
                </a:lnTo>
                <a:lnTo>
                  <a:pt x="120" y="184"/>
                </a:lnTo>
                <a:lnTo>
                  <a:pt x="121" y="185"/>
                </a:lnTo>
                <a:lnTo>
                  <a:pt x="122" y="184"/>
                </a:lnTo>
                <a:lnTo>
                  <a:pt x="121" y="183"/>
                </a:lnTo>
                <a:lnTo>
                  <a:pt x="121" y="182"/>
                </a:lnTo>
                <a:lnTo>
                  <a:pt x="125" y="180"/>
                </a:lnTo>
                <a:lnTo>
                  <a:pt x="126" y="178"/>
                </a:lnTo>
                <a:lnTo>
                  <a:pt x="130" y="177"/>
                </a:lnTo>
                <a:lnTo>
                  <a:pt x="131" y="175"/>
                </a:lnTo>
                <a:lnTo>
                  <a:pt x="134" y="172"/>
                </a:lnTo>
                <a:lnTo>
                  <a:pt x="136" y="170"/>
                </a:lnTo>
                <a:lnTo>
                  <a:pt x="139" y="168"/>
                </a:lnTo>
                <a:lnTo>
                  <a:pt x="142" y="166"/>
                </a:lnTo>
                <a:lnTo>
                  <a:pt x="142" y="164"/>
                </a:lnTo>
                <a:lnTo>
                  <a:pt x="145" y="162"/>
                </a:lnTo>
                <a:lnTo>
                  <a:pt x="151" y="160"/>
                </a:lnTo>
                <a:lnTo>
                  <a:pt x="155" y="159"/>
                </a:lnTo>
                <a:lnTo>
                  <a:pt x="157" y="156"/>
                </a:lnTo>
                <a:lnTo>
                  <a:pt x="159" y="153"/>
                </a:lnTo>
                <a:lnTo>
                  <a:pt x="162" y="149"/>
                </a:lnTo>
                <a:lnTo>
                  <a:pt x="163" y="144"/>
                </a:lnTo>
                <a:lnTo>
                  <a:pt x="164" y="142"/>
                </a:lnTo>
                <a:lnTo>
                  <a:pt x="167" y="140"/>
                </a:lnTo>
                <a:lnTo>
                  <a:pt x="168" y="138"/>
                </a:lnTo>
                <a:lnTo>
                  <a:pt x="169" y="135"/>
                </a:lnTo>
                <a:lnTo>
                  <a:pt x="170" y="133"/>
                </a:lnTo>
                <a:lnTo>
                  <a:pt x="171" y="130"/>
                </a:lnTo>
                <a:lnTo>
                  <a:pt x="172" y="126"/>
                </a:lnTo>
                <a:lnTo>
                  <a:pt x="171" y="123"/>
                </a:lnTo>
                <a:lnTo>
                  <a:pt x="170" y="121"/>
                </a:lnTo>
                <a:lnTo>
                  <a:pt x="170" y="118"/>
                </a:lnTo>
                <a:lnTo>
                  <a:pt x="171" y="115"/>
                </a:lnTo>
                <a:lnTo>
                  <a:pt x="172" y="111"/>
                </a:lnTo>
                <a:lnTo>
                  <a:pt x="170" y="110"/>
                </a:lnTo>
                <a:lnTo>
                  <a:pt x="170" y="108"/>
                </a:lnTo>
                <a:lnTo>
                  <a:pt x="169" y="105"/>
                </a:lnTo>
                <a:lnTo>
                  <a:pt x="169" y="102"/>
                </a:lnTo>
                <a:lnTo>
                  <a:pt x="169" y="98"/>
                </a:lnTo>
                <a:lnTo>
                  <a:pt x="171" y="93"/>
                </a:lnTo>
                <a:lnTo>
                  <a:pt x="173" y="89"/>
                </a:lnTo>
                <a:lnTo>
                  <a:pt x="176" y="87"/>
                </a:lnTo>
                <a:lnTo>
                  <a:pt x="178" y="84"/>
                </a:lnTo>
                <a:lnTo>
                  <a:pt x="180" y="80"/>
                </a:lnTo>
                <a:lnTo>
                  <a:pt x="185" y="79"/>
                </a:lnTo>
                <a:lnTo>
                  <a:pt x="187" y="74"/>
                </a:lnTo>
                <a:lnTo>
                  <a:pt x="187" y="74"/>
                </a:lnTo>
                <a:lnTo>
                  <a:pt x="189" y="73"/>
                </a:lnTo>
                <a:lnTo>
                  <a:pt x="192" y="71"/>
                </a:lnTo>
                <a:lnTo>
                  <a:pt x="194" y="70"/>
                </a:lnTo>
                <a:lnTo>
                  <a:pt x="196" y="69"/>
                </a:lnTo>
                <a:lnTo>
                  <a:pt x="197" y="68"/>
                </a:lnTo>
                <a:lnTo>
                  <a:pt x="197" y="66"/>
                </a:lnTo>
                <a:lnTo>
                  <a:pt x="198" y="65"/>
                </a:lnTo>
                <a:lnTo>
                  <a:pt x="200" y="63"/>
                </a:lnTo>
                <a:lnTo>
                  <a:pt x="202" y="60"/>
                </a:lnTo>
                <a:lnTo>
                  <a:pt x="203" y="59"/>
                </a:lnTo>
                <a:lnTo>
                  <a:pt x="205" y="57"/>
                </a:lnTo>
                <a:lnTo>
                  <a:pt x="208" y="57"/>
                </a:lnTo>
                <a:lnTo>
                  <a:pt x="211" y="55"/>
                </a:lnTo>
                <a:lnTo>
                  <a:pt x="214" y="54"/>
                </a:lnTo>
                <a:lnTo>
                  <a:pt x="217" y="52"/>
                </a:lnTo>
                <a:lnTo>
                  <a:pt x="219" y="51"/>
                </a:lnTo>
                <a:lnTo>
                  <a:pt x="223" y="50"/>
                </a:lnTo>
                <a:lnTo>
                  <a:pt x="228" y="48"/>
                </a:lnTo>
                <a:lnTo>
                  <a:pt x="230" y="47"/>
                </a:lnTo>
                <a:lnTo>
                  <a:pt x="231" y="46"/>
                </a:lnTo>
                <a:lnTo>
                  <a:pt x="230" y="43"/>
                </a:lnTo>
                <a:lnTo>
                  <a:pt x="231" y="41"/>
                </a:lnTo>
                <a:lnTo>
                  <a:pt x="233" y="37"/>
                </a:lnTo>
                <a:lnTo>
                  <a:pt x="234" y="34"/>
                </a:lnTo>
                <a:lnTo>
                  <a:pt x="235" y="32"/>
                </a:lnTo>
                <a:lnTo>
                  <a:pt x="236" y="28"/>
                </a:lnTo>
                <a:lnTo>
                  <a:pt x="236" y="27"/>
                </a:lnTo>
                <a:lnTo>
                  <a:pt x="240" y="27"/>
                </a:lnTo>
                <a:lnTo>
                  <a:pt x="259" y="36"/>
                </a:lnTo>
                <a:lnTo>
                  <a:pt x="290" y="13"/>
                </a:lnTo>
                <a:lnTo>
                  <a:pt x="311" y="4"/>
                </a:lnTo>
                <a:lnTo>
                  <a:pt x="328" y="0"/>
                </a:lnTo>
                <a:lnTo>
                  <a:pt x="342" y="11"/>
                </a:lnTo>
                <a:close/>
              </a:path>
            </a:pathLst>
          </a:custGeom>
          <a:solidFill>
            <a:srgbClr val="3366FF"/>
          </a:solidFill>
          <a:ln w="9525">
            <a:solidFill>
              <a:srgbClr val="3366FF"/>
            </a:solidFill>
            <a:round/>
            <a:headEnd/>
            <a:tailEnd/>
          </a:ln>
        </p:spPr>
        <p:txBody>
          <a:bodyPr/>
          <a:lstStyle/>
          <a:p>
            <a:endParaRPr lang="en-US"/>
          </a:p>
        </p:txBody>
      </p:sp>
      <p:sp>
        <p:nvSpPr>
          <p:cNvPr id="7" name="Freeform 11"/>
          <p:cNvSpPr>
            <a:spLocks/>
          </p:cNvSpPr>
          <p:nvPr/>
        </p:nvSpPr>
        <p:spPr bwMode="auto">
          <a:xfrm>
            <a:off x="6559550" y="2146300"/>
            <a:ext cx="1108075" cy="2479675"/>
          </a:xfrm>
          <a:custGeom>
            <a:avLst/>
            <a:gdLst/>
            <a:ahLst/>
            <a:cxnLst>
              <a:cxn ang="0">
                <a:pos x="589" y="91"/>
              </a:cxn>
              <a:cxn ang="0">
                <a:pos x="535" y="265"/>
              </a:cxn>
              <a:cxn ang="0">
                <a:pos x="500" y="464"/>
              </a:cxn>
              <a:cxn ang="0">
                <a:pos x="503" y="675"/>
              </a:cxn>
              <a:cxn ang="0">
                <a:pos x="422" y="989"/>
              </a:cxn>
              <a:cxn ang="0">
                <a:pos x="459" y="1190"/>
              </a:cxn>
              <a:cxn ang="0">
                <a:pos x="292" y="1407"/>
              </a:cxn>
              <a:cxn ang="0">
                <a:pos x="92" y="1526"/>
              </a:cxn>
              <a:cxn ang="0">
                <a:pos x="1" y="1544"/>
              </a:cxn>
              <a:cxn ang="0">
                <a:pos x="15" y="1526"/>
              </a:cxn>
              <a:cxn ang="0">
                <a:pos x="33" y="1515"/>
              </a:cxn>
              <a:cxn ang="0">
                <a:pos x="43" y="1504"/>
              </a:cxn>
              <a:cxn ang="0">
                <a:pos x="51" y="1467"/>
              </a:cxn>
              <a:cxn ang="0">
                <a:pos x="58" y="1444"/>
              </a:cxn>
              <a:cxn ang="0">
                <a:pos x="62" y="1417"/>
              </a:cxn>
              <a:cxn ang="0">
                <a:pos x="67" y="1402"/>
              </a:cxn>
              <a:cxn ang="0">
                <a:pos x="72" y="1394"/>
              </a:cxn>
              <a:cxn ang="0">
                <a:pos x="83" y="1370"/>
              </a:cxn>
              <a:cxn ang="0">
                <a:pos x="94" y="1351"/>
              </a:cxn>
              <a:cxn ang="0">
                <a:pos x="104" y="1342"/>
              </a:cxn>
              <a:cxn ang="0">
                <a:pos x="111" y="1317"/>
              </a:cxn>
              <a:cxn ang="0">
                <a:pos x="122" y="1291"/>
              </a:cxn>
              <a:cxn ang="0">
                <a:pos x="153" y="1267"/>
              </a:cxn>
              <a:cxn ang="0">
                <a:pos x="192" y="1258"/>
              </a:cxn>
              <a:cxn ang="0">
                <a:pos x="218" y="1236"/>
              </a:cxn>
              <a:cxn ang="0">
                <a:pos x="243" y="1193"/>
              </a:cxn>
              <a:cxn ang="0">
                <a:pos x="270" y="1144"/>
              </a:cxn>
              <a:cxn ang="0">
                <a:pos x="291" y="1121"/>
              </a:cxn>
              <a:cxn ang="0">
                <a:pos x="301" y="1086"/>
              </a:cxn>
              <a:cxn ang="0">
                <a:pos x="325" y="1059"/>
              </a:cxn>
              <a:cxn ang="0">
                <a:pos x="338" y="1047"/>
              </a:cxn>
              <a:cxn ang="0">
                <a:pos x="357" y="1030"/>
              </a:cxn>
              <a:cxn ang="0">
                <a:pos x="365" y="1014"/>
              </a:cxn>
              <a:cxn ang="0">
                <a:pos x="377" y="995"/>
              </a:cxn>
              <a:cxn ang="0">
                <a:pos x="384" y="958"/>
              </a:cxn>
              <a:cxn ang="0">
                <a:pos x="391" y="937"/>
              </a:cxn>
              <a:cxn ang="0">
                <a:pos x="407" y="912"/>
              </a:cxn>
              <a:cxn ang="0">
                <a:pos x="402" y="888"/>
              </a:cxn>
              <a:cxn ang="0">
                <a:pos x="402" y="850"/>
              </a:cxn>
              <a:cxn ang="0">
                <a:pos x="421" y="834"/>
              </a:cxn>
              <a:cxn ang="0">
                <a:pos x="438" y="803"/>
              </a:cxn>
              <a:cxn ang="0">
                <a:pos x="445" y="765"/>
              </a:cxn>
              <a:cxn ang="0">
                <a:pos x="447" y="717"/>
              </a:cxn>
              <a:cxn ang="0">
                <a:pos x="463" y="647"/>
              </a:cxn>
              <a:cxn ang="0">
                <a:pos x="447" y="620"/>
              </a:cxn>
              <a:cxn ang="0">
                <a:pos x="440" y="574"/>
              </a:cxn>
              <a:cxn ang="0">
                <a:pos x="440" y="522"/>
              </a:cxn>
              <a:cxn ang="0">
                <a:pos x="431" y="484"/>
              </a:cxn>
              <a:cxn ang="0">
                <a:pos x="438" y="458"/>
              </a:cxn>
              <a:cxn ang="0">
                <a:pos x="436" y="423"/>
              </a:cxn>
              <a:cxn ang="0">
                <a:pos x="440" y="395"/>
              </a:cxn>
              <a:cxn ang="0">
                <a:pos x="451" y="360"/>
              </a:cxn>
              <a:cxn ang="0">
                <a:pos x="441" y="336"/>
              </a:cxn>
              <a:cxn ang="0">
                <a:pos x="419" y="297"/>
              </a:cxn>
              <a:cxn ang="0">
                <a:pos x="395" y="270"/>
              </a:cxn>
              <a:cxn ang="0">
                <a:pos x="379" y="214"/>
              </a:cxn>
              <a:cxn ang="0">
                <a:pos x="383" y="172"/>
              </a:cxn>
              <a:cxn ang="0">
                <a:pos x="391" y="125"/>
              </a:cxn>
              <a:cxn ang="0">
                <a:pos x="387" y="90"/>
              </a:cxn>
              <a:cxn ang="0">
                <a:pos x="398" y="60"/>
              </a:cxn>
              <a:cxn ang="0">
                <a:pos x="412" y="20"/>
              </a:cxn>
            </a:cxnLst>
            <a:rect l="0" t="0" r="r" b="b"/>
            <a:pathLst>
              <a:path w="698" h="1562">
                <a:moveTo>
                  <a:pt x="698" y="0"/>
                </a:moveTo>
                <a:lnTo>
                  <a:pt x="694" y="22"/>
                </a:lnTo>
                <a:lnTo>
                  <a:pt x="671" y="39"/>
                </a:lnTo>
                <a:lnTo>
                  <a:pt x="647" y="51"/>
                </a:lnTo>
                <a:lnTo>
                  <a:pt x="623" y="53"/>
                </a:lnTo>
                <a:lnTo>
                  <a:pt x="609" y="56"/>
                </a:lnTo>
                <a:lnTo>
                  <a:pt x="601" y="67"/>
                </a:lnTo>
                <a:lnTo>
                  <a:pt x="589" y="91"/>
                </a:lnTo>
                <a:lnTo>
                  <a:pt x="584" y="119"/>
                </a:lnTo>
                <a:lnTo>
                  <a:pt x="574" y="138"/>
                </a:lnTo>
                <a:lnTo>
                  <a:pt x="564" y="147"/>
                </a:lnTo>
                <a:lnTo>
                  <a:pt x="554" y="156"/>
                </a:lnTo>
                <a:lnTo>
                  <a:pt x="547" y="182"/>
                </a:lnTo>
                <a:lnTo>
                  <a:pt x="550" y="201"/>
                </a:lnTo>
                <a:lnTo>
                  <a:pt x="546" y="233"/>
                </a:lnTo>
                <a:lnTo>
                  <a:pt x="535" y="265"/>
                </a:lnTo>
                <a:lnTo>
                  <a:pt x="525" y="286"/>
                </a:lnTo>
                <a:lnTo>
                  <a:pt x="523" y="305"/>
                </a:lnTo>
                <a:lnTo>
                  <a:pt x="528" y="338"/>
                </a:lnTo>
                <a:lnTo>
                  <a:pt x="534" y="361"/>
                </a:lnTo>
                <a:lnTo>
                  <a:pt x="527" y="400"/>
                </a:lnTo>
                <a:lnTo>
                  <a:pt x="525" y="409"/>
                </a:lnTo>
                <a:lnTo>
                  <a:pt x="518" y="432"/>
                </a:lnTo>
                <a:lnTo>
                  <a:pt x="500" y="464"/>
                </a:lnTo>
                <a:lnTo>
                  <a:pt x="500" y="482"/>
                </a:lnTo>
                <a:lnTo>
                  <a:pt x="506" y="504"/>
                </a:lnTo>
                <a:lnTo>
                  <a:pt x="533" y="544"/>
                </a:lnTo>
                <a:lnTo>
                  <a:pt x="525" y="573"/>
                </a:lnTo>
                <a:lnTo>
                  <a:pt x="520" y="604"/>
                </a:lnTo>
                <a:lnTo>
                  <a:pt x="506" y="636"/>
                </a:lnTo>
                <a:lnTo>
                  <a:pt x="502" y="648"/>
                </a:lnTo>
                <a:lnTo>
                  <a:pt x="503" y="675"/>
                </a:lnTo>
                <a:lnTo>
                  <a:pt x="502" y="700"/>
                </a:lnTo>
                <a:lnTo>
                  <a:pt x="495" y="761"/>
                </a:lnTo>
                <a:lnTo>
                  <a:pt x="491" y="830"/>
                </a:lnTo>
                <a:lnTo>
                  <a:pt x="484" y="869"/>
                </a:lnTo>
                <a:lnTo>
                  <a:pt x="471" y="904"/>
                </a:lnTo>
                <a:lnTo>
                  <a:pt x="454" y="931"/>
                </a:lnTo>
                <a:lnTo>
                  <a:pt x="435" y="963"/>
                </a:lnTo>
                <a:lnTo>
                  <a:pt x="422" y="989"/>
                </a:lnTo>
                <a:lnTo>
                  <a:pt x="421" y="1009"/>
                </a:lnTo>
                <a:lnTo>
                  <a:pt x="436" y="1033"/>
                </a:lnTo>
                <a:lnTo>
                  <a:pt x="468" y="1049"/>
                </a:lnTo>
                <a:lnTo>
                  <a:pt x="480" y="1061"/>
                </a:lnTo>
                <a:lnTo>
                  <a:pt x="483" y="1080"/>
                </a:lnTo>
                <a:lnTo>
                  <a:pt x="473" y="1117"/>
                </a:lnTo>
                <a:lnTo>
                  <a:pt x="468" y="1154"/>
                </a:lnTo>
                <a:lnTo>
                  <a:pt x="459" y="1190"/>
                </a:lnTo>
                <a:lnTo>
                  <a:pt x="462" y="1206"/>
                </a:lnTo>
                <a:lnTo>
                  <a:pt x="445" y="1239"/>
                </a:lnTo>
                <a:lnTo>
                  <a:pt x="422" y="1268"/>
                </a:lnTo>
                <a:lnTo>
                  <a:pt x="407" y="1284"/>
                </a:lnTo>
                <a:lnTo>
                  <a:pt x="373" y="1327"/>
                </a:lnTo>
                <a:lnTo>
                  <a:pt x="351" y="1355"/>
                </a:lnTo>
                <a:lnTo>
                  <a:pt x="316" y="1382"/>
                </a:lnTo>
                <a:lnTo>
                  <a:pt x="292" y="1407"/>
                </a:lnTo>
                <a:lnTo>
                  <a:pt x="268" y="1421"/>
                </a:lnTo>
                <a:lnTo>
                  <a:pt x="243" y="1452"/>
                </a:lnTo>
                <a:lnTo>
                  <a:pt x="229" y="1464"/>
                </a:lnTo>
                <a:lnTo>
                  <a:pt x="208" y="1487"/>
                </a:lnTo>
                <a:lnTo>
                  <a:pt x="172" y="1513"/>
                </a:lnTo>
                <a:lnTo>
                  <a:pt x="140" y="1529"/>
                </a:lnTo>
                <a:lnTo>
                  <a:pt x="106" y="1537"/>
                </a:lnTo>
                <a:lnTo>
                  <a:pt x="92" y="1526"/>
                </a:lnTo>
                <a:lnTo>
                  <a:pt x="75" y="1530"/>
                </a:lnTo>
                <a:lnTo>
                  <a:pt x="54" y="1539"/>
                </a:lnTo>
                <a:lnTo>
                  <a:pt x="23" y="1562"/>
                </a:lnTo>
                <a:lnTo>
                  <a:pt x="4" y="1553"/>
                </a:lnTo>
                <a:lnTo>
                  <a:pt x="0" y="1553"/>
                </a:lnTo>
                <a:lnTo>
                  <a:pt x="0" y="1552"/>
                </a:lnTo>
                <a:lnTo>
                  <a:pt x="0" y="1549"/>
                </a:lnTo>
                <a:lnTo>
                  <a:pt x="1" y="1544"/>
                </a:lnTo>
                <a:lnTo>
                  <a:pt x="1" y="1540"/>
                </a:lnTo>
                <a:lnTo>
                  <a:pt x="2" y="1538"/>
                </a:lnTo>
                <a:lnTo>
                  <a:pt x="4" y="1539"/>
                </a:lnTo>
                <a:lnTo>
                  <a:pt x="8" y="1537"/>
                </a:lnTo>
                <a:lnTo>
                  <a:pt x="9" y="1535"/>
                </a:lnTo>
                <a:lnTo>
                  <a:pt x="12" y="1532"/>
                </a:lnTo>
                <a:lnTo>
                  <a:pt x="13" y="1529"/>
                </a:lnTo>
                <a:lnTo>
                  <a:pt x="15" y="1526"/>
                </a:lnTo>
                <a:lnTo>
                  <a:pt x="17" y="1525"/>
                </a:lnTo>
                <a:lnTo>
                  <a:pt x="19" y="1522"/>
                </a:lnTo>
                <a:lnTo>
                  <a:pt x="20" y="1522"/>
                </a:lnTo>
                <a:lnTo>
                  <a:pt x="22" y="1519"/>
                </a:lnTo>
                <a:lnTo>
                  <a:pt x="23" y="1517"/>
                </a:lnTo>
                <a:lnTo>
                  <a:pt x="26" y="1516"/>
                </a:lnTo>
                <a:lnTo>
                  <a:pt x="30" y="1515"/>
                </a:lnTo>
                <a:lnTo>
                  <a:pt x="33" y="1515"/>
                </a:lnTo>
                <a:lnTo>
                  <a:pt x="36" y="1515"/>
                </a:lnTo>
                <a:lnTo>
                  <a:pt x="40" y="1515"/>
                </a:lnTo>
                <a:lnTo>
                  <a:pt x="42" y="1513"/>
                </a:lnTo>
                <a:lnTo>
                  <a:pt x="42" y="1511"/>
                </a:lnTo>
                <a:lnTo>
                  <a:pt x="44" y="1510"/>
                </a:lnTo>
                <a:lnTo>
                  <a:pt x="44" y="1508"/>
                </a:lnTo>
                <a:lnTo>
                  <a:pt x="42" y="1507"/>
                </a:lnTo>
                <a:lnTo>
                  <a:pt x="43" y="1504"/>
                </a:lnTo>
                <a:lnTo>
                  <a:pt x="43" y="1500"/>
                </a:lnTo>
                <a:lnTo>
                  <a:pt x="45" y="1496"/>
                </a:lnTo>
                <a:lnTo>
                  <a:pt x="45" y="1492"/>
                </a:lnTo>
                <a:lnTo>
                  <a:pt x="48" y="1487"/>
                </a:lnTo>
                <a:lnTo>
                  <a:pt x="49" y="1482"/>
                </a:lnTo>
                <a:lnTo>
                  <a:pt x="50" y="1478"/>
                </a:lnTo>
                <a:lnTo>
                  <a:pt x="50" y="1472"/>
                </a:lnTo>
                <a:lnTo>
                  <a:pt x="51" y="1467"/>
                </a:lnTo>
                <a:lnTo>
                  <a:pt x="50" y="1462"/>
                </a:lnTo>
                <a:lnTo>
                  <a:pt x="50" y="1458"/>
                </a:lnTo>
                <a:lnTo>
                  <a:pt x="49" y="1455"/>
                </a:lnTo>
                <a:lnTo>
                  <a:pt x="50" y="1451"/>
                </a:lnTo>
                <a:lnTo>
                  <a:pt x="50" y="1448"/>
                </a:lnTo>
                <a:lnTo>
                  <a:pt x="52" y="1445"/>
                </a:lnTo>
                <a:lnTo>
                  <a:pt x="55" y="1445"/>
                </a:lnTo>
                <a:lnTo>
                  <a:pt x="58" y="1444"/>
                </a:lnTo>
                <a:lnTo>
                  <a:pt x="59" y="1441"/>
                </a:lnTo>
                <a:lnTo>
                  <a:pt x="59" y="1439"/>
                </a:lnTo>
                <a:lnTo>
                  <a:pt x="60" y="1437"/>
                </a:lnTo>
                <a:lnTo>
                  <a:pt x="60" y="1435"/>
                </a:lnTo>
                <a:lnTo>
                  <a:pt x="60" y="1433"/>
                </a:lnTo>
                <a:lnTo>
                  <a:pt x="61" y="1429"/>
                </a:lnTo>
                <a:lnTo>
                  <a:pt x="62" y="1421"/>
                </a:lnTo>
                <a:lnTo>
                  <a:pt x="62" y="1417"/>
                </a:lnTo>
                <a:lnTo>
                  <a:pt x="62" y="1415"/>
                </a:lnTo>
                <a:lnTo>
                  <a:pt x="63" y="1413"/>
                </a:lnTo>
                <a:lnTo>
                  <a:pt x="63" y="1409"/>
                </a:lnTo>
                <a:lnTo>
                  <a:pt x="64" y="1407"/>
                </a:lnTo>
                <a:lnTo>
                  <a:pt x="64" y="1405"/>
                </a:lnTo>
                <a:lnTo>
                  <a:pt x="65" y="1403"/>
                </a:lnTo>
                <a:lnTo>
                  <a:pt x="66" y="1403"/>
                </a:lnTo>
                <a:lnTo>
                  <a:pt x="67" y="1402"/>
                </a:lnTo>
                <a:lnTo>
                  <a:pt x="69" y="1400"/>
                </a:lnTo>
                <a:lnTo>
                  <a:pt x="69" y="1399"/>
                </a:lnTo>
                <a:lnTo>
                  <a:pt x="69" y="1399"/>
                </a:lnTo>
                <a:lnTo>
                  <a:pt x="70" y="1398"/>
                </a:lnTo>
                <a:lnTo>
                  <a:pt x="70" y="1396"/>
                </a:lnTo>
                <a:lnTo>
                  <a:pt x="71" y="1396"/>
                </a:lnTo>
                <a:lnTo>
                  <a:pt x="71" y="1395"/>
                </a:lnTo>
                <a:lnTo>
                  <a:pt x="72" y="1394"/>
                </a:lnTo>
                <a:lnTo>
                  <a:pt x="72" y="1393"/>
                </a:lnTo>
                <a:lnTo>
                  <a:pt x="73" y="1392"/>
                </a:lnTo>
                <a:lnTo>
                  <a:pt x="74" y="1388"/>
                </a:lnTo>
                <a:lnTo>
                  <a:pt x="75" y="1383"/>
                </a:lnTo>
                <a:lnTo>
                  <a:pt x="76" y="1381"/>
                </a:lnTo>
                <a:lnTo>
                  <a:pt x="78" y="1376"/>
                </a:lnTo>
                <a:lnTo>
                  <a:pt x="81" y="1373"/>
                </a:lnTo>
                <a:lnTo>
                  <a:pt x="83" y="1370"/>
                </a:lnTo>
                <a:lnTo>
                  <a:pt x="83" y="1366"/>
                </a:lnTo>
                <a:lnTo>
                  <a:pt x="84" y="1365"/>
                </a:lnTo>
                <a:lnTo>
                  <a:pt x="88" y="1361"/>
                </a:lnTo>
                <a:lnTo>
                  <a:pt x="89" y="1360"/>
                </a:lnTo>
                <a:lnTo>
                  <a:pt x="90" y="1357"/>
                </a:lnTo>
                <a:lnTo>
                  <a:pt x="91" y="1355"/>
                </a:lnTo>
                <a:lnTo>
                  <a:pt x="92" y="1352"/>
                </a:lnTo>
                <a:lnTo>
                  <a:pt x="94" y="1351"/>
                </a:lnTo>
                <a:lnTo>
                  <a:pt x="95" y="1350"/>
                </a:lnTo>
                <a:lnTo>
                  <a:pt x="96" y="1348"/>
                </a:lnTo>
                <a:lnTo>
                  <a:pt x="98" y="1347"/>
                </a:lnTo>
                <a:lnTo>
                  <a:pt x="100" y="1346"/>
                </a:lnTo>
                <a:lnTo>
                  <a:pt x="101" y="1345"/>
                </a:lnTo>
                <a:lnTo>
                  <a:pt x="102" y="1343"/>
                </a:lnTo>
                <a:lnTo>
                  <a:pt x="103" y="1342"/>
                </a:lnTo>
                <a:lnTo>
                  <a:pt x="104" y="1342"/>
                </a:lnTo>
                <a:lnTo>
                  <a:pt x="105" y="1338"/>
                </a:lnTo>
                <a:lnTo>
                  <a:pt x="106" y="1336"/>
                </a:lnTo>
                <a:lnTo>
                  <a:pt x="106" y="1334"/>
                </a:lnTo>
                <a:lnTo>
                  <a:pt x="107" y="1333"/>
                </a:lnTo>
                <a:lnTo>
                  <a:pt x="107" y="1331"/>
                </a:lnTo>
                <a:lnTo>
                  <a:pt x="106" y="1328"/>
                </a:lnTo>
                <a:lnTo>
                  <a:pt x="107" y="1322"/>
                </a:lnTo>
                <a:lnTo>
                  <a:pt x="111" y="1317"/>
                </a:lnTo>
                <a:lnTo>
                  <a:pt x="111" y="1313"/>
                </a:lnTo>
                <a:lnTo>
                  <a:pt x="112" y="1310"/>
                </a:lnTo>
                <a:lnTo>
                  <a:pt x="114" y="1307"/>
                </a:lnTo>
                <a:lnTo>
                  <a:pt x="116" y="1304"/>
                </a:lnTo>
                <a:lnTo>
                  <a:pt x="116" y="1299"/>
                </a:lnTo>
                <a:lnTo>
                  <a:pt x="118" y="1295"/>
                </a:lnTo>
                <a:lnTo>
                  <a:pt x="121" y="1293"/>
                </a:lnTo>
                <a:lnTo>
                  <a:pt x="122" y="1291"/>
                </a:lnTo>
                <a:lnTo>
                  <a:pt x="124" y="1288"/>
                </a:lnTo>
                <a:lnTo>
                  <a:pt x="132" y="1284"/>
                </a:lnTo>
                <a:lnTo>
                  <a:pt x="136" y="1282"/>
                </a:lnTo>
                <a:lnTo>
                  <a:pt x="139" y="1280"/>
                </a:lnTo>
                <a:lnTo>
                  <a:pt x="142" y="1278"/>
                </a:lnTo>
                <a:lnTo>
                  <a:pt x="145" y="1276"/>
                </a:lnTo>
                <a:lnTo>
                  <a:pt x="149" y="1272"/>
                </a:lnTo>
                <a:lnTo>
                  <a:pt x="153" y="1267"/>
                </a:lnTo>
                <a:lnTo>
                  <a:pt x="158" y="1263"/>
                </a:lnTo>
                <a:lnTo>
                  <a:pt x="164" y="1263"/>
                </a:lnTo>
                <a:lnTo>
                  <a:pt x="171" y="1263"/>
                </a:lnTo>
                <a:lnTo>
                  <a:pt x="177" y="1262"/>
                </a:lnTo>
                <a:lnTo>
                  <a:pt x="182" y="1260"/>
                </a:lnTo>
                <a:lnTo>
                  <a:pt x="186" y="1260"/>
                </a:lnTo>
                <a:lnTo>
                  <a:pt x="189" y="1259"/>
                </a:lnTo>
                <a:lnTo>
                  <a:pt x="192" y="1258"/>
                </a:lnTo>
                <a:lnTo>
                  <a:pt x="196" y="1255"/>
                </a:lnTo>
                <a:lnTo>
                  <a:pt x="199" y="1253"/>
                </a:lnTo>
                <a:lnTo>
                  <a:pt x="201" y="1252"/>
                </a:lnTo>
                <a:lnTo>
                  <a:pt x="205" y="1249"/>
                </a:lnTo>
                <a:lnTo>
                  <a:pt x="207" y="1248"/>
                </a:lnTo>
                <a:lnTo>
                  <a:pt x="210" y="1244"/>
                </a:lnTo>
                <a:lnTo>
                  <a:pt x="214" y="1241"/>
                </a:lnTo>
                <a:lnTo>
                  <a:pt x="218" y="1236"/>
                </a:lnTo>
                <a:lnTo>
                  <a:pt x="221" y="1230"/>
                </a:lnTo>
                <a:lnTo>
                  <a:pt x="225" y="1225"/>
                </a:lnTo>
                <a:lnTo>
                  <a:pt x="229" y="1219"/>
                </a:lnTo>
                <a:lnTo>
                  <a:pt x="231" y="1212"/>
                </a:lnTo>
                <a:lnTo>
                  <a:pt x="233" y="1206"/>
                </a:lnTo>
                <a:lnTo>
                  <a:pt x="238" y="1199"/>
                </a:lnTo>
                <a:lnTo>
                  <a:pt x="240" y="1195"/>
                </a:lnTo>
                <a:lnTo>
                  <a:pt x="243" y="1193"/>
                </a:lnTo>
                <a:lnTo>
                  <a:pt x="244" y="1190"/>
                </a:lnTo>
                <a:lnTo>
                  <a:pt x="247" y="1183"/>
                </a:lnTo>
                <a:lnTo>
                  <a:pt x="251" y="1178"/>
                </a:lnTo>
                <a:lnTo>
                  <a:pt x="255" y="1169"/>
                </a:lnTo>
                <a:lnTo>
                  <a:pt x="259" y="1161"/>
                </a:lnTo>
                <a:lnTo>
                  <a:pt x="262" y="1155"/>
                </a:lnTo>
                <a:lnTo>
                  <a:pt x="266" y="1149"/>
                </a:lnTo>
                <a:lnTo>
                  <a:pt x="270" y="1144"/>
                </a:lnTo>
                <a:lnTo>
                  <a:pt x="271" y="1140"/>
                </a:lnTo>
                <a:lnTo>
                  <a:pt x="272" y="1137"/>
                </a:lnTo>
                <a:lnTo>
                  <a:pt x="276" y="1132"/>
                </a:lnTo>
                <a:lnTo>
                  <a:pt x="278" y="1129"/>
                </a:lnTo>
                <a:lnTo>
                  <a:pt x="281" y="1126"/>
                </a:lnTo>
                <a:lnTo>
                  <a:pt x="285" y="1124"/>
                </a:lnTo>
                <a:lnTo>
                  <a:pt x="289" y="1123"/>
                </a:lnTo>
                <a:lnTo>
                  <a:pt x="291" y="1121"/>
                </a:lnTo>
                <a:lnTo>
                  <a:pt x="293" y="1119"/>
                </a:lnTo>
                <a:lnTo>
                  <a:pt x="296" y="1119"/>
                </a:lnTo>
                <a:lnTo>
                  <a:pt x="296" y="1115"/>
                </a:lnTo>
                <a:lnTo>
                  <a:pt x="296" y="1112"/>
                </a:lnTo>
                <a:lnTo>
                  <a:pt x="295" y="1103"/>
                </a:lnTo>
                <a:lnTo>
                  <a:pt x="298" y="1100"/>
                </a:lnTo>
                <a:lnTo>
                  <a:pt x="299" y="1094"/>
                </a:lnTo>
                <a:lnTo>
                  <a:pt x="301" y="1086"/>
                </a:lnTo>
                <a:lnTo>
                  <a:pt x="304" y="1082"/>
                </a:lnTo>
                <a:lnTo>
                  <a:pt x="305" y="1078"/>
                </a:lnTo>
                <a:lnTo>
                  <a:pt x="308" y="1074"/>
                </a:lnTo>
                <a:lnTo>
                  <a:pt x="310" y="1070"/>
                </a:lnTo>
                <a:lnTo>
                  <a:pt x="313" y="1066"/>
                </a:lnTo>
                <a:lnTo>
                  <a:pt x="317" y="1062"/>
                </a:lnTo>
                <a:lnTo>
                  <a:pt x="320" y="1061"/>
                </a:lnTo>
                <a:lnTo>
                  <a:pt x="325" y="1059"/>
                </a:lnTo>
                <a:lnTo>
                  <a:pt x="328" y="1056"/>
                </a:lnTo>
                <a:lnTo>
                  <a:pt x="331" y="1056"/>
                </a:lnTo>
                <a:lnTo>
                  <a:pt x="333" y="1056"/>
                </a:lnTo>
                <a:lnTo>
                  <a:pt x="334" y="1054"/>
                </a:lnTo>
                <a:lnTo>
                  <a:pt x="337" y="1053"/>
                </a:lnTo>
                <a:lnTo>
                  <a:pt x="337" y="1052"/>
                </a:lnTo>
                <a:lnTo>
                  <a:pt x="337" y="1050"/>
                </a:lnTo>
                <a:lnTo>
                  <a:pt x="338" y="1047"/>
                </a:lnTo>
                <a:lnTo>
                  <a:pt x="339" y="1045"/>
                </a:lnTo>
                <a:lnTo>
                  <a:pt x="341" y="1042"/>
                </a:lnTo>
                <a:lnTo>
                  <a:pt x="343" y="1041"/>
                </a:lnTo>
                <a:lnTo>
                  <a:pt x="346" y="1040"/>
                </a:lnTo>
                <a:lnTo>
                  <a:pt x="351" y="1038"/>
                </a:lnTo>
                <a:lnTo>
                  <a:pt x="353" y="1036"/>
                </a:lnTo>
                <a:lnTo>
                  <a:pt x="355" y="1033"/>
                </a:lnTo>
                <a:lnTo>
                  <a:pt x="357" y="1030"/>
                </a:lnTo>
                <a:lnTo>
                  <a:pt x="360" y="1028"/>
                </a:lnTo>
                <a:lnTo>
                  <a:pt x="361" y="1028"/>
                </a:lnTo>
                <a:lnTo>
                  <a:pt x="364" y="1026"/>
                </a:lnTo>
                <a:lnTo>
                  <a:pt x="364" y="1024"/>
                </a:lnTo>
                <a:lnTo>
                  <a:pt x="364" y="1023"/>
                </a:lnTo>
                <a:lnTo>
                  <a:pt x="364" y="1019"/>
                </a:lnTo>
                <a:lnTo>
                  <a:pt x="362" y="1016"/>
                </a:lnTo>
                <a:lnTo>
                  <a:pt x="365" y="1014"/>
                </a:lnTo>
                <a:lnTo>
                  <a:pt x="362" y="1014"/>
                </a:lnTo>
                <a:lnTo>
                  <a:pt x="364" y="1009"/>
                </a:lnTo>
                <a:lnTo>
                  <a:pt x="365" y="1006"/>
                </a:lnTo>
                <a:lnTo>
                  <a:pt x="366" y="1003"/>
                </a:lnTo>
                <a:lnTo>
                  <a:pt x="370" y="1000"/>
                </a:lnTo>
                <a:lnTo>
                  <a:pt x="371" y="997"/>
                </a:lnTo>
                <a:lnTo>
                  <a:pt x="373" y="994"/>
                </a:lnTo>
                <a:lnTo>
                  <a:pt x="377" y="995"/>
                </a:lnTo>
                <a:lnTo>
                  <a:pt x="379" y="994"/>
                </a:lnTo>
                <a:lnTo>
                  <a:pt x="381" y="991"/>
                </a:lnTo>
                <a:lnTo>
                  <a:pt x="384" y="989"/>
                </a:lnTo>
                <a:lnTo>
                  <a:pt x="386" y="985"/>
                </a:lnTo>
                <a:lnTo>
                  <a:pt x="387" y="982"/>
                </a:lnTo>
                <a:lnTo>
                  <a:pt x="382" y="967"/>
                </a:lnTo>
                <a:lnTo>
                  <a:pt x="383" y="961"/>
                </a:lnTo>
                <a:lnTo>
                  <a:pt x="384" y="958"/>
                </a:lnTo>
                <a:lnTo>
                  <a:pt x="385" y="954"/>
                </a:lnTo>
                <a:lnTo>
                  <a:pt x="384" y="953"/>
                </a:lnTo>
                <a:lnTo>
                  <a:pt x="385" y="949"/>
                </a:lnTo>
                <a:lnTo>
                  <a:pt x="384" y="944"/>
                </a:lnTo>
                <a:lnTo>
                  <a:pt x="384" y="939"/>
                </a:lnTo>
                <a:lnTo>
                  <a:pt x="385" y="937"/>
                </a:lnTo>
                <a:lnTo>
                  <a:pt x="388" y="937"/>
                </a:lnTo>
                <a:lnTo>
                  <a:pt x="391" y="937"/>
                </a:lnTo>
                <a:lnTo>
                  <a:pt x="399" y="935"/>
                </a:lnTo>
                <a:lnTo>
                  <a:pt x="402" y="931"/>
                </a:lnTo>
                <a:lnTo>
                  <a:pt x="405" y="929"/>
                </a:lnTo>
                <a:lnTo>
                  <a:pt x="406" y="924"/>
                </a:lnTo>
                <a:lnTo>
                  <a:pt x="407" y="920"/>
                </a:lnTo>
                <a:lnTo>
                  <a:pt x="404" y="918"/>
                </a:lnTo>
                <a:lnTo>
                  <a:pt x="404" y="916"/>
                </a:lnTo>
                <a:lnTo>
                  <a:pt x="407" y="912"/>
                </a:lnTo>
                <a:lnTo>
                  <a:pt x="410" y="911"/>
                </a:lnTo>
                <a:lnTo>
                  <a:pt x="412" y="906"/>
                </a:lnTo>
                <a:lnTo>
                  <a:pt x="410" y="905"/>
                </a:lnTo>
                <a:lnTo>
                  <a:pt x="408" y="903"/>
                </a:lnTo>
                <a:lnTo>
                  <a:pt x="407" y="901"/>
                </a:lnTo>
                <a:lnTo>
                  <a:pt x="407" y="895"/>
                </a:lnTo>
                <a:lnTo>
                  <a:pt x="404" y="892"/>
                </a:lnTo>
                <a:lnTo>
                  <a:pt x="402" y="888"/>
                </a:lnTo>
                <a:lnTo>
                  <a:pt x="404" y="886"/>
                </a:lnTo>
                <a:lnTo>
                  <a:pt x="404" y="884"/>
                </a:lnTo>
                <a:lnTo>
                  <a:pt x="404" y="878"/>
                </a:lnTo>
                <a:lnTo>
                  <a:pt x="405" y="873"/>
                </a:lnTo>
                <a:lnTo>
                  <a:pt x="403" y="866"/>
                </a:lnTo>
                <a:lnTo>
                  <a:pt x="402" y="858"/>
                </a:lnTo>
                <a:lnTo>
                  <a:pt x="402" y="853"/>
                </a:lnTo>
                <a:lnTo>
                  <a:pt x="402" y="850"/>
                </a:lnTo>
                <a:lnTo>
                  <a:pt x="406" y="846"/>
                </a:lnTo>
                <a:lnTo>
                  <a:pt x="407" y="846"/>
                </a:lnTo>
                <a:lnTo>
                  <a:pt x="408" y="843"/>
                </a:lnTo>
                <a:lnTo>
                  <a:pt x="411" y="841"/>
                </a:lnTo>
                <a:lnTo>
                  <a:pt x="412" y="842"/>
                </a:lnTo>
                <a:lnTo>
                  <a:pt x="414" y="841"/>
                </a:lnTo>
                <a:lnTo>
                  <a:pt x="420" y="837"/>
                </a:lnTo>
                <a:lnTo>
                  <a:pt x="421" y="834"/>
                </a:lnTo>
                <a:lnTo>
                  <a:pt x="420" y="831"/>
                </a:lnTo>
                <a:lnTo>
                  <a:pt x="421" y="828"/>
                </a:lnTo>
                <a:lnTo>
                  <a:pt x="425" y="827"/>
                </a:lnTo>
                <a:lnTo>
                  <a:pt x="428" y="822"/>
                </a:lnTo>
                <a:lnTo>
                  <a:pt x="431" y="818"/>
                </a:lnTo>
                <a:lnTo>
                  <a:pt x="433" y="813"/>
                </a:lnTo>
                <a:lnTo>
                  <a:pt x="435" y="811"/>
                </a:lnTo>
                <a:lnTo>
                  <a:pt x="438" y="803"/>
                </a:lnTo>
                <a:lnTo>
                  <a:pt x="440" y="798"/>
                </a:lnTo>
                <a:lnTo>
                  <a:pt x="440" y="792"/>
                </a:lnTo>
                <a:lnTo>
                  <a:pt x="439" y="785"/>
                </a:lnTo>
                <a:lnTo>
                  <a:pt x="442" y="782"/>
                </a:lnTo>
                <a:lnTo>
                  <a:pt x="444" y="779"/>
                </a:lnTo>
                <a:lnTo>
                  <a:pt x="446" y="775"/>
                </a:lnTo>
                <a:lnTo>
                  <a:pt x="446" y="772"/>
                </a:lnTo>
                <a:lnTo>
                  <a:pt x="445" y="765"/>
                </a:lnTo>
                <a:lnTo>
                  <a:pt x="444" y="759"/>
                </a:lnTo>
                <a:lnTo>
                  <a:pt x="445" y="751"/>
                </a:lnTo>
                <a:lnTo>
                  <a:pt x="445" y="743"/>
                </a:lnTo>
                <a:lnTo>
                  <a:pt x="445" y="739"/>
                </a:lnTo>
                <a:lnTo>
                  <a:pt x="445" y="732"/>
                </a:lnTo>
                <a:lnTo>
                  <a:pt x="446" y="728"/>
                </a:lnTo>
                <a:lnTo>
                  <a:pt x="447" y="723"/>
                </a:lnTo>
                <a:lnTo>
                  <a:pt x="447" y="717"/>
                </a:lnTo>
                <a:lnTo>
                  <a:pt x="448" y="712"/>
                </a:lnTo>
                <a:lnTo>
                  <a:pt x="449" y="707"/>
                </a:lnTo>
                <a:lnTo>
                  <a:pt x="447" y="694"/>
                </a:lnTo>
                <a:lnTo>
                  <a:pt x="446" y="673"/>
                </a:lnTo>
                <a:lnTo>
                  <a:pt x="452" y="665"/>
                </a:lnTo>
                <a:lnTo>
                  <a:pt x="454" y="653"/>
                </a:lnTo>
                <a:lnTo>
                  <a:pt x="457" y="649"/>
                </a:lnTo>
                <a:lnTo>
                  <a:pt x="463" y="647"/>
                </a:lnTo>
                <a:lnTo>
                  <a:pt x="464" y="642"/>
                </a:lnTo>
                <a:lnTo>
                  <a:pt x="463" y="638"/>
                </a:lnTo>
                <a:lnTo>
                  <a:pt x="459" y="636"/>
                </a:lnTo>
                <a:lnTo>
                  <a:pt x="457" y="634"/>
                </a:lnTo>
                <a:lnTo>
                  <a:pt x="454" y="630"/>
                </a:lnTo>
                <a:lnTo>
                  <a:pt x="452" y="631"/>
                </a:lnTo>
                <a:lnTo>
                  <a:pt x="449" y="630"/>
                </a:lnTo>
                <a:lnTo>
                  <a:pt x="447" y="620"/>
                </a:lnTo>
                <a:lnTo>
                  <a:pt x="449" y="614"/>
                </a:lnTo>
                <a:lnTo>
                  <a:pt x="447" y="606"/>
                </a:lnTo>
                <a:lnTo>
                  <a:pt x="444" y="598"/>
                </a:lnTo>
                <a:lnTo>
                  <a:pt x="442" y="592"/>
                </a:lnTo>
                <a:lnTo>
                  <a:pt x="443" y="585"/>
                </a:lnTo>
                <a:lnTo>
                  <a:pt x="445" y="583"/>
                </a:lnTo>
                <a:lnTo>
                  <a:pt x="443" y="579"/>
                </a:lnTo>
                <a:lnTo>
                  <a:pt x="440" y="574"/>
                </a:lnTo>
                <a:lnTo>
                  <a:pt x="440" y="569"/>
                </a:lnTo>
                <a:lnTo>
                  <a:pt x="441" y="562"/>
                </a:lnTo>
                <a:lnTo>
                  <a:pt x="441" y="556"/>
                </a:lnTo>
                <a:lnTo>
                  <a:pt x="439" y="547"/>
                </a:lnTo>
                <a:lnTo>
                  <a:pt x="438" y="541"/>
                </a:lnTo>
                <a:lnTo>
                  <a:pt x="440" y="533"/>
                </a:lnTo>
                <a:lnTo>
                  <a:pt x="440" y="526"/>
                </a:lnTo>
                <a:lnTo>
                  <a:pt x="440" y="522"/>
                </a:lnTo>
                <a:lnTo>
                  <a:pt x="439" y="515"/>
                </a:lnTo>
                <a:lnTo>
                  <a:pt x="437" y="514"/>
                </a:lnTo>
                <a:lnTo>
                  <a:pt x="436" y="509"/>
                </a:lnTo>
                <a:lnTo>
                  <a:pt x="435" y="503"/>
                </a:lnTo>
                <a:lnTo>
                  <a:pt x="434" y="496"/>
                </a:lnTo>
                <a:lnTo>
                  <a:pt x="433" y="489"/>
                </a:lnTo>
                <a:lnTo>
                  <a:pt x="431" y="487"/>
                </a:lnTo>
                <a:lnTo>
                  <a:pt x="431" y="484"/>
                </a:lnTo>
                <a:lnTo>
                  <a:pt x="433" y="480"/>
                </a:lnTo>
                <a:lnTo>
                  <a:pt x="431" y="479"/>
                </a:lnTo>
                <a:lnTo>
                  <a:pt x="429" y="476"/>
                </a:lnTo>
                <a:lnTo>
                  <a:pt x="429" y="473"/>
                </a:lnTo>
                <a:lnTo>
                  <a:pt x="433" y="471"/>
                </a:lnTo>
                <a:lnTo>
                  <a:pt x="436" y="468"/>
                </a:lnTo>
                <a:lnTo>
                  <a:pt x="438" y="464"/>
                </a:lnTo>
                <a:lnTo>
                  <a:pt x="438" y="458"/>
                </a:lnTo>
                <a:lnTo>
                  <a:pt x="438" y="454"/>
                </a:lnTo>
                <a:lnTo>
                  <a:pt x="438" y="450"/>
                </a:lnTo>
                <a:lnTo>
                  <a:pt x="437" y="447"/>
                </a:lnTo>
                <a:lnTo>
                  <a:pt x="437" y="441"/>
                </a:lnTo>
                <a:lnTo>
                  <a:pt x="438" y="435"/>
                </a:lnTo>
                <a:lnTo>
                  <a:pt x="440" y="433"/>
                </a:lnTo>
                <a:lnTo>
                  <a:pt x="440" y="425"/>
                </a:lnTo>
                <a:lnTo>
                  <a:pt x="436" y="423"/>
                </a:lnTo>
                <a:lnTo>
                  <a:pt x="434" y="421"/>
                </a:lnTo>
                <a:lnTo>
                  <a:pt x="434" y="417"/>
                </a:lnTo>
                <a:lnTo>
                  <a:pt x="434" y="413"/>
                </a:lnTo>
                <a:lnTo>
                  <a:pt x="436" y="409"/>
                </a:lnTo>
                <a:lnTo>
                  <a:pt x="438" y="407"/>
                </a:lnTo>
                <a:lnTo>
                  <a:pt x="439" y="401"/>
                </a:lnTo>
                <a:lnTo>
                  <a:pt x="440" y="398"/>
                </a:lnTo>
                <a:lnTo>
                  <a:pt x="440" y="395"/>
                </a:lnTo>
                <a:lnTo>
                  <a:pt x="439" y="390"/>
                </a:lnTo>
                <a:lnTo>
                  <a:pt x="440" y="387"/>
                </a:lnTo>
                <a:lnTo>
                  <a:pt x="439" y="386"/>
                </a:lnTo>
                <a:lnTo>
                  <a:pt x="439" y="379"/>
                </a:lnTo>
                <a:lnTo>
                  <a:pt x="442" y="375"/>
                </a:lnTo>
                <a:lnTo>
                  <a:pt x="445" y="370"/>
                </a:lnTo>
                <a:lnTo>
                  <a:pt x="448" y="366"/>
                </a:lnTo>
                <a:lnTo>
                  <a:pt x="451" y="360"/>
                </a:lnTo>
                <a:lnTo>
                  <a:pt x="452" y="353"/>
                </a:lnTo>
                <a:lnTo>
                  <a:pt x="450" y="349"/>
                </a:lnTo>
                <a:lnTo>
                  <a:pt x="447" y="347"/>
                </a:lnTo>
                <a:lnTo>
                  <a:pt x="444" y="346"/>
                </a:lnTo>
                <a:lnTo>
                  <a:pt x="441" y="348"/>
                </a:lnTo>
                <a:lnTo>
                  <a:pt x="440" y="345"/>
                </a:lnTo>
                <a:lnTo>
                  <a:pt x="441" y="340"/>
                </a:lnTo>
                <a:lnTo>
                  <a:pt x="441" y="336"/>
                </a:lnTo>
                <a:lnTo>
                  <a:pt x="438" y="331"/>
                </a:lnTo>
                <a:lnTo>
                  <a:pt x="434" y="323"/>
                </a:lnTo>
                <a:lnTo>
                  <a:pt x="435" y="320"/>
                </a:lnTo>
                <a:lnTo>
                  <a:pt x="434" y="317"/>
                </a:lnTo>
                <a:lnTo>
                  <a:pt x="431" y="310"/>
                </a:lnTo>
                <a:lnTo>
                  <a:pt x="430" y="305"/>
                </a:lnTo>
                <a:lnTo>
                  <a:pt x="423" y="301"/>
                </a:lnTo>
                <a:lnTo>
                  <a:pt x="419" y="297"/>
                </a:lnTo>
                <a:lnTo>
                  <a:pt x="416" y="294"/>
                </a:lnTo>
                <a:lnTo>
                  <a:pt x="412" y="289"/>
                </a:lnTo>
                <a:lnTo>
                  <a:pt x="412" y="287"/>
                </a:lnTo>
                <a:lnTo>
                  <a:pt x="412" y="285"/>
                </a:lnTo>
                <a:lnTo>
                  <a:pt x="407" y="283"/>
                </a:lnTo>
                <a:lnTo>
                  <a:pt x="404" y="279"/>
                </a:lnTo>
                <a:lnTo>
                  <a:pt x="399" y="273"/>
                </a:lnTo>
                <a:lnTo>
                  <a:pt x="395" y="270"/>
                </a:lnTo>
                <a:lnTo>
                  <a:pt x="391" y="264"/>
                </a:lnTo>
                <a:lnTo>
                  <a:pt x="391" y="255"/>
                </a:lnTo>
                <a:lnTo>
                  <a:pt x="389" y="248"/>
                </a:lnTo>
                <a:lnTo>
                  <a:pt x="387" y="241"/>
                </a:lnTo>
                <a:lnTo>
                  <a:pt x="384" y="232"/>
                </a:lnTo>
                <a:lnTo>
                  <a:pt x="383" y="225"/>
                </a:lnTo>
                <a:lnTo>
                  <a:pt x="380" y="220"/>
                </a:lnTo>
                <a:lnTo>
                  <a:pt x="379" y="214"/>
                </a:lnTo>
                <a:lnTo>
                  <a:pt x="379" y="207"/>
                </a:lnTo>
                <a:lnTo>
                  <a:pt x="375" y="200"/>
                </a:lnTo>
                <a:lnTo>
                  <a:pt x="374" y="196"/>
                </a:lnTo>
                <a:lnTo>
                  <a:pt x="374" y="189"/>
                </a:lnTo>
                <a:lnTo>
                  <a:pt x="375" y="184"/>
                </a:lnTo>
                <a:lnTo>
                  <a:pt x="379" y="181"/>
                </a:lnTo>
                <a:lnTo>
                  <a:pt x="379" y="176"/>
                </a:lnTo>
                <a:lnTo>
                  <a:pt x="383" y="172"/>
                </a:lnTo>
                <a:lnTo>
                  <a:pt x="385" y="166"/>
                </a:lnTo>
                <a:lnTo>
                  <a:pt x="388" y="160"/>
                </a:lnTo>
                <a:lnTo>
                  <a:pt x="390" y="153"/>
                </a:lnTo>
                <a:lnTo>
                  <a:pt x="392" y="149"/>
                </a:lnTo>
                <a:lnTo>
                  <a:pt x="393" y="145"/>
                </a:lnTo>
                <a:lnTo>
                  <a:pt x="393" y="137"/>
                </a:lnTo>
                <a:lnTo>
                  <a:pt x="393" y="133"/>
                </a:lnTo>
                <a:lnTo>
                  <a:pt x="391" y="125"/>
                </a:lnTo>
                <a:lnTo>
                  <a:pt x="389" y="123"/>
                </a:lnTo>
                <a:lnTo>
                  <a:pt x="388" y="116"/>
                </a:lnTo>
                <a:lnTo>
                  <a:pt x="386" y="112"/>
                </a:lnTo>
                <a:lnTo>
                  <a:pt x="384" y="107"/>
                </a:lnTo>
                <a:lnTo>
                  <a:pt x="384" y="103"/>
                </a:lnTo>
                <a:lnTo>
                  <a:pt x="386" y="100"/>
                </a:lnTo>
                <a:lnTo>
                  <a:pt x="387" y="96"/>
                </a:lnTo>
                <a:lnTo>
                  <a:pt x="387" y="90"/>
                </a:lnTo>
                <a:lnTo>
                  <a:pt x="388" y="86"/>
                </a:lnTo>
                <a:lnTo>
                  <a:pt x="388" y="82"/>
                </a:lnTo>
                <a:lnTo>
                  <a:pt x="390" y="79"/>
                </a:lnTo>
                <a:lnTo>
                  <a:pt x="392" y="75"/>
                </a:lnTo>
                <a:lnTo>
                  <a:pt x="393" y="72"/>
                </a:lnTo>
                <a:lnTo>
                  <a:pt x="394" y="68"/>
                </a:lnTo>
                <a:lnTo>
                  <a:pt x="397" y="63"/>
                </a:lnTo>
                <a:lnTo>
                  <a:pt x="398" y="60"/>
                </a:lnTo>
                <a:lnTo>
                  <a:pt x="402" y="57"/>
                </a:lnTo>
                <a:lnTo>
                  <a:pt x="404" y="53"/>
                </a:lnTo>
                <a:lnTo>
                  <a:pt x="407" y="48"/>
                </a:lnTo>
                <a:lnTo>
                  <a:pt x="409" y="44"/>
                </a:lnTo>
                <a:lnTo>
                  <a:pt x="409" y="35"/>
                </a:lnTo>
                <a:lnTo>
                  <a:pt x="412" y="30"/>
                </a:lnTo>
                <a:lnTo>
                  <a:pt x="412" y="24"/>
                </a:lnTo>
                <a:lnTo>
                  <a:pt x="412" y="20"/>
                </a:lnTo>
                <a:lnTo>
                  <a:pt x="413" y="18"/>
                </a:lnTo>
                <a:lnTo>
                  <a:pt x="413" y="10"/>
                </a:lnTo>
                <a:lnTo>
                  <a:pt x="413" y="7"/>
                </a:lnTo>
                <a:lnTo>
                  <a:pt x="412" y="4"/>
                </a:lnTo>
                <a:lnTo>
                  <a:pt x="412" y="1"/>
                </a:lnTo>
                <a:lnTo>
                  <a:pt x="412" y="0"/>
                </a:lnTo>
                <a:lnTo>
                  <a:pt x="698" y="0"/>
                </a:lnTo>
                <a:close/>
              </a:path>
            </a:pathLst>
          </a:custGeom>
          <a:solidFill>
            <a:srgbClr val="3366FF"/>
          </a:solidFill>
          <a:ln w="9525">
            <a:solidFill>
              <a:srgbClr val="3366FF"/>
            </a:solidFill>
            <a:round/>
            <a:headEnd/>
            <a:tailEnd/>
          </a:ln>
        </p:spPr>
        <p:txBody>
          <a:bodyPr/>
          <a:lstStyle/>
          <a:p>
            <a:endParaRPr lang="en-US"/>
          </a:p>
        </p:txBody>
      </p:sp>
      <p:sp>
        <p:nvSpPr>
          <p:cNvPr id="8" name="Freeform 12"/>
          <p:cNvSpPr>
            <a:spLocks/>
          </p:cNvSpPr>
          <p:nvPr/>
        </p:nvSpPr>
        <p:spPr bwMode="auto">
          <a:xfrm>
            <a:off x="6286500" y="4506913"/>
            <a:ext cx="915987" cy="952500"/>
          </a:xfrm>
          <a:custGeom>
            <a:avLst/>
            <a:gdLst/>
            <a:ahLst/>
            <a:cxnLst>
              <a:cxn ang="0">
                <a:pos x="571" y="60"/>
              </a:cxn>
              <a:cxn ang="0">
                <a:pos x="496" y="132"/>
              </a:cxn>
              <a:cxn ang="0">
                <a:pos x="433" y="197"/>
              </a:cxn>
              <a:cxn ang="0">
                <a:pos x="438" y="246"/>
              </a:cxn>
              <a:cxn ang="0">
                <a:pos x="450" y="297"/>
              </a:cxn>
              <a:cxn ang="0">
                <a:pos x="418" y="336"/>
              </a:cxn>
              <a:cxn ang="0">
                <a:pos x="394" y="363"/>
              </a:cxn>
              <a:cxn ang="0">
                <a:pos x="393" y="404"/>
              </a:cxn>
              <a:cxn ang="0">
                <a:pos x="392" y="455"/>
              </a:cxn>
              <a:cxn ang="0">
                <a:pos x="305" y="501"/>
              </a:cxn>
              <a:cxn ang="0">
                <a:pos x="297" y="519"/>
              </a:cxn>
              <a:cxn ang="0">
                <a:pos x="346" y="554"/>
              </a:cxn>
              <a:cxn ang="0">
                <a:pos x="443" y="568"/>
              </a:cxn>
              <a:cxn ang="0">
                <a:pos x="465" y="600"/>
              </a:cxn>
              <a:cxn ang="0">
                <a:pos x="0" y="595"/>
              </a:cxn>
              <a:cxn ang="0">
                <a:pos x="13" y="560"/>
              </a:cxn>
              <a:cxn ang="0">
                <a:pos x="34" y="483"/>
              </a:cxn>
              <a:cxn ang="0">
                <a:pos x="39" y="415"/>
              </a:cxn>
              <a:cxn ang="0">
                <a:pos x="71" y="366"/>
              </a:cxn>
              <a:cxn ang="0">
                <a:pos x="92" y="339"/>
              </a:cxn>
              <a:cxn ang="0">
                <a:pos x="116" y="305"/>
              </a:cxn>
              <a:cxn ang="0">
                <a:pos x="167" y="243"/>
              </a:cxn>
              <a:cxn ang="0">
                <a:pos x="217" y="168"/>
              </a:cxn>
              <a:cxn ang="0">
                <a:pos x="231" y="123"/>
              </a:cxn>
              <a:cxn ang="0">
                <a:pos x="249" y="72"/>
              </a:cxn>
              <a:cxn ang="0">
                <a:pos x="278" y="50"/>
              </a:cxn>
              <a:cxn ang="0">
                <a:pos x="344" y="26"/>
              </a:cxn>
              <a:cxn ang="0">
                <a:pos x="391" y="6"/>
              </a:cxn>
              <a:cxn ang="0">
                <a:pos x="430" y="43"/>
              </a:cxn>
              <a:cxn ang="0">
                <a:pos x="479" y="43"/>
              </a:cxn>
              <a:cxn ang="0">
                <a:pos x="527" y="43"/>
              </a:cxn>
              <a:cxn ang="0">
                <a:pos x="577" y="57"/>
              </a:cxn>
            </a:cxnLst>
            <a:rect l="0" t="0" r="r" b="b"/>
            <a:pathLst>
              <a:path w="577" h="600">
                <a:moveTo>
                  <a:pt x="577" y="57"/>
                </a:moveTo>
                <a:lnTo>
                  <a:pt x="571" y="60"/>
                </a:lnTo>
                <a:lnTo>
                  <a:pt x="537" y="77"/>
                </a:lnTo>
                <a:lnTo>
                  <a:pt x="496" y="132"/>
                </a:lnTo>
                <a:lnTo>
                  <a:pt x="443" y="179"/>
                </a:lnTo>
                <a:lnTo>
                  <a:pt x="433" y="197"/>
                </a:lnTo>
                <a:lnTo>
                  <a:pt x="428" y="222"/>
                </a:lnTo>
                <a:lnTo>
                  <a:pt x="438" y="246"/>
                </a:lnTo>
                <a:lnTo>
                  <a:pt x="449" y="269"/>
                </a:lnTo>
                <a:lnTo>
                  <a:pt x="450" y="297"/>
                </a:lnTo>
                <a:lnTo>
                  <a:pt x="443" y="322"/>
                </a:lnTo>
                <a:lnTo>
                  <a:pt x="418" y="336"/>
                </a:lnTo>
                <a:lnTo>
                  <a:pt x="407" y="344"/>
                </a:lnTo>
                <a:lnTo>
                  <a:pt x="394" y="363"/>
                </a:lnTo>
                <a:lnTo>
                  <a:pt x="392" y="376"/>
                </a:lnTo>
                <a:lnTo>
                  <a:pt x="393" y="404"/>
                </a:lnTo>
                <a:lnTo>
                  <a:pt x="401" y="427"/>
                </a:lnTo>
                <a:lnTo>
                  <a:pt x="392" y="455"/>
                </a:lnTo>
                <a:lnTo>
                  <a:pt x="334" y="488"/>
                </a:lnTo>
                <a:lnTo>
                  <a:pt x="305" y="501"/>
                </a:lnTo>
                <a:lnTo>
                  <a:pt x="298" y="510"/>
                </a:lnTo>
                <a:lnTo>
                  <a:pt x="297" y="519"/>
                </a:lnTo>
                <a:lnTo>
                  <a:pt x="311" y="540"/>
                </a:lnTo>
                <a:lnTo>
                  <a:pt x="346" y="554"/>
                </a:lnTo>
                <a:lnTo>
                  <a:pt x="412" y="559"/>
                </a:lnTo>
                <a:lnTo>
                  <a:pt x="443" y="568"/>
                </a:lnTo>
                <a:lnTo>
                  <a:pt x="458" y="583"/>
                </a:lnTo>
                <a:lnTo>
                  <a:pt x="465" y="600"/>
                </a:lnTo>
                <a:lnTo>
                  <a:pt x="316" y="599"/>
                </a:lnTo>
                <a:lnTo>
                  <a:pt x="0" y="595"/>
                </a:lnTo>
                <a:lnTo>
                  <a:pt x="0" y="594"/>
                </a:lnTo>
                <a:lnTo>
                  <a:pt x="13" y="560"/>
                </a:lnTo>
                <a:lnTo>
                  <a:pt x="32" y="516"/>
                </a:lnTo>
                <a:lnTo>
                  <a:pt x="34" y="483"/>
                </a:lnTo>
                <a:lnTo>
                  <a:pt x="33" y="450"/>
                </a:lnTo>
                <a:lnTo>
                  <a:pt x="39" y="415"/>
                </a:lnTo>
                <a:lnTo>
                  <a:pt x="44" y="394"/>
                </a:lnTo>
                <a:lnTo>
                  <a:pt x="71" y="366"/>
                </a:lnTo>
                <a:lnTo>
                  <a:pt x="73" y="363"/>
                </a:lnTo>
                <a:lnTo>
                  <a:pt x="92" y="339"/>
                </a:lnTo>
                <a:lnTo>
                  <a:pt x="100" y="328"/>
                </a:lnTo>
                <a:lnTo>
                  <a:pt x="116" y="305"/>
                </a:lnTo>
                <a:lnTo>
                  <a:pt x="137" y="278"/>
                </a:lnTo>
                <a:lnTo>
                  <a:pt x="167" y="243"/>
                </a:lnTo>
                <a:lnTo>
                  <a:pt x="182" y="212"/>
                </a:lnTo>
                <a:lnTo>
                  <a:pt x="217" y="168"/>
                </a:lnTo>
                <a:lnTo>
                  <a:pt x="231" y="137"/>
                </a:lnTo>
                <a:lnTo>
                  <a:pt x="231" y="123"/>
                </a:lnTo>
                <a:lnTo>
                  <a:pt x="236" y="102"/>
                </a:lnTo>
                <a:lnTo>
                  <a:pt x="249" y="72"/>
                </a:lnTo>
                <a:lnTo>
                  <a:pt x="274" y="51"/>
                </a:lnTo>
                <a:lnTo>
                  <a:pt x="278" y="50"/>
                </a:lnTo>
                <a:lnTo>
                  <a:pt x="312" y="42"/>
                </a:lnTo>
                <a:lnTo>
                  <a:pt x="344" y="26"/>
                </a:lnTo>
                <a:lnTo>
                  <a:pt x="380" y="0"/>
                </a:lnTo>
                <a:lnTo>
                  <a:pt x="391" y="6"/>
                </a:lnTo>
                <a:lnTo>
                  <a:pt x="406" y="33"/>
                </a:lnTo>
                <a:lnTo>
                  <a:pt x="430" y="43"/>
                </a:lnTo>
                <a:lnTo>
                  <a:pt x="457" y="42"/>
                </a:lnTo>
                <a:lnTo>
                  <a:pt x="479" y="43"/>
                </a:lnTo>
                <a:lnTo>
                  <a:pt x="501" y="41"/>
                </a:lnTo>
                <a:lnTo>
                  <a:pt x="527" y="43"/>
                </a:lnTo>
                <a:lnTo>
                  <a:pt x="556" y="52"/>
                </a:lnTo>
                <a:lnTo>
                  <a:pt x="577" y="57"/>
                </a:lnTo>
                <a:close/>
              </a:path>
            </a:pathLst>
          </a:custGeom>
          <a:solidFill>
            <a:srgbClr val="3366FF"/>
          </a:solidFill>
          <a:ln w="9525">
            <a:solidFill>
              <a:srgbClr val="3366FF"/>
            </a:solidFill>
            <a:round/>
            <a:headEnd/>
            <a:tailEnd/>
          </a:ln>
        </p:spPr>
        <p:txBody>
          <a:bodyPr/>
          <a:lstStyle/>
          <a:p>
            <a:endParaRPr lang="en-US"/>
          </a:p>
        </p:txBody>
      </p:sp>
      <p:sp>
        <p:nvSpPr>
          <p:cNvPr id="9" name="Freeform 13"/>
          <p:cNvSpPr>
            <a:spLocks/>
          </p:cNvSpPr>
          <p:nvPr/>
        </p:nvSpPr>
        <p:spPr bwMode="auto">
          <a:xfrm>
            <a:off x="6889750" y="2146300"/>
            <a:ext cx="1000125" cy="2451100"/>
          </a:xfrm>
          <a:custGeom>
            <a:avLst/>
            <a:gdLst/>
            <a:ahLst/>
            <a:cxnLst>
              <a:cxn ang="0">
                <a:pos x="402" y="1350"/>
              </a:cxn>
              <a:cxn ang="0">
                <a:pos x="361" y="1305"/>
              </a:cxn>
              <a:cxn ang="0">
                <a:pos x="287" y="1311"/>
              </a:cxn>
              <a:cxn ang="0">
                <a:pos x="234" y="1381"/>
              </a:cxn>
              <a:cxn ang="0">
                <a:pos x="229" y="1436"/>
              </a:cxn>
              <a:cxn ang="0">
                <a:pos x="288" y="1428"/>
              </a:cxn>
              <a:cxn ang="0">
                <a:pos x="342" y="1436"/>
              </a:cxn>
              <a:cxn ang="0">
                <a:pos x="288" y="1496"/>
              </a:cxn>
              <a:cxn ang="0">
                <a:pos x="176" y="1539"/>
              </a:cxn>
              <a:cxn ang="0">
                <a:pos x="99" y="1530"/>
              </a:cxn>
              <a:cxn ang="0">
                <a:pos x="26" y="1520"/>
              </a:cxn>
              <a:cxn ang="0">
                <a:pos x="21" y="1464"/>
              </a:cxn>
              <a:cxn ang="0">
                <a:pos x="84" y="1407"/>
              </a:cxn>
              <a:cxn ang="0">
                <a:pos x="165" y="1327"/>
              </a:cxn>
              <a:cxn ang="0">
                <a:pos x="237" y="1239"/>
              </a:cxn>
              <a:cxn ang="0">
                <a:pos x="260" y="1154"/>
              </a:cxn>
              <a:cxn ang="0">
                <a:pos x="272" y="1061"/>
              </a:cxn>
              <a:cxn ang="0">
                <a:pos x="213" y="1009"/>
              </a:cxn>
              <a:cxn ang="0">
                <a:pos x="246" y="931"/>
              </a:cxn>
              <a:cxn ang="0">
                <a:pos x="283" y="830"/>
              </a:cxn>
              <a:cxn ang="0">
                <a:pos x="295" y="675"/>
              </a:cxn>
              <a:cxn ang="0">
                <a:pos x="312" y="604"/>
              </a:cxn>
              <a:cxn ang="0">
                <a:pos x="298" y="504"/>
              </a:cxn>
              <a:cxn ang="0">
                <a:pos x="310" y="432"/>
              </a:cxn>
              <a:cxn ang="0">
                <a:pos x="326" y="361"/>
              </a:cxn>
              <a:cxn ang="0">
                <a:pos x="317" y="286"/>
              </a:cxn>
              <a:cxn ang="0">
                <a:pos x="342" y="201"/>
              </a:cxn>
              <a:cxn ang="0">
                <a:pos x="356" y="147"/>
              </a:cxn>
              <a:cxn ang="0">
                <a:pos x="381" y="91"/>
              </a:cxn>
              <a:cxn ang="0">
                <a:pos x="415" y="53"/>
              </a:cxn>
              <a:cxn ang="0">
                <a:pos x="486" y="22"/>
              </a:cxn>
              <a:cxn ang="0">
                <a:pos x="612" y="15"/>
              </a:cxn>
              <a:cxn ang="0">
                <a:pos x="608" y="76"/>
              </a:cxn>
              <a:cxn ang="0">
                <a:pos x="486" y="136"/>
              </a:cxn>
              <a:cxn ang="0">
                <a:pos x="443" y="223"/>
              </a:cxn>
              <a:cxn ang="0">
                <a:pos x="410" y="425"/>
              </a:cxn>
              <a:cxn ang="0">
                <a:pos x="373" y="566"/>
              </a:cxn>
              <a:cxn ang="0">
                <a:pos x="372" y="645"/>
              </a:cxn>
              <a:cxn ang="0">
                <a:pos x="383" y="734"/>
              </a:cxn>
              <a:cxn ang="0">
                <a:pos x="401" y="795"/>
              </a:cxn>
              <a:cxn ang="0">
                <a:pos x="367" y="888"/>
              </a:cxn>
              <a:cxn ang="0">
                <a:pos x="331" y="974"/>
              </a:cxn>
              <a:cxn ang="0">
                <a:pos x="430" y="1006"/>
              </a:cxn>
              <a:cxn ang="0">
                <a:pos x="485" y="1036"/>
              </a:cxn>
              <a:cxn ang="0">
                <a:pos x="495" y="1117"/>
              </a:cxn>
              <a:cxn ang="0">
                <a:pos x="471" y="1221"/>
              </a:cxn>
              <a:cxn ang="0">
                <a:pos x="461" y="1316"/>
              </a:cxn>
            </a:cxnLst>
            <a:rect l="0" t="0" r="r" b="b"/>
            <a:pathLst>
              <a:path w="630" h="1544">
                <a:moveTo>
                  <a:pt x="439" y="1352"/>
                </a:moveTo>
                <a:lnTo>
                  <a:pt x="432" y="1356"/>
                </a:lnTo>
                <a:lnTo>
                  <a:pt x="402" y="1350"/>
                </a:lnTo>
                <a:lnTo>
                  <a:pt x="387" y="1346"/>
                </a:lnTo>
                <a:lnTo>
                  <a:pt x="370" y="1323"/>
                </a:lnTo>
                <a:lnTo>
                  <a:pt x="361" y="1305"/>
                </a:lnTo>
                <a:lnTo>
                  <a:pt x="343" y="1290"/>
                </a:lnTo>
                <a:lnTo>
                  <a:pt x="312" y="1292"/>
                </a:lnTo>
                <a:lnTo>
                  <a:pt x="287" y="1311"/>
                </a:lnTo>
                <a:lnTo>
                  <a:pt x="270" y="1334"/>
                </a:lnTo>
                <a:lnTo>
                  <a:pt x="260" y="1351"/>
                </a:lnTo>
                <a:lnTo>
                  <a:pt x="234" y="1381"/>
                </a:lnTo>
                <a:lnTo>
                  <a:pt x="211" y="1420"/>
                </a:lnTo>
                <a:lnTo>
                  <a:pt x="211" y="1427"/>
                </a:lnTo>
                <a:lnTo>
                  <a:pt x="229" y="1436"/>
                </a:lnTo>
                <a:lnTo>
                  <a:pt x="249" y="1435"/>
                </a:lnTo>
                <a:lnTo>
                  <a:pt x="269" y="1436"/>
                </a:lnTo>
                <a:lnTo>
                  <a:pt x="288" y="1428"/>
                </a:lnTo>
                <a:lnTo>
                  <a:pt x="313" y="1429"/>
                </a:lnTo>
                <a:lnTo>
                  <a:pt x="332" y="1431"/>
                </a:lnTo>
                <a:lnTo>
                  <a:pt x="342" y="1436"/>
                </a:lnTo>
                <a:lnTo>
                  <a:pt x="338" y="1443"/>
                </a:lnTo>
                <a:lnTo>
                  <a:pt x="331" y="1454"/>
                </a:lnTo>
                <a:lnTo>
                  <a:pt x="288" y="1496"/>
                </a:lnTo>
                <a:lnTo>
                  <a:pt x="253" y="1508"/>
                </a:lnTo>
                <a:lnTo>
                  <a:pt x="197" y="1544"/>
                </a:lnTo>
                <a:lnTo>
                  <a:pt x="176" y="1539"/>
                </a:lnTo>
                <a:lnTo>
                  <a:pt x="147" y="1530"/>
                </a:lnTo>
                <a:lnTo>
                  <a:pt x="121" y="1528"/>
                </a:lnTo>
                <a:lnTo>
                  <a:pt x="99" y="1530"/>
                </a:lnTo>
                <a:lnTo>
                  <a:pt x="77" y="1529"/>
                </a:lnTo>
                <a:lnTo>
                  <a:pt x="50" y="1530"/>
                </a:lnTo>
                <a:lnTo>
                  <a:pt x="26" y="1520"/>
                </a:lnTo>
                <a:lnTo>
                  <a:pt x="11" y="1493"/>
                </a:lnTo>
                <a:lnTo>
                  <a:pt x="0" y="1487"/>
                </a:lnTo>
                <a:lnTo>
                  <a:pt x="21" y="1464"/>
                </a:lnTo>
                <a:lnTo>
                  <a:pt x="35" y="1452"/>
                </a:lnTo>
                <a:lnTo>
                  <a:pt x="60" y="1421"/>
                </a:lnTo>
                <a:lnTo>
                  <a:pt x="84" y="1407"/>
                </a:lnTo>
                <a:lnTo>
                  <a:pt x="108" y="1382"/>
                </a:lnTo>
                <a:lnTo>
                  <a:pt x="143" y="1355"/>
                </a:lnTo>
                <a:lnTo>
                  <a:pt x="165" y="1327"/>
                </a:lnTo>
                <a:lnTo>
                  <a:pt x="199" y="1284"/>
                </a:lnTo>
                <a:lnTo>
                  <a:pt x="214" y="1268"/>
                </a:lnTo>
                <a:lnTo>
                  <a:pt x="237" y="1239"/>
                </a:lnTo>
                <a:lnTo>
                  <a:pt x="254" y="1206"/>
                </a:lnTo>
                <a:lnTo>
                  <a:pt x="251" y="1190"/>
                </a:lnTo>
                <a:lnTo>
                  <a:pt x="260" y="1154"/>
                </a:lnTo>
                <a:lnTo>
                  <a:pt x="265" y="1117"/>
                </a:lnTo>
                <a:lnTo>
                  <a:pt x="275" y="1080"/>
                </a:lnTo>
                <a:lnTo>
                  <a:pt x="272" y="1061"/>
                </a:lnTo>
                <a:lnTo>
                  <a:pt x="260" y="1049"/>
                </a:lnTo>
                <a:lnTo>
                  <a:pt x="228" y="1033"/>
                </a:lnTo>
                <a:lnTo>
                  <a:pt x="213" y="1009"/>
                </a:lnTo>
                <a:lnTo>
                  <a:pt x="214" y="989"/>
                </a:lnTo>
                <a:lnTo>
                  <a:pt x="227" y="963"/>
                </a:lnTo>
                <a:lnTo>
                  <a:pt x="246" y="931"/>
                </a:lnTo>
                <a:lnTo>
                  <a:pt x="263" y="904"/>
                </a:lnTo>
                <a:lnTo>
                  <a:pt x="276" y="869"/>
                </a:lnTo>
                <a:lnTo>
                  <a:pt x="283" y="830"/>
                </a:lnTo>
                <a:lnTo>
                  <a:pt x="287" y="761"/>
                </a:lnTo>
                <a:lnTo>
                  <a:pt x="294" y="700"/>
                </a:lnTo>
                <a:lnTo>
                  <a:pt x="295" y="675"/>
                </a:lnTo>
                <a:lnTo>
                  <a:pt x="294" y="648"/>
                </a:lnTo>
                <a:lnTo>
                  <a:pt x="298" y="636"/>
                </a:lnTo>
                <a:lnTo>
                  <a:pt x="312" y="604"/>
                </a:lnTo>
                <a:lnTo>
                  <a:pt x="317" y="573"/>
                </a:lnTo>
                <a:lnTo>
                  <a:pt x="325" y="544"/>
                </a:lnTo>
                <a:lnTo>
                  <a:pt x="298" y="504"/>
                </a:lnTo>
                <a:lnTo>
                  <a:pt x="292" y="482"/>
                </a:lnTo>
                <a:lnTo>
                  <a:pt x="292" y="464"/>
                </a:lnTo>
                <a:lnTo>
                  <a:pt x="310" y="432"/>
                </a:lnTo>
                <a:lnTo>
                  <a:pt x="317" y="409"/>
                </a:lnTo>
                <a:lnTo>
                  <a:pt x="319" y="400"/>
                </a:lnTo>
                <a:lnTo>
                  <a:pt x="326" y="361"/>
                </a:lnTo>
                <a:lnTo>
                  <a:pt x="320" y="338"/>
                </a:lnTo>
                <a:lnTo>
                  <a:pt x="315" y="305"/>
                </a:lnTo>
                <a:lnTo>
                  <a:pt x="317" y="286"/>
                </a:lnTo>
                <a:lnTo>
                  <a:pt x="327" y="265"/>
                </a:lnTo>
                <a:lnTo>
                  <a:pt x="338" y="233"/>
                </a:lnTo>
                <a:lnTo>
                  <a:pt x="342" y="201"/>
                </a:lnTo>
                <a:lnTo>
                  <a:pt x="339" y="182"/>
                </a:lnTo>
                <a:lnTo>
                  <a:pt x="346" y="156"/>
                </a:lnTo>
                <a:lnTo>
                  <a:pt x="356" y="147"/>
                </a:lnTo>
                <a:lnTo>
                  <a:pt x="366" y="138"/>
                </a:lnTo>
                <a:lnTo>
                  <a:pt x="376" y="119"/>
                </a:lnTo>
                <a:lnTo>
                  <a:pt x="381" y="91"/>
                </a:lnTo>
                <a:lnTo>
                  <a:pt x="393" y="67"/>
                </a:lnTo>
                <a:lnTo>
                  <a:pt x="401" y="56"/>
                </a:lnTo>
                <a:lnTo>
                  <a:pt x="415" y="53"/>
                </a:lnTo>
                <a:lnTo>
                  <a:pt x="439" y="51"/>
                </a:lnTo>
                <a:lnTo>
                  <a:pt x="463" y="39"/>
                </a:lnTo>
                <a:lnTo>
                  <a:pt x="486" y="22"/>
                </a:lnTo>
                <a:lnTo>
                  <a:pt x="490" y="0"/>
                </a:lnTo>
                <a:lnTo>
                  <a:pt x="598" y="0"/>
                </a:lnTo>
                <a:lnTo>
                  <a:pt x="612" y="15"/>
                </a:lnTo>
                <a:lnTo>
                  <a:pt x="630" y="36"/>
                </a:lnTo>
                <a:lnTo>
                  <a:pt x="630" y="53"/>
                </a:lnTo>
                <a:lnTo>
                  <a:pt x="608" y="76"/>
                </a:lnTo>
                <a:lnTo>
                  <a:pt x="524" y="122"/>
                </a:lnTo>
                <a:lnTo>
                  <a:pt x="516" y="126"/>
                </a:lnTo>
                <a:lnTo>
                  <a:pt x="486" y="136"/>
                </a:lnTo>
                <a:lnTo>
                  <a:pt x="461" y="162"/>
                </a:lnTo>
                <a:lnTo>
                  <a:pt x="444" y="208"/>
                </a:lnTo>
                <a:lnTo>
                  <a:pt x="443" y="223"/>
                </a:lnTo>
                <a:lnTo>
                  <a:pt x="444" y="238"/>
                </a:lnTo>
                <a:lnTo>
                  <a:pt x="434" y="332"/>
                </a:lnTo>
                <a:lnTo>
                  <a:pt x="410" y="425"/>
                </a:lnTo>
                <a:lnTo>
                  <a:pt x="401" y="464"/>
                </a:lnTo>
                <a:lnTo>
                  <a:pt x="384" y="519"/>
                </a:lnTo>
                <a:lnTo>
                  <a:pt x="373" y="566"/>
                </a:lnTo>
                <a:lnTo>
                  <a:pt x="371" y="577"/>
                </a:lnTo>
                <a:lnTo>
                  <a:pt x="365" y="606"/>
                </a:lnTo>
                <a:lnTo>
                  <a:pt x="372" y="645"/>
                </a:lnTo>
                <a:lnTo>
                  <a:pt x="382" y="662"/>
                </a:lnTo>
                <a:lnTo>
                  <a:pt x="389" y="692"/>
                </a:lnTo>
                <a:lnTo>
                  <a:pt x="383" y="734"/>
                </a:lnTo>
                <a:lnTo>
                  <a:pt x="382" y="767"/>
                </a:lnTo>
                <a:lnTo>
                  <a:pt x="387" y="784"/>
                </a:lnTo>
                <a:lnTo>
                  <a:pt x="401" y="795"/>
                </a:lnTo>
                <a:lnTo>
                  <a:pt x="417" y="813"/>
                </a:lnTo>
                <a:lnTo>
                  <a:pt x="406" y="836"/>
                </a:lnTo>
                <a:lnTo>
                  <a:pt x="367" y="888"/>
                </a:lnTo>
                <a:lnTo>
                  <a:pt x="348" y="921"/>
                </a:lnTo>
                <a:lnTo>
                  <a:pt x="329" y="958"/>
                </a:lnTo>
                <a:lnTo>
                  <a:pt x="331" y="974"/>
                </a:lnTo>
                <a:lnTo>
                  <a:pt x="347" y="980"/>
                </a:lnTo>
                <a:lnTo>
                  <a:pt x="416" y="1007"/>
                </a:lnTo>
                <a:lnTo>
                  <a:pt x="430" y="1006"/>
                </a:lnTo>
                <a:lnTo>
                  <a:pt x="453" y="1016"/>
                </a:lnTo>
                <a:lnTo>
                  <a:pt x="465" y="1022"/>
                </a:lnTo>
                <a:lnTo>
                  <a:pt x="485" y="1036"/>
                </a:lnTo>
                <a:lnTo>
                  <a:pt x="499" y="1052"/>
                </a:lnTo>
                <a:lnTo>
                  <a:pt x="504" y="1079"/>
                </a:lnTo>
                <a:lnTo>
                  <a:pt x="495" y="1117"/>
                </a:lnTo>
                <a:lnTo>
                  <a:pt x="490" y="1159"/>
                </a:lnTo>
                <a:lnTo>
                  <a:pt x="480" y="1207"/>
                </a:lnTo>
                <a:lnTo>
                  <a:pt x="471" y="1221"/>
                </a:lnTo>
                <a:lnTo>
                  <a:pt x="465" y="1247"/>
                </a:lnTo>
                <a:lnTo>
                  <a:pt x="468" y="1289"/>
                </a:lnTo>
                <a:lnTo>
                  <a:pt x="461" y="1316"/>
                </a:lnTo>
                <a:lnTo>
                  <a:pt x="450" y="1345"/>
                </a:lnTo>
                <a:lnTo>
                  <a:pt x="439" y="1352"/>
                </a:lnTo>
                <a:close/>
              </a:path>
            </a:pathLst>
          </a:custGeom>
          <a:solidFill>
            <a:srgbClr val="3366FF"/>
          </a:solidFill>
          <a:ln w="9525">
            <a:solidFill>
              <a:srgbClr val="3366FF"/>
            </a:solidFill>
            <a:round/>
            <a:headEnd/>
            <a:tailEnd/>
          </a:ln>
        </p:spPr>
        <p:txBody>
          <a:bodyPr/>
          <a:lstStyle/>
          <a:p>
            <a:endParaRPr lang="en-US"/>
          </a:p>
        </p:txBody>
      </p:sp>
      <p:sp>
        <p:nvSpPr>
          <p:cNvPr id="10" name="Freeform 14"/>
          <p:cNvSpPr>
            <a:spLocks/>
          </p:cNvSpPr>
          <p:nvPr/>
        </p:nvSpPr>
        <p:spPr bwMode="auto">
          <a:xfrm>
            <a:off x="7412037" y="2136775"/>
            <a:ext cx="1198563" cy="2598738"/>
          </a:xfrm>
          <a:custGeom>
            <a:avLst/>
            <a:gdLst/>
            <a:ahLst/>
            <a:cxnLst>
              <a:cxn ang="0">
                <a:pos x="578" y="1593"/>
              </a:cxn>
              <a:cxn ang="0">
                <a:pos x="504" y="1592"/>
              </a:cxn>
              <a:cxn ang="0">
                <a:pos x="421" y="1498"/>
              </a:cxn>
              <a:cxn ang="0">
                <a:pos x="301" y="1400"/>
              </a:cxn>
              <a:cxn ang="0">
                <a:pos x="199" y="1370"/>
              </a:cxn>
              <a:cxn ang="0">
                <a:pos x="110" y="1358"/>
              </a:cxn>
              <a:cxn ang="0">
                <a:pos x="136" y="1253"/>
              </a:cxn>
              <a:cxn ang="0">
                <a:pos x="166" y="1123"/>
              </a:cxn>
              <a:cxn ang="0">
                <a:pos x="136" y="1028"/>
              </a:cxn>
              <a:cxn ang="0">
                <a:pos x="18" y="986"/>
              </a:cxn>
              <a:cxn ang="0">
                <a:pos x="38" y="894"/>
              </a:cxn>
              <a:cxn ang="0">
                <a:pos x="58" y="790"/>
              </a:cxn>
              <a:cxn ang="0">
                <a:pos x="53" y="668"/>
              </a:cxn>
              <a:cxn ang="0">
                <a:pos x="44" y="572"/>
              </a:cxn>
              <a:cxn ang="0">
                <a:pos x="105" y="338"/>
              </a:cxn>
              <a:cxn ang="0">
                <a:pos x="132" y="168"/>
              </a:cxn>
              <a:cxn ang="0">
                <a:pos x="279" y="82"/>
              </a:cxn>
              <a:cxn ang="0">
                <a:pos x="269" y="6"/>
              </a:cxn>
              <a:cxn ang="0">
                <a:pos x="565" y="3"/>
              </a:cxn>
              <a:cxn ang="0">
                <a:pos x="719" y="15"/>
              </a:cxn>
              <a:cxn ang="0">
                <a:pos x="734" y="42"/>
              </a:cxn>
              <a:cxn ang="0">
                <a:pos x="748" y="137"/>
              </a:cxn>
              <a:cxn ang="0">
                <a:pos x="721" y="417"/>
              </a:cxn>
              <a:cxn ang="0">
                <a:pos x="679" y="879"/>
              </a:cxn>
              <a:cxn ang="0">
                <a:pos x="639" y="773"/>
              </a:cxn>
              <a:cxn ang="0">
                <a:pos x="572" y="646"/>
              </a:cxn>
              <a:cxn ang="0">
                <a:pos x="576" y="531"/>
              </a:cxn>
              <a:cxn ang="0">
                <a:pos x="548" y="431"/>
              </a:cxn>
              <a:cxn ang="0">
                <a:pos x="509" y="408"/>
              </a:cxn>
              <a:cxn ang="0">
                <a:pos x="495" y="317"/>
              </a:cxn>
              <a:cxn ang="0">
                <a:pos x="528" y="232"/>
              </a:cxn>
              <a:cxn ang="0">
                <a:pos x="569" y="166"/>
              </a:cxn>
              <a:cxn ang="0">
                <a:pos x="454" y="253"/>
              </a:cxn>
              <a:cxn ang="0">
                <a:pos x="395" y="423"/>
              </a:cxn>
              <a:cxn ang="0">
                <a:pos x="432" y="551"/>
              </a:cxn>
              <a:cxn ang="0">
                <a:pos x="475" y="670"/>
              </a:cxn>
              <a:cxn ang="0">
                <a:pos x="392" y="606"/>
              </a:cxn>
              <a:cxn ang="0">
                <a:pos x="349" y="483"/>
              </a:cxn>
              <a:cxn ang="0">
                <a:pos x="354" y="300"/>
              </a:cxn>
              <a:cxn ang="0">
                <a:pos x="394" y="162"/>
              </a:cxn>
              <a:cxn ang="0">
                <a:pos x="413" y="40"/>
              </a:cxn>
              <a:cxn ang="0">
                <a:pos x="345" y="161"/>
              </a:cxn>
              <a:cxn ang="0">
                <a:pos x="227" y="271"/>
              </a:cxn>
              <a:cxn ang="0">
                <a:pos x="250" y="336"/>
              </a:cxn>
              <a:cxn ang="0">
                <a:pos x="254" y="511"/>
              </a:cxn>
              <a:cxn ang="0">
                <a:pos x="306" y="624"/>
              </a:cxn>
              <a:cxn ang="0">
                <a:pos x="334" y="707"/>
              </a:cxn>
              <a:cxn ang="0">
                <a:pos x="407" y="813"/>
              </a:cxn>
              <a:cxn ang="0">
                <a:pos x="442" y="995"/>
              </a:cxn>
              <a:cxn ang="0">
                <a:pos x="518" y="1082"/>
              </a:cxn>
              <a:cxn ang="0">
                <a:pos x="567" y="1175"/>
              </a:cxn>
              <a:cxn ang="0">
                <a:pos x="631" y="1175"/>
              </a:cxn>
              <a:cxn ang="0">
                <a:pos x="650" y="1112"/>
              </a:cxn>
              <a:cxn ang="0">
                <a:pos x="641" y="1313"/>
              </a:cxn>
            </a:cxnLst>
            <a:rect l="0" t="0" r="r" b="b"/>
            <a:pathLst>
              <a:path w="755" h="1637">
                <a:moveTo>
                  <a:pt x="612" y="1621"/>
                </a:moveTo>
                <a:lnTo>
                  <a:pt x="584" y="1637"/>
                </a:lnTo>
                <a:lnTo>
                  <a:pt x="577" y="1617"/>
                </a:lnTo>
                <a:lnTo>
                  <a:pt x="578" y="1593"/>
                </a:lnTo>
                <a:lnTo>
                  <a:pt x="564" y="1581"/>
                </a:lnTo>
                <a:lnTo>
                  <a:pt x="542" y="1588"/>
                </a:lnTo>
                <a:lnTo>
                  <a:pt x="523" y="1597"/>
                </a:lnTo>
                <a:lnTo>
                  <a:pt x="504" y="1592"/>
                </a:lnTo>
                <a:lnTo>
                  <a:pt x="485" y="1575"/>
                </a:lnTo>
                <a:lnTo>
                  <a:pt x="470" y="1559"/>
                </a:lnTo>
                <a:lnTo>
                  <a:pt x="454" y="1537"/>
                </a:lnTo>
                <a:lnTo>
                  <a:pt x="421" y="1498"/>
                </a:lnTo>
                <a:lnTo>
                  <a:pt x="382" y="1467"/>
                </a:lnTo>
                <a:lnTo>
                  <a:pt x="356" y="1447"/>
                </a:lnTo>
                <a:lnTo>
                  <a:pt x="318" y="1419"/>
                </a:lnTo>
                <a:lnTo>
                  <a:pt x="301" y="1400"/>
                </a:lnTo>
                <a:lnTo>
                  <a:pt x="281" y="1388"/>
                </a:lnTo>
                <a:lnTo>
                  <a:pt x="260" y="1381"/>
                </a:lnTo>
                <a:lnTo>
                  <a:pt x="231" y="1373"/>
                </a:lnTo>
                <a:lnTo>
                  <a:pt x="199" y="1370"/>
                </a:lnTo>
                <a:lnTo>
                  <a:pt x="169" y="1372"/>
                </a:lnTo>
                <a:lnTo>
                  <a:pt x="136" y="1370"/>
                </a:lnTo>
                <a:lnTo>
                  <a:pt x="110" y="1358"/>
                </a:lnTo>
                <a:lnTo>
                  <a:pt x="110" y="1358"/>
                </a:lnTo>
                <a:lnTo>
                  <a:pt x="121" y="1351"/>
                </a:lnTo>
                <a:lnTo>
                  <a:pt x="132" y="1322"/>
                </a:lnTo>
                <a:lnTo>
                  <a:pt x="139" y="1295"/>
                </a:lnTo>
                <a:lnTo>
                  <a:pt x="136" y="1253"/>
                </a:lnTo>
                <a:lnTo>
                  <a:pt x="142" y="1227"/>
                </a:lnTo>
                <a:lnTo>
                  <a:pt x="151" y="1213"/>
                </a:lnTo>
                <a:lnTo>
                  <a:pt x="161" y="1165"/>
                </a:lnTo>
                <a:lnTo>
                  <a:pt x="166" y="1123"/>
                </a:lnTo>
                <a:lnTo>
                  <a:pt x="175" y="1085"/>
                </a:lnTo>
                <a:lnTo>
                  <a:pt x="170" y="1058"/>
                </a:lnTo>
                <a:lnTo>
                  <a:pt x="156" y="1042"/>
                </a:lnTo>
                <a:lnTo>
                  <a:pt x="136" y="1028"/>
                </a:lnTo>
                <a:lnTo>
                  <a:pt x="124" y="1022"/>
                </a:lnTo>
                <a:lnTo>
                  <a:pt x="101" y="1012"/>
                </a:lnTo>
                <a:lnTo>
                  <a:pt x="87" y="1013"/>
                </a:lnTo>
                <a:lnTo>
                  <a:pt x="18" y="986"/>
                </a:lnTo>
                <a:lnTo>
                  <a:pt x="2" y="980"/>
                </a:lnTo>
                <a:lnTo>
                  <a:pt x="0" y="964"/>
                </a:lnTo>
                <a:lnTo>
                  <a:pt x="19" y="927"/>
                </a:lnTo>
                <a:lnTo>
                  <a:pt x="38" y="894"/>
                </a:lnTo>
                <a:lnTo>
                  <a:pt x="77" y="842"/>
                </a:lnTo>
                <a:lnTo>
                  <a:pt x="88" y="819"/>
                </a:lnTo>
                <a:lnTo>
                  <a:pt x="72" y="801"/>
                </a:lnTo>
                <a:lnTo>
                  <a:pt x="58" y="790"/>
                </a:lnTo>
                <a:lnTo>
                  <a:pt x="53" y="773"/>
                </a:lnTo>
                <a:lnTo>
                  <a:pt x="54" y="740"/>
                </a:lnTo>
                <a:lnTo>
                  <a:pt x="60" y="698"/>
                </a:lnTo>
                <a:lnTo>
                  <a:pt x="53" y="668"/>
                </a:lnTo>
                <a:lnTo>
                  <a:pt x="43" y="651"/>
                </a:lnTo>
                <a:lnTo>
                  <a:pt x="36" y="612"/>
                </a:lnTo>
                <a:lnTo>
                  <a:pt x="42" y="583"/>
                </a:lnTo>
                <a:lnTo>
                  <a:pt x="44" y="572"/>
                </a:lnTo>
                <a:lnTo>
                  <a:pt x="55" y="525"/>
                </a:lnTo>
                <a:lnTo>
                  <a:pt x="72" y="470"/>
                </a:lnTo>
                <a:lnTo>
                  <a:pt x="81" y="431"/>
                </a:lnTo>
                <a:lnTo>
                  <a:pt x="105" y="338"/>
                </a:lnTo>
                <a:lnTo>
                  <a:pt x="115" y="244"/>
                </a:lnTo>
                <a:lnTo>
                  <a:pt x="114" y="229"/>
                </a:lnTo>
                <a:lnTo>
                  <a:pt x="115" y="214"/>
                </a:lnTo>
                <a:lnTo>
                  <a:pt x="132" y="168"/>
                </a:lnTo>
                <a:lnTo>
                  <a:pt x="157" y="142"/>
                </a:lnTo>
                <a:lnTo>
                  <a:pt x="187" y="132"/>
                </a:lnTo>
                <a:lnTo>
                  <a:pt x="195" y="128"/>
                </a:lnTo>
                <a:lnTo>
                  <a:pt x="279" y="82"/>
                </a:lnTo>
                <a:lnTo>
                  <a:pt x="301" y="59"/>
                </a:lnTo>
                <a:lnTo>
                  <a:pt x="301" y="42"/>
                </a:lnTo>
                <a:lnTo>
                  <a:pt x="283" y="21"/>
                </a:lnTo>
                <a:lnTo>
                  <a:pt x="269" y="6"/>
                </a:lnTo>
                <a:lnTo>
                  <a:pt x="271" y="6"/>
                </a:lnTo>
                <a:lnTo>
                  <a:pt x="283" y="6"/>
                </a:lnTo>
                <a:lnTo>
                  <a:pt x="504" y="3"/>
                </a:lnTo>
                <a:lnTo>
                  <a:pt x="565" y="3"/>
                </a:lnTo>
                <a:lnTo>
                  <a:pt x="710" y="0"/>
                </a:lnTo>
                <a:lnTo>
                  <a:pt x="711" y="5"/>
                </a:lnTo>
                <a:lnTo>
                  <a:pt x="716" y="12"/>
                </a:lnTo>
                <a:lnTo>
                  <a:pt x="719" y="15"/>
                </a:lnTo>
                <a:lnTo>
                  <a:pt x="722" y="20"/>
                </a:lnTo>
                <a:lnTo>
                  <a:pt x="725" y="29"/>
                </a:lnTo>
                <a:lnTo>
                  <a:pt x="730" y="39"/>
                </a:lnTo>
                <a:lnTo>
                  <a:pt x="734" y="42"/>
                </a:lnTo>
                <a:lnTo>
                  <a:pt x="740" y="47"/>
                </a:lnTo>
                <a:lnTo>
                  <a:pt x="748" y="50"/>
                </a:lnTo>
                <a:lnTo>
                  <a:pt x="755" y="54"/>
                </a:lnTo>
                <a:lnTo>
                  <a:pt x="748" y="137"/>
                </a:lnTo>
                <a:lnTo>
                  <a:pt x="746" y="156"/>
                </a:lnTo>
                <a:lnTo>
                  <a:pt x="735" y="260"/>
                </a:lnTo>
                <a:lnTo>
                  <a:pt x="722" y="406"/>
                </a:lnTo>
                <a:lnTo>
                  <a:pt x="721" y="417"/>
                </a:lnTo>
                <a:lnTo>
                  <a:pt x="714" y="505"/>
                </a:lnTo>
                <a:lnTo>
                  <a:pt x="702" y="624"/>
                </a:lnTo>
                <a:lnTo>
                  <a:pt x="689" y="761"/>
                </a:lnTo>
                <a:lnTo>
                  <a:pt x="679" y="879"/>
                </a:lnTo>
                <a:lnTo>
                  <a:pt x="672" y="876"/>
                </a:lnTo>
                <a:lnTo>
                  <a:pt x="647" y="840"/>
                </a:lnTo>
                <a:lnTo>
                  <a:pt x="647" y="804"/>
                </a:lnTo>
                <a:lnTo>
                  <a:pt x="639" y="773"/>
                </a:lnTo>
                <a:lnTo>
                  <a:pt x="615" y="744"/>
                </a:lnTo>
                <a:lnTo>
                  <a:pt x="594" y="715"/>
                </a:lnTo>
                <a:lnTo>
                  <a:pt x="578" y="683"/>
                </a:lnTo>
                <a:lnTo>
                  <a:pt x="572" y="646"/>
                </a:lnTo>
                <a:lnTo>
                  <a:pt x="569" y="622"/>
                </a:lnTo>
                <a:lnTo>
                  <a:pt x="569" y="578"/>
                </a:lnTo>
                <a:lnTo>
                  <a:pt x="575" y="551"/>
                </a:lnTo>
                <a:lnTo>
                  <a:pt x="576" y="531"/>
                </a:lnTo>
                <a:lnTo>
                  <a:pt x="561" y="513"/>
                </a:lnTo>
                <a:lnTo>
                  <a:pt x="527" y="498"/>
                </a:lnTo>
                <a:lnTo>
                  <a:pt x="523" y="482"/>
                </a:lnTo>
                <a:lnTo>
                  <a:pt x="548" y="431"/>
                </a:lnTo>
                <a:lnTo>
                  <a:pt x="556" y="406"/>
                </a:lnTo>
                <a:lnTo>
                  <a:pt x="560" y="387"/>
                </a:lnTo>
                <a:lnTo>
                  <a:pt x="529" y="395"/>
                </a:lnTo>
                <a:lnTo>
                  <a:pt x="509" y="408"/>
                </a:lnTo>
                <a:lnTo>
                  <a:pt x="484" y="407"/>
                </a:lnTo>
                <a:lnTo>
                  <a:pt x="477" y="385"/>
                </a:lnTo>
                <a:lnTo>
                  <a:pt x="492" y="324"/>
                </a:lnTo>
                <a:lnTo>
                  <a:pt x="495" y="317"/>
                </a:lnTo>
                <a:lnTo>
                  <a:pt x="504" y="287"/>
                </a:lnTo>
                <a:lnTo>
                  <a:pt x="511" y="265"/>
                </a:lnTo>
                <a:lnTo>
                  <a:pt x="520" y="243"/>
                </a:lnTo>
                <a:lnTo>
                  <a:pt x="528" y="232"/>
                </a:lnTo>
                <a:lnTo>
                  <a:pt x="539" y="228"/>
                </a:lnTo>
                <a:lnTo>
                  <a:pt x="563" y="207"/>
                </a:lnTo>
                <a:lnTo>
                  <a:pt x="572" y="187"/>
                </a:lnTo>
                <a:lnTo>
                  <a:pt x="569" y="166"/>
                </a:lnTo>
                <a:lnTo>
                  <a:pt x="549" y="158"/>
                </a:lnTo>
                <a:lnTo>
                  <a:pt x="512" y="180"/>
                </a:lnTo>
                <a:lnTo>
                  <a:pt x="474" y="214"/>
                </a:lnTo>
                <a:lnTo>
                  <a:pt x="454" y="253"/>
                </a:lnTo>
                <a:lnTo>
                  <a:pt x="434" y="286"/>
                </a:lnTo>
                <a:lnTo>
                  <a:pt x="412" y="337"/>
                </a:lnTo>
                <a:lnTo>
                  <a:pt x="401" y="375"/>
                </a:lnTo>
                <a:lnTo>
                  <a:pt x="395" y="423"/>
                </a:lnTo>
                <a:lnTo>
                  <a:pt x="395" y="459"/>
                </a:lnTo>
                <a:lnTo>
                  <a:pt x="414" y="512"/>
                </a:lnTo>
                <a:lnTo>
                  <a:pt x="420" y="528"/>
                </a:lnTo>
                <a:lnTo>
                  <a:pt x="432" y="551"/>
                </a:lnTo>
                <a:lnTo>
                  <a:pt x="438" y="570"/>
                </a:lnTo>
                <a:lnTo>
                  <a:pt x="468" y="613"/>
                </a:lnTo>
                <a:lnTo>
                  <a:pt x="477" y="653"/>
                </a:lnTo>
                <a:lnTo>
                  <a:pt x="475" y="670"/>
                </a:lnTo>
                <a:lnTo>
                  <a:pt x="466" y="687"/>
                </a:lnTo>
                <a:lnTo>
                  <a:pt x="446" y="662"/>
                </a:lnTo>
                <a:lnTo>
                  <a:pt x="420" y="637"/>
                </a:lnTo>
                <a:lnTo>
                  <a:pt x="392" y="606"/>
                </a:lnTo>
                <a:lnTo>
                  <a:pt x="373" y="561"/>
                </a:lnTo>
                <a:lnTo>
                  <a:pt x="365" y="541"/>
                </a:lnTo>
                <a:lnTo>
                  <a:pt x="359" y="507"/>
                </a:lnTo>
                <a:lnTo>
                  <a:pt x="349" y="483"/>
                </a:lnTo>
                <a:lnTo>
                  <a:pt x="339" y="438"/>
                </a:lnTo>
                <a:lnTo>
                  <a:pt x="342" y="358"/>
                </a:lnTo>
                <a:lnTo>
                  <a:pt x="349" y="317"/>
                </a:lnTo>
                <a:lnTo>
                  <a:pt x="354" y="300"/>
                </a:lnTo>
                <a:lnTo>
                  <a:pt x="364" y="264"/>
                </a:lnTo>
                <a:lnTo>
                  <a:pt x="370" y="234"/>
                </a:lnTo>
                <a:lnTo>
                  <a:pt x="387" y="188"/>
                </a:lnTo>
                <a:lnTo>
                  <a:pt x="394" y="162"/>
                </a:lnTo>
                <a:lnTo>
                  <a:pt x="406" y="127"/>
                </a:lnTo>
                <a:lnTo>
                  <a:pt x="415" y="84"/>
                </a:lnTo>
                <a:lnTo>
                  <a:pt x="419" y="51"/>
                </a:lnTo>
                <a:lnTo>
                  <a:pt x="413" y="40"/>
                </a:lnTo>
                <a:lnTo>
                  <a:pt x="405" y="48"/>
                </a:lnTo>
                <a:lnTo>
                  <a:pt x="389" y="78"/>
                </a:lnTo>
                <a:lnTo>
                  <a:pt x="372" y="108"/>
                </a:lnTo>
                <a:lnTo>
                  <a:pt x="345" y="161"/>
                </a:lnTo>
                <a:lnTo>
                  <a:pt x="304" y="217"/>
                </a:lnTo>
                <a:lnTo>
                  <a:pt x="288" y="244"/>
                </a:lnTo>
                <a:lnTo>
                  <a:pt x="269" y="258"/>
                </a:lnTo>
                <a:lnTo>
                  <a:pt x="227" y="271"/>
                </a:lnTo>
                <a:lnTo>
                  <a:pt x="212" y="292"/>
                </a:lnTo>
                <a:lnTo>
                  <a:pt x="216" y="301"/>
                </a:lnTo>
                <a:lnTo>
                  <a:pt x="234" y="313"/>
                </a:lnTo>
                <a:lnTo>
                  <a:pt x="250" y="336"/>
                </a:lnTo>
                <a:lnTo>
                  <a:pt x="289" y="395"/>
                </a:lnTo>
                <a:lnTo>
                  <a:pt x="293" y="416"/>
                </a:lnTo>
                <a:lnTo>
                  <a:pt x="274" y="475"/>
                </a:lnTo>
                <a:lnTo>
                  <a:pt x="254" y="511"/>
                </a:lnTo>
                <a:lnTo>
                  <a:pt x="238" y="532"/>
                </a:lnTo>
                <a:lnTo>
                  <a:pt x="252" y="575"/>
                </a:lnTo>
                <a:lnTo>
                  <a:pt x="280" y="606"/>
                </a:lnTo>
                <a:lnTo>
                  <a:pt x="306" y="624"/>
                </a:lnTo>
                <a:lnTo>
                  <a:pt x="314" y="635"/>
                </a:lnTo>
                <a:lnTo>
                  <a:pt x="320" y="650"/>
                </a:lnTo>
                <a:lnTo>
                  <a:pt x="320" y="664"/>
                </a:lnTo>
                <a:lnTo>
                  <a:pt x="334" y="707"/>
                </a:lnTo>
                <a:lnTo>
                  <a:pt x="375" y="731"/>
                </a:lnTo>
                <a:lnTo>
                  <a:pt x="387" y="745"/>
                </a:lnTo>
                <a:lnTo>
                  <a:pt x="400" y="767"/>
                </a:lnTo>
                <a:lnTo>
                  <a:pt x="407" y="813"/>
                </a:lnTo>
                <a:lnTo>
                  <a:pt x="409" y="875"/>
                </a:lnTo>
                <a:lnTo>
                  <a:pt x="413" y="955"/>
                </a:lnTo>
                <a:lnTo>
                  <a:pt x="425" y="978"/>
                </a:lnTo>
                <a:lnTo>
                  <a:pt x="442" y="995"/>
                </a:lnTo>
                <a:lnTo>
                  <a:pt x="457" y="1007"/>
                </a:lnTo>
                <a:lnTo>
                  <a:pt x="467" y="1020"/>
                </a:lnTo>
                <a:lnTo>
                  <a:pt x="500" y="1055"/>
                </a:lnTo>
                <a:lnTo>
                  <a:pt x="518" y="1082"/>
                </a:lnTo>
                <a:lnTo>
                  <a:pt x="535" y="1104"/>
                </a:lnTo>
                <a:lnTo>
                  <a:pt x="542" y="1116"/>
                </a:lnTo>
                <a:lnTo>
                  <a:pt x="556" y="1142"/>
                </a:lnTo>
                <a:lnTo>
                  <a:pt x="567" y="1175"/>
                </a:lnTo>
                <a:lnTo>
                  <a:pt x="581" y="1196"/>
                </a:lnTo>
                <a:lnTo>
                  <a:pt x="598" y="1204"/>
                </a:lnTo>
                <a:lnTo>
                  <a:pt x="611" y="1195"/>
                </a:lnTo>
                <a:lnTo>
                  <a:pt x="631" y="1175"/>
                </a:lnTo>
                <a:lnTo>
                  <a:pt x="640" y="1146"/>
                </a:lnTo>
                <a:lnTo>
                  <a:pt x="642" y="1127"/>
                </a:lnTo>
                <a:lnTo>
                  <a:pt x="645" y="1106"/>
                </a:lnTo>
                <a:lnTo>
                  <a:pt x="650" y="1112"/>
                </a:lnTo>
                <a:lnTo>
                  <a:pt x="659" y="1114"/>
                </a:lnTo>
                <a:lnTo>
                  <a:pt x="653" y="1185"/>
                </a:lnTo>
                <a:lnTo>
                  <a:pt x="646" y="1257"/>
                </a:lnTo>
                <a:lnTo>
                  <a:pt x="641" y="1313"/>
                </a:lnTo>
                <a:lnTo>
                  <a:pt x="631" y="1428"/>
                </a:lnTo>
                <a:lnTo>
                  <a:pt x="622" y="1523"/>
                </a:lnTo>
                <a:lnTo>
                  <a:pt x="612" y="1621"/>
                </a:lnTo>
                <a:close/>
              </a:path>
            </a:pathLst>
          </a:custGeom>
          <a:solidFill>
            <a:srgbClr val="339966"/>
          </a:solidFill>
          <a:ln w="9525">
            <a:noFill/>
            <a:round/>
            <a:headEnd/>
            <a:tailEnd/>
          </a:ln>
        </p:spPr>
        <p:txBody>
          <a:bodyPr/>
          <a:lstStyle/>
          <a:p>
            <a:endParaRPr lang="en-US"/>
          </a:p>
        </p:txBody>
      </p:sp>
      <p:sp>
        <p:nvSpPr>
          <p:cNvPr id="11" name="Freeform 15"/>
          <p:cNvSpPr>
            <a:spLocks/>
          </p:cNvSpPr>
          <p:nvPr/>
        </p:nvSpPr>
        <p:spPr bwMode="auto">
          <a:xfrm>
            <a:off x="7748587" y="2200275"/>
            <a:ext cx="687388" cy="1847850"/>
          </a:xfrm>
          <a:custGeom>
            <a:avLst/>
            <a:gdLst/>
            <a:ahLst/>
            <a:cxnLst>
              <a:cxn ang="0">
                <a:pos x="250" y="655"/>
              </a:cxn>
              <a:cxn ang="0">
                <a:pos x="259" y="696"/>
              </a:cxn>
              <a:cxn ang="0">
                <a:pos x="258" y="747"/>
              </a:cxn>
              <a:cxn ang="0">
                <a:pos x="259" y="807"/>
              </a:cxn>
              <a:cxn ang="0">
                <a:pos x="277" y="868"/>
              </a:cxn>
              <a:cxn ang="0">
                <a:pos x="316" y="925"/>
              </a:cxn>
              <a:cxn ang="0">
                <a:pos x="374" y="981"/>
              </a:cxn>
              <a:cxn ang="0">
                <a:pos x="411" y="1033"/>
              </a:cxn>
              <a:cxn ang="0">
                <a:pos x="431" y="1062"/>
              </a:cxn>
              <a:cxn ang="0">
                <a:pos x="430" y="1087"/>
              </a:cxn>
              <a:cxn ang="0">
                <a:pos x="419" y="1135"/>
              </a:cxn>
              <a:cxn ang="0">
                <a:pos x="386" y="1164"/>
              </a:cxn>
              <a:cxn ang="0">
                <a:pos x="355" y="1135"/>
              </a:cxn>
              <a:cxn ang="0">
                <a:pos x="330" y="1076"/>
              </a:cxn>
              <a:cxn ang="0">
                <a:pos x="306" y="1042"/>
              </a:cxn>
              <a:cxn ang="0">
                <a:pos x="255" y="980"/>
              </a:cxn>
              <a:cxn ang="0">
                <a:pos x="230" y="955"/>
              </a:cxn>
              <a:cxn ang="0">
                <a:pos x="201" y="915"/>
              </a:cxn>
              <a:cxn ang="0">
                <a:pos x="195" y="773"/>
              </a:cxn>
              <a:cxn ang="0">
                <a:pos x="175" y="705"/>
              </a:cxn>
              <a:cxn ang="0">
                <a:pos x="122" y="667"/>
              </a:cxn>
              <a:cxn ang="0">
                <a:pos x="108" y="610"/>
              </a:cxn>
              <a:cxn ang="0">
                <a:pos x="94" y="584"/>
              </a:cxn>
              <a:cxn ang="0">
                <a:pos x="40" y="535"/>
              </a:cxn>
              <a:cxn ang="0">
                <a:pos x="42" y="471"/>
              </a:cxn>
              <a:cxn ang="0">
                <a:pos x="81" y="376"/>
              </a:cxn>
              <a:cxn ang="0">
                <a:pos x="38" y="296"/>
              </a:cxn>
              <a:cxn ang="0">
                <a:pos x="4" y="261"/>
              </a:cxn>
              <a:cxn ang="0">
                <a:pos x="15" y="231"/>
              </a:cxn>
              <a:cxn ang="0">
                <a:pos x="76" y="204"/>
              </a:cxn>
              <a:cxn ang="0">
                <a:pos x="133" y="121"/>
              </a:cxn>
              <a:cxn ang="0">
                <a:pos x="177" y="38"/>
              </a:cxn>
              <a:cxn ang="0">
                <a:pos x="201" y="0"/>
              </a:cxn>
              <a:cxn ang="0">
                <a:pos x="203" y="44"/>
              </a:cxn>
              <a:cxn ang="0">
                <a:pos x="182" y="122"/>
              </a:cxn>
              <a:cxn ang="0">
                <a:pos x="158" y="194"/>
              </a:cxn>
              <a:cxn ang="0">
                <a:pos x="142" y="260"/>
              </a:cxn>
              <a:cxn ang="0">
                <a:pos x="130" y="318"/>
              </a:cxn>
              <a:cxn ang="0">
                <a:pos x="137" y="443"/>
              </a:cxn>
              <a:cxn ang="0">
                <a:pos x="153" y="501"/>
              </a:cxn>
              <a:cxn ang="0">
                <a:pos x="180" y="566"/>
              </a:cxn>
              <a:cxn ang="0">
                <a:pos x="234" y="622"/>
              </a:cxn>
            </a:cxnLst>
            <a:rect l="0" t="0" r="r" b="b"/>
            <a:pathLst>
              <a:path w="433" h="1164">
                <a:moveTo>
                  <a:pt x="254" y="647"/>
                </a:moveTo>
                <a:lnTo>
                  <a:pt x="250" y="655"/>
                </a:lnTo>
                <a:lnTo>
                  <a:pt x="250" y="658"/>
                </a:lnTo>
                <a:lnTo>
                  <a:pt x="259" y="696"/>
                </a:lnTo>
                <a:lnTo>
                  <a:pt x="257" y="735"/>
                </a:lnTo>
                <a:lnTo>
                  <a:pt x="258" y="747"/>
                </a:lnTo>
                <a:lnTo>
                  <a:pt x="257" y="779"/>
                </a:lnTo>
                <a:lnTo>
                  <a:pt x="259" y="807"/>
                </a:lnTo>
                <a:lnTo>
                  <a:pt x="268" y="831"/>
                </a:lnTo>
                <a:lnTo>
                  <a:pt x="277" y="868"/>
                </a:lnTo>
                <a:lnTo>
                  <a:pt x="292" y="891"/>
                </a:lnTo>
                <a:lnTo>
                  <a:pt x="316" y="925"/>
                </a:lnTo>
                <a:lnTo>
                  <a:pt x="339" y="952"/>
                </a:lnTo>
                <a:lnTo>
                  <a:pt x="374" y="981"/>
                </a:lnTo>
                <a:lnTo>
                  <a:pt x="391" y="1007"/>
                </a:lnTo>
                <a:lnTo>
                  <a:pt x="411" y="1033"/>
                </a:lnTo>
                <a:lnTo>
                  <a:pt x="421" y="1045"/>
                </a:lnTo>
                <a:lnTo>
                  <a:pt x="431" y="1062"/>
                </a:lnTo>
                <a:lnTo>
                  <a:pt x="433" y="1066"/>
                </a:lnTo>
                <a:lnTo>
                  <a:pt x="430" y="1087"/>
                </a:lnTo>
                <a:lnTo>
                  <a:pt x="428" y="1106"/>
                </a:lnTo>
                <a:lnTo>
                  <a:pt x="419" y="1135"/>
                </a:lnTo>
                <a:lnTo>
                  <a:pt x="399" y="1155"/>
                </a:lnTo>
                <a:lnTo>
                  <a:pt x="386" y="1164"/>
                </a:lnTo>
                <a:lnTo>
                  <a:pt x="369" y="1156"/>
                </a:lnTo>
                <a:lnTo>
                  <a:pt x="355" y="1135"/>
                </a:lnTo>
                <a:lnTo>
                  <a:pt x="344" y="1102"/>
                </a:lnTo>
                <a:lnTo>
                  <a:pt x="330" y="1076"/>
                </a:lnTo>
                <a:lnTo>
                  <a:pt x="323" y="1064"/>
                </a:lnTo>
                <a:lnTo>
                  <a:pt x="306" y="1042"/>
                </a:lnTo>
                <a:lnTo>
                  <a:pt x="288" y="1015"/>
                </a:lnTo>
                <a:lnTo>
                  <a:pt x="255" y="980"/>
                </a:lnTo>
                <a:lnTo>
                  <a:pt x="245" y="967"/>
                </a:lnTo>
                <a:lnTo>
                  <a:pt x="230" y="955"/>
                </a:lnTo>
                <a:lnTo>
                  <a:pt x="213" y="938"/>
                </a:lnTo>
                <a:lnTo>
                  <a:pt x="201" y="915"/>
                </a:lnTo>
                <a:lnTo>
                  <a:pt x="197" y="835"/>
                </a:lnTo>
                <a:lnTo>
                  <a:pt x="195" y="773"/>
                </a:lnTo>
                <a:lnTo>
                  <a:pt x="188" y="727"/>
                </a:lnTo>
                <a:lnTo>
                  <a:pt x="175" y="705"/>
                </a:lnTo>
                <a:lnTo>
                  <a:pt x="163" y="691"/>
                </a:lnTo>
                <a:lnTo>
                  <a:pt x="122" y="667"/>
                </a:lnTo>
                <a:lnTo>
                  <a:pt x="108" y="624"/>
                </a:lnTo>
                <a:lnTo>
                  <a:pt x="108" y="610"/>
                </a:lnTo>
                <a:lnTo>
                  <a:pt x="102" y="595"/>
                </a:lnTo>
                <a:lnTo>
                  <a:pt x="94" y="584"/>
                </a:lnTo>
                <a:lnTo>
                  <a:pt x="68" y="566"/>
                </a:lnTo>
                <a:lnTo>
                  <a:pt x="40" y="535"/>
                </a:lnTo>
                <a:lnTo>
                  <a:pt x="26" y="492"/>
                </a:lnTo>
                <a:lnTo>
                  <a:pt x="42" y="471"/>
                </a:lnTo>
                <a:lnTo>
                  <a:pt x="62" y="435"/>
                </a:lnTo>
                <a:lnTo>
                  <a:pt x="81" y="376"/>
                </a:lnTo>
                <a:lnTo>
                  <a:pt x="77" y="355"/>
                </a:lnTo>
                <a:lnTo>
                  <a:pt x="38" y="296"/>
                </a:lnTo>
                <a:lnTo>
                  <a:pt x="22" y="273"/>
                </a:lnTo>
                <a:lnTo>
                  <a:pt x="4" y="261"/>
                </a:lnTo>
                <a:lnTo>
                  <a:pt x="0" y="252"/>
                </a:lnTo>
                <a:lnTo>
                  <a:pt x="15" y="231"/>
                </a:lnTo>
                <a:lnTo>
                  <a:pt x="57" y="218"/>
                </a:lnTo>
                <a:lnTo>
                  <a:pt x="76" y="204"/>
                </a:lnTo>
                <a:lnTo>
                  <a:pt x="92" y="177"/>
                </a:lnTo>
                <a:lnTo>
                  <a:pt x="133" y="121"/>
                </a:lnTo>
                <a:lnTo>
                  <a:pt x="160" y="68"/>
                </a:lnTo>
                <a:lnTo>
                  <a:pt x="177" y="38"/>
                </a:lnTo>
                <a:lnTo>
                  <a:pt x="193" y="8"/>
                </a:lnTo>
                <a:lnTo>
                  <a:pt x="201" y="0"/>
                </a:lnTo>
                <a:lnTo>
                  <a:pt x="207" y="11"/>
                </a:lnTo>
                <a:lnTo>
                  <a:pt x="203" y="44"/>
                </a:lnTo>
                <a:lnTo>
                  <a:pt x="194" y="87"/>
                </a:lnTo>
                <a:lnTo>
                  <a:pt x="182" y="122"/>
                </a:lnTo>
                <a:lnTo>
                  <a:pt x="175" y="148"/>
                </a:lnTo>
                <a:lnTo>
                  <a:pt x="158" y="194"/>
                </a:lnTo>
                <a:lnTo>
                  <a:pt x="152" y="224"/>
                </a:lnTo>
                <a:lnTo>
                  <a:pt x="142" y="260"/>
                </a:lnTo>
                <a:lnTo>
                  <a:pt x="137" y="277"/>
                </a:lnTo>
                <a:lnTo>
                  <a:pt x="130" y="318"/>
                </a:lnTo>
                <a:lnTo>
                  <a:pt x="127" y="398"/>
                </a:lnTo>
                <a:lnTo>
                  <a:pt x="137" y="443"/>
                </a:lnTo>
                <a:lnTo>
                  <a:pt x="147" y="467"/>
                </a:lnTo>
                <a:lnTo>
                  <a:pt x="153" y="501"/>
                </a:lnTo>
                <a:lnTo>
                  <a:pt x="161" y="521"/>
                </a:lnTo>
                <a:lnTo>
                  <a:pt x="180" y="566"/>
                </a:lnTo>
                <a:lnTo>
                  <a:pt x="208" y="597"/>
                </a:lnTo>
                <a:lnTo>
                  <a:pt x="234" y="622"/>
                </a:lnTo>
                <a:lnTo>
                  <a:pt x="254" y="647"/>
                </a:lnTo>
                <a:close/>
              </a:path>
            </a:pathLst>
          </a:custGeom>
          <a:solidFill>
            <a:schemeClr val="bg1">
              <a:lumMod val="50000"/>
            </a:schemeClr>
          </a:solidFill>
          <a:ln w="9525">
            <a:noFill/>
            <a:round/>
            <a:headEnd/>
            <a:tailEnd/>
          </a:ln>
        </p:spPr>
        <p:txBody>
          <a:bodyPr/>
          <a:lstStyle/>
          <a:p>
            <a:endParaRPr lang="en-US"/>
          </a:p>
        </p:txBody>
      </p:sp>
      <p:sp>
        <p:nvSpPr>
          <p:cNvPr id="12" name="Freeform 16"/>
          <p:cNvSpPr>
            <a:spLocks/>
          </p:cNvSpPr>
          <p:nvPr/>
        </p:nvSpPr>
        <p:spPr bwMode="auto">
          <a:xfrm>
            <a:off x="8039100" y="2387600"/>
            <a:ext cx="450850" cy="1517650"/>
          </a:xfrm>
          <a:custGeom>
            <a:avLst/>
            <a:gdLst/>
            <a:ahLst/>
            <a:cxnLst>
              <a:cxn ang="0">
                <a:pos x="264" y="956"/>
              </a:cxn>
              <a:cxn ang="0">
                <a:pos x="250" y="948"/>
              </a:cxn>
              <a:cxn ang="0">
                <a:pos x="238" y="927"/>
              </a:cxn>
              <a:cxn ang="0">
                <a:pos x="208" y="889"/>
              </a:cxn>
              <a:cxn ang="0">
                <a:pos x="156" y="834"/>
              </a:cxn>
              <a:cxn ang="0">
                <a:pos x="109" y="773"/>
              </a:cxn>
              <a:cxn ang="0">
                <a:pos x="85" y="713"/>
              </a:cxn>
              <a:cxn ang="0">
                <a:pos x="74" y="661"/>
              </a:cxn>
              <a:cxn ang="0">
                <a:pos x="74" y="617"/>
              </a:cxn>
              <a:cxn ang="0">
                <a:pos x="67" y="540"/>
              </a:cxn>
              <a:cxn ang="0">
                <a:pos x="71" y="529"/>
              </a:cxn>
              <a:cxn ang="0">
                <a:pos x="82" y="495"/>
              </a:cxn>
              <a:cxn ang="0">
                <a:pos x="43" y="412"/>
              </a:cxn>
              <a:cxn ang="0">
                <a:pos x="25" y="370"/>
              </a:cxn>
              <a:cxn ang="0">
                <a:pos x="0" y="301"/>
              </a:cxn>
              <a:cxn ang="0">
                <a:pos x="6" y="217"/>
              </a:cxn>
              <a:cxn ang="0">
                <a:pos x="39" y="128"/>
              </a:cxn>
              <a:cxn ang="0">
                <a:pos x="79" y="56"/>
              </a:cxn>
              <a:cxn ang="0">
                <a:pos x="154" y="0"/>
              </a:cxn>
              <a:cxn ang="0">
                <a:pos x="177" y="29"/>
              </a:cxn>
              <a:cxn ang="0">
                <a:pos x="144" y="70"/>
              </a:cxn>
              <a:cxn ang="0">
                <a:pos x="125" y="85"/>
              </a:cxn>
              <a:cxn ang="0">
                <a:pos x="109" y="129"/>
              </a:cxn>
              <a:cxn ang="0">
                <a:pos x="97" y="166"/>
              </a:cxn>
              <a:cxn ang="0">
                <a:pos x="89" y="249"/>
              </a:cxn>
              <a:cxn ang="0">
                <a:pos x="134" y="237"/>
              </a:cxn>
              <a:cxn ang="0">
                <a:pos x="161" y="248"/>
              </a:cxn>
              <a:cxn ang="0">
                <a:pos x="128" y="324"/>
              </a:cxn>
              <a:cxn ang="0">
                <a:pos x="166" y="355"/>
              </a:cxn>
              <a:cxn ang="0">
                <a:pos x="180" y="393"/>
              </a:cxn>
              <a:cxn ang="0">
                <a:pos x="174" y="464"/>
              </a:cxn>
              <a:cxn ang="0">
                <a:pos x="183" y="525"/>
              </a:cxn>
              <a:cxn ang="0">
                <a:pos x="220" y="586"/>
              </a:cxn>
              <a:cxn ang="0">
                <a:pos x="252" y="646"/>
              </a:cxn>
              <a:cxn ang="0">
                <a:pos x="277" y="718"/>
              </a:cxn>
            </a:cxnLst>
            <a:rect l="0" t="0" r="r" b="b"/>
            <a:pathLst>
              <a:path w="284" h="956">
                <a:moveTo>
                  <a:pt x="284" y="721"/>
                </a:moveTo>
                <a:lnTo>
                  <a:pt x="264" y="956"/>
                </a:lnTo>
                <a:lnTo>
                  <a:pt x="255" y="954"/>
                </a:lnTo>
                <a:lnTo>
                  <a:pt x="250" y="948"/>
                </a:lnTo>
                <a:lnTo>
                  <a:pt x="248" y="944"/>
                </a:lnTo>
                <a:lnTo>
                  <a:pt x="238" y="927"/>
                </a:lnTo>
                <a:lnTo>
                  <a:pt x="228" y="915"/>
                </a:lnTo>
                <a:lnTo>
                  <a:pt x="208" y="889"/>
                </a:lnTo>
                <a:lnTo>
                  <a:pt x="191" y="863"/>
                </a:lnTo>
                <a:lnTo>
                  <a:pt x="156" y="834"/>
                </a:lnTo>
                <a:lnTo>
                  <a:pt x="133" y="807"/>
                </a:lnTo>
                <a:lnTo>
                  <a:pt x="109" y="773"/>
                </a:lnTo>
                <a:lnTo>
                  <a:pt x="94" y="750"/>
                </a:lnTo>
                <a:lnTo>
                  <a:pt x="85" y="713"/>
                </a:lnTo>
                <a:lnTo>
                  <a:pt x="76" y="689"/>
                </a:lnTo>
                <a:lnTo>
                  <a:pt x="74" y="661"/>
                </a:lnTo>
                <a:lnTo>
                  <a:pt x="75" y="629"/>
                </a:lnTo>
                <a:lnTo>
                  <a:pt x="74" y="617"/>
                </a:lnTo>
                <a:lnTo>
                  <a:pt x="76" y="578"/>
                </a:lnTo>
                <a:lnTo>
                  <a:pt x="67" y="540"/>
                </a:lnTo>
                <a:lnTo>
                  <a:pt x="67" y="537"/>
                </a:lnTo>
                <a:lnTo>
                  <a:pt x="71" y="529"/>
                </a:lnTo>
                <a:lnTo>
                  <a:pt x="80" y="512"/>
                </a:lnTo>
                <a:lnTo>
                  <a:pt x="82" y="495"/>
                </a:lnTo>
                <a:lnTo>
                  <a:pt x="73" y="455"/>
                </a:lnTo>
                <a:lnTo>
                  <a:pt x="43" y="412"/>
                </a:lnTo>
                <a:lnTo>
                  <a:pt x="37" y="393"/>
                </a:lnTo>
                <a:lnTo>
                  <a:pt x="25" y="370"/>
                </a:lnTo>
                <a:lnTo>
                  <a:pt x="19" y="354"/>
                </a:lnTo>
                <a:lnTo>
                  <a:pt x="0" y="301"/>
                </a:lnTo>
                <a:lnTo>
                  <a:pt x="0" y="265"/>
                </a:lnTo>
                <a:lnTo>
                  <a:pt x="6" y="217"/>
                </a:lnTo>
                <a:lnTo>
                  <a:pt x="17" y="179"/>
                </a:lnTo>
                <a:lnTo>
                  <a:pt x="39" y="128"/>
                </a:lnTo>
                <a:lnTo>
                  <a:pt x="59" y="95"/>
                </a:lnTo>
                <a:lnTo>
                  <a:pt x="79" y="56"/>
                </a:lnTo>
                <a:lnTo>
                  <a:pt x="117" y="22"/>
                </a:lnTo>
                <a:lnTo>
                  <a:pt x="154" y="0"/>
                </a:lnTo>
                <a:lnTo>
                  <a:pt x="174" y="8"/>
                </a:lnTo>
                <a:lnTo>
                  <a:pt x="177" y="29"/>
                </a:lnTo>
                <a:lnTo>
                  <a:pt x="168" y="49"/>
                </a:lnTo>
                <a:lnTo>
                  <a:pt x="144" y="70"/>
                </a:lnTo>
                <a:lnTo>
                  <a:pt x="133" y="74"/>
                </a:lnTo>
                <a:lnTo>
                  <a:pt x="125" y="85"/>
                </a:lnTo>
                <a:lnTo>
                  <a:pt x="116" y="107"/>
                </a:lnTo>
                <a:lnTo>
                  <a:pt x="109" y="129"/>
                </a:lnTo>
                <a:lnTo>
                  <a:pt x="100" y="159"/>
                </a:lnTo>
                <a:lnTo>
                  <a:pt x="97" y="166"/>
                </a:lnTo>
                <a:lnTo>
                  <a:pt x="82" y="227"/>
                </a:lnTo>
                <a:lnTo>
                  <a:pt x="89" y="249"/>
                </a:lnTo>
                <a:lnTo>
                  <a:pt x="114" y="250"/>
                </a:lnTo>
                <a:lnTo>
                  <a:pt x="134" y="237"/>
                </a:lnTo>
                <a:lnTo>
                  <a:pt x="165" y="229"/>
                </a:lnTo>
                <a:lnTo>
                  <a:pt x="161" y="248"/>
                </a:lnTo>
                <a:lnTo>
                  <a:pt x="153" y="273"/>
                </a:lnTo>
                <a:lnTo>
                  <a:pt x="128" y="324"/>
                </a:lnTo>
                <a:lnTo>
                  <a:pt x="132" y="340"/>
                </a:lnTo>
                <a:lnTo>
                  <a:pt x="166" y="355"/>
                </a:lnTo>
                <a:lnTo>
                  <a:pt x="181" y="373"/>
                </a:lnTo>
                <a:lnTo>
                  <a:pt x="180" y="393"/>
                </a:lnTo>
                <a:lnTo>
                  <a:pt x="174" y="420"/>
                </a:lnTo>
                <a:lnTo>
                  <a:pt x="174" y="464"/>
                </a:lnTo>
                <a:lnTo>
                  <a:pt x="177" y="488"/>
                </a:lnTo>
                <a:lnTo>
                  <a:pt x="183" y="525"/>
                </a:lnTo>
                <a:lnTo>
                  <a:pt x="199" y="557"/>
                </a:lnTo>
                <a:lnTo>
                  <a:pt x="220" y="586"/>
                </a:lnTo>
                <a:lnTo>
                  <a:pt x="244" y="615"/>
                </a:lnTo>
                <a:lnTo>
                  <a:pt x="252" y="646"/>
                </a:lnTo>
                <a:lnTo>
                  <a:pt x="252" y="682"/>
                </a:lnTo>
                <a:lnTo>
                  <a:pt x="277" y="718"/>
                </a:lnTo>
                <a:lnTo>
                  <a:pt x="284" y="721"/>
                </a:lnTo>
                <a:close/>
              </a:path>
            </a:pathLst>
          </a:custGeom>
          <a:solidFill>
            <a:schemeClr val="bg2">
              <a:lumMod val="25000"/>
            </a:schemeClr>
          </a:solidFill>
          <a:ln w="9525">
            <a:noFill/>
            <a:round/>
            <a:headEnd/>
            <a:tailEnd/>
          </a:ln>
        </p:spPr>
        <p:txBody>
          <a:bodyPr/>
          <a:lstStyle/>
          <a:p>
            <a:endParaRPr lang="en-US"/>
          </a:p>
        </p:txBody>
      </p:sp>
      <p:sp>
        <p:nvSpPr>
          <p:cNvPr id="13" name="Freeform 17"/>
          <p:cNvSpPr>
            <a:spLocks/>
          </p:cNvSpPr>
          <p:nvPr/>
        </p:nvSpPr>
        <p:spPr bwMode="auto">
          <a:xfrm>
            <a:off x="7224712" y="4194175"/>
            <a:ext cx="1128713" cy="630238"/>
          </a:xfrm>
          <a:custGeom>
            <a:avLst/>
            <a:gdLst/>
            <a:ahLst/>
            <a:cxnLst>
              <a:cxn ang="0">
                <a:pos x="228" y="62"/>
              </a:cxn>
              <a:cxn ang="0">
                <a:pos x="287" y="76"/>
              </a:cxn>
              <a:cxn ang="0">
                <a:pos x="349" y="77"/>
              </a:cxn>
              <a:cxn ang="0">
                <a:pos x="399" y="92"/>
              </a:cxn>
              <a:cxn ang="0">
                <a:pos x="436" y="123"/>
              </a:cxn>
              <a:cxn ang="0">
                <a:pos x="500" y="171"/>
              </a:cxn>
              <a:cxn ang="0">
                <a:pos x="572" y="241"/>
              </a:cxn>
              <a:cxn ang="0">
                <a:pos x="603" y="279"/>
              </a:cxn>
              <a:cxn ang="0">
                <a:pos x="641" y="301"/>
              </a:cxn>
              <a:cxn ang="0">
                <a:pos x="682" y="285"/>
              </a:cxn>
              <a:cxn ang="0">
                <a:pos x="695" y="321"/>
              </a:cxn>
              <a:cxn ang="0">
                <a:pos x="711" y="352"/>
              </a:cxn>
              <a:cxn ang="0">
                <a:pos x="685" y="389"/>
              </a:cxn>
              <a:cxn ang="0">
                <a:pos x="648" y="388"/>
              </a:cxn>
              <a:cxn ang="0">
                <a:pos x="613" y="344"/>
              </a:cxn>
              <a:cxn ang="0">
                <a:pos x="569" y="307"/>
              </a:cxn>
              <a:cxn ang="0">
                <a:pos x="544" y="275"/>
              </a:cxn>
              <a:cxn ang="0">
                <a:pos x="482" y="222"/>
              </a:cxn>
              <a:cxn ang="0">
                <a:pos x="475" y="270"/>
              </a:cxn>
              <a:cxn ang="0">
                <a:pos x="427" y="273"/>
              </a:cxn>
              <a:cxn ang="0">
                <a:pos x="367" y="231"/>
              </a:cxn>
              <a:cxn ang="0">
                <a:pos x="312" y="198"/>
              </a:cxn>
              <a:cxn ang="0">
                <a:pos x="274" y="140"/>
              </a:cxn>
              <a:cxn ang="0">
                <a:pos x="203" y="130"/>
              </a:cxn>
              <a:cxn ang="0">
                <a:pos x="143" y="151"/>
              </a:cxn>
              <a:cxn ang="0">
                <a:pos x="127" y="153"/>
              </a:cxn>
              <a:cxn ang="0">
                <a:pos x="121" y="141"/>
              </a:cxn>
              <a:cxn ang="0">
                <a:pos x="77" y="138"/>
              </a:cxn>
              <a:cxn ang="0">
                <a:pos x="38" y="145"/>
              </a:cxn>
              <a:cxn ang="0">
                <a:pos x="0" y="137"/>
              </a:cxn>
              <a:cxn ang="0">
                <a:pos x="23" y="91"/>
              </a:cxn>
              <a:cxn ang="0">
                <a:pos x="59" y="44"/>
              </a:cxn>
              <a:cxn ang="0">
                <a:pos x="101" y="2"/>
              </a:cxn>
              <a:cxn ang="0">
                <a:pos x="150" y="15"/>
              </a:cxn>
              <a:cxn ang="0">
                <a:pos x="176" y="56"/>
              </a:cxn>
              <a:cxn ang="0">
                <a:pos x="221" y="66"/>
              </a:cxn>
            </a:cxnLst>
            <a:rect l="0" t="0" r="r" b="b"/>
            <a:pathLst>
              <a:path w="711" h="397">
                <a:moveTo>
                  <a:pt x="228" y="62"/>
                </a:moveTo>
                <a:lnTo>
                  <a:pt x="228" y="62"/>
                </a:lnTo>
                <a:lnTo>
                  <a:pt x="254" y="74"/>
                </a:lnTo>
                <a:lnTo>
                  <a:pt x="287" y="76"/>
                </a:lnTo>
                <a:lnTo>
                  <a:pt x="317" y="74"/>
                </a:lnTo>
                <a:lnTo>
                  <a:pt x="349" y="77"/>
                </a:lnTo>
                <a:lnTo>
                  <a:pt x="378" y="85"/>
                </a:lnTo>
                <a:lnTo>
                  <a:pt x="399" y="92"/>
                </a:lnTo>
                <a:lnTo>
                  <a:pt x="419" y="104"/>
                </a:lnTo>
                <a:lnTo>
                  <a:pt x="436" y="123"/>
                </a:lnTo>
                <a:lnTo>
                  <a:pt x="474" y="151"/>
                </a:lnTo>
                <a:lnTo>
                  <a:pt x="500" y="171"/>
                </a:lnTo>
                <a:lnTo>
                  <a:pt x="539" y="202"/>
                </a:lnTo>
                <a:lnTo>
                  <a:pt x="572" y="241"/>
                </a:lnTo>
                <a:lnTo>
                  <a:pt x="588" y="263"/>
                </a:lnTo>
                <a:lnTo>
                  <a:pt x="603" y="279"/>
                </a:lnTo>
                <a:lnTo>
                  <a:pt x="622" y="296"/>
                </a:lnTo>
                <a:lnTo>
                  <a:pt x="641" y="301"/>
                </a:lnTo>
                <a:lnTo>
                  <a:pt x="660" y="292"/>
                </a:lnTo>
                <a:lnTo>
                  <a:pt x="682" y="285"/>
                </a:lnTo>
                <a:lnTo>
                  <a:pt x="696" y="297"/>
                </a:lnTo>
                <a:lnTo>
                  <a:pt x="695" y="321"/>
                </a:lnTo>
                <a:lnTo>
                  <a:pt x="702" y="341"/>
                </a:lnTo>
                <a:lnTo>
                  <a:pt x="711" y="352"/>
                </a:lnTo>
                <a:lnTo>
                  <a:pt x="707" y="379"/>
                </a:lnTo>
                <a:lnTo>
                  <a:pt x="685" y="389"/>
                </a:lnTo>
                <a:lnTo>
                  <a:pt x="668" y="397"/>
                </a:lnTo>
                <a:lnTo>
                  <a:pt x="648" y="388"/>
                </a:lnTo>
                <a:lnTo>
                  <a:pt x="626" y="371"/>
                </a:lnTo>
                <a:lnTo>
                  <a:pt x="613" y="344"/>
                </a:lnTo>
                <a:lnTo>
                  <a:pt x="599" y="328"/>
                </a:lnTo>
                <a:lnTo>
                  <a:pt x="569" y="307"/>
                </a:lnTo>
                <a:lnTo>
                  <a:pt x="555" y="287"/>
                </a:lnTo>
                <a:lnTo>
                  <a:pt x="544" y="275"/>
                </a:lnTo>
                <a:lnTo>
                  <a:pt x="503" y="231"/>
                </a:lnTo>
                <a:lnTo>
                  <a:pt x="482" y="222"/>
                </a:lnTo>
                <a:lnTo>
                  <a:pt x="480" y="254"/>
                </a:lnTo>
                <a:lnTo>
                  <a:pt x="475" y="270"/>
                </a:lnTo>
                <a:lnTo>
                  <a:pt x="457" y="281"/>
                </a:lnTo>
                <a:lnTo>
                  <a:pt x="427" y="273"/>
                </a:lnTo>
                <a:lnTo>
                  <a:pt x="391" y="255"/>
                </a:lnTo>
                <a:lnTo>
                  <a:pt x="367" y="231"/>
                </a:lnTo>
                <a:lnTo>
                  <a:pt x="333" y="213"/>
                </a:lnTo>
                <a:lnTo>
                  <a:pt x="312" y="198"/>
                </a:lnTo>
                <a:lnTo>
                  <a:pt x="289" y="160"/>
                </a:lnTo>
                <a:lnTo>
                  <a:pt x="274" y="140"/>
                </a:lnTo>
                <a:lnTo>
                  <a:pt x="219" y="126"/>
                </a:lnTo>
                <a:lnTo>
                  <a:pt x="203" y="130"/>
                </a:lnTo>
                <a:lnTo>
                  <a:pt x="179" y="137"/>
                </a:lnTo>
                <a:lnTo>
                  <a:pt x="143" y="151"/>
                </a:lnTo>
                <a:lnTo>
                  <a:pt x="127" y="153"/>
                </a:lnTo>
                <a:lnTo>
                  <a:pt x="127" y="153"/>
                </a:lnTo>
                <a:lnTo>
                  <a:pt x="131" y="146"/>
                </a:lnTo>
                <a:lnTo>
                  <a:pt x="121" y="141"/>
                </a:lnTo>
                <a:lnTo>
                  <a:pt x="102" y="139"/>
                </a:lnTo>
                <a:lnTo>
                  <a:pt x="77" y="138"/>
                </a:lnTo>
                <a:lnTo>
                  <a:pt x="58" y="146"/>
                </a:lnTo>
                <a:lnTo>
                  <a:pt x="38" y="145"/>
                </a:lnTo>
                <a:lnTo>
                  <a:pt x="18" y="146"/>
                </a:lnTo>
                <a:lnTo>
                  <a:pt x="0" y="137"/>
                </a:lnTo>
                <a:lnTo>
                  <a:pt x="0" y="130"/>
                </a:lnTo>
                <a:lnTo>
                  <a:pt x="23" y="91"/>
                </a:lnTo>
                <a:lnTo>
                  <a:pt x="49" y="61"/>
                </a:lnTo>
                <a:lnTo>
                  <a:pt x="59" y="44"/>
                </a:lnTo>
                <a:lnTo>
                  <a:pt x="76" y="21"/>
                </a:lnTo>
                <a:lnTo>
                  <a:pt x="101" y="2"/>
                </a:lnTo>
                <a:lnTo>
                  <a:pt x="132" y="0"/>
                </a:lnTo>
                <a:lnTo>
                  <a:pt x="150" y="15"/>
                </a:lnTo>
                <a:lnTo>
                  <a:pt x="159" y="33"/>
                </a:lnTo>
                <a:lnTo>
                  <a:pt x="176" y="56"/>
                </a:lnTo>
                <a:lnTo>
                  <a:pt x="191" y="60"/>
                </a:lnTo>
                <a:lnTo>
                  <a:pt x="221" y="66"/>
                </a:lnTo>
                <a:lnTo>
                  <a:pt x="228" y="62"/>
                </a:lnTo>
                <a:close/>
              </a:path>
            </a:pathLst>
          </a:custGeom>
          <a:solidFill>
            <a:schemeClr val="bg2">
              <a:lumMod val="25000"/>
            </a:schemeClr>
          </a:solidFill>
          <a:ln w="9525">
            <a:noFill/>
            <a:round/>
            <a:headEnd/>
            <a:tailEnd/>
          </a:ln>
        </p:spPr>
        <p:txBody>
          <a:bodyPr/>
          <a:lstStyle/>
          <a:p>
            <a:endParaRPr lang="en-US"/>
          </a:p>
        </p:txBody>
      </p:sp>
      <p:sp>
        <p:nvSpPr>
          <p:cNvPr id="14" name="Freeform 18"/>
          <p:cNvSpPr>
            <a:spLocks/>
          </p:cNvSpPr>
          <p:nvPr/>
        </p:nvSpPr>
        <p:spPr bwMode="auto">
          <a:xfrm>
            <a:off x="6757987" y="4394200"/>
            <a:ext cx="1685925" cy="1460500"/>
          </a:xfrm>
          <a:custGeom>
            <a:avLst/>
            <a:gdLst/>
            <a:ahLst/>
            <a:cxnLst>
              <a:cxn ang="0">
                <a:pos x="1047" y="588"/>
              </a:cxn>
              <a:cxn ang="0">
                <a:pos x="968" y="751"/>
              </a:cxn>
              <a:cxn ang="0">
                <a:pos x="894" y="669"/>
              </a:cxn>
              <a:cxn ang="0">
                <a:pos x="783" y="739"/>
              </a:cxn>
              <a:cxn ang="0">
                <a:pos x="851" y="860"/>
              </a:cxn>
              <a:cxn ang="0">
                <a:pos x="718" y="883"/>
              </a:cxn>
              <a:cxn ang="0">
                <a:pos x="630" y="885"/>
              </a:cxn>
              <a:cxn ang="0">
                <a:pos x="423" y="864"/>
              </a:cxn>
              <a:cxn ang="0">
                <a:pos x="424" y="860"/>
              </a:cxn>
              <a:cxn ang="0">
                <a:pos x="421" y="856"/>
              </a:cxn>
              <a:cxn ang="0">
                <a:pos x="418" y="850"/>
              </a:cxn>
              <a:cxn ang="0">
                <a:pos x="414" y="850"/>
              </a:cxn>
              <a:cxn ang="0">
                <a:pos x="411" y="846"/>
              </a:cxn>
              <a:cxn ang="0">
                <a:pos x="416" y="843"/>
              </a:cxn>
              <a:cxn ang="0">
                <a:pos x="412" y="844"/>
              </a:cxn>
              <a:cxn ang="0">
                <a:pos x="414" y="839"/>
              </a:cxn>
              <a:cxn ang="0">
                <a:pos x="413" y="835"/>
              </a:cxn>
              <a:cxn ang="0">
                <a:pos x="415" y="831"/>
              </a:cxn>
              <a:cxn ang="0">
                <a:pos x="414" y="826"/>
              </a:cxn>
              <a:cxn ang="0">
                <a:pos x="414" y="819"/>
              </a:cxn>
              <a:cxn ang="0">
                <a:pos x="418" y="820"/>
              </a:cxn>
              <a:cxn ang="0">
                <a:pos x="421" y="813"/>
              </a:cxn>
              <a:cxn ang="0">
                <a:pos x="419" y="812"/>
              </a:cxn>
              <a:cxn ang="0">
                <a:pos x="419" y="808"/>
              </a:cxn>
              <a:cxn ang="0">
                <a:pos x="423" y="807"/>
              </a:cxn>
              <a:cxn ang="0">
                <a:pos x="421" y="803"/>
              </a:cxn>
              <a:cxn ang="0">
                <a:pos x="418" y="800"/>
              </a:cxn>
              <a:cxn ang="0">
                <a:pos x="420" y="797"/>
              </a:cxn>
              <a:cxn ang="0">
                <a:pos x="417" y="790"/>
              </a:cxn>
              <a:cxn ang="0">
                <a:pos x="420" y="788"/>
              </a:cxn>
              <a:cxn ang="0">
                <a:pos x="424" y="784"/>
              </a:cxn>
              <a:cxn ang="0">
                <a:pos x="427" y="781"/>
              </a:cxn>
              <a:cxn ang="0">
                <a:pos x="429" y="780"/>
              </a:cxn>
              <a:cxn ang="0">
                <a:pos x="427" y="775"/>
              </a:cxn>
              <a:cxn ang="0">
                <a:pos x="434" y="770"/>
              </a:cxn>
              <a:cxn ang="0">
                <a:pos x="437" y="766"/>
              </a:cxn>
              <a:cxn ang="0">
                <a:pos x="438" y="763"/>
              </a:cxn>
              <a:cxn ang="0">
                <a:pos x="437" y="758"/>
              </a:cxn>
              <a:cxn ang="0">
                <a:pos x="437" y="749"/>
              </a:cxn>
              <a:cxn ang="0">
                <a:pos x="440" y="747"/>
              </a:cxn>
              <a:cxn ang="0">
                <a:pos x="445" y="745"/>
              </a:cxn>
              <a:cxn ang="0">
                <a:pos x="442" y="736"/>
              </a:cxn>
              <a:cxn ang="0">
                <a:pos x="445" y="732"/>
              </a:cxn>
              <a:cxn ang="0">
                <a:pos x="447" y="725"/>
              </a:cxn>
              <a:cxn ang="0">
                <a:pos x="449" y="719"/>
              </a:cxn>
              <a:cxn ang="0">
                <a:pos x="456" y="715"/>
              </a:cxn>
              <a:cxn ang="0">
                <a:pos x="456" y="706"/>
              </a:cxn>
              <a:cxn ang="0">
                <a:pos x="458" y="693"/>
              </a:cxn>
              <a:cxn ang="0">
                <a:pos x="461" y="685"/>
              </a:cxn>
              <a:cxn ang="0">
                <a:pos x="465" y="674"/>
              </a:cxn>
              <a:cxn ang="0">
                <a:pos x="463" y="669"/>
              </a:cxn>
              <a:cxn ang="0">
                <a:pos x="455" y="671"/>
              </a:cxn>
              <a:cxn ang="0">
                <a:pos x="8" y="572"/>
              </a:cxn>
              <a:cxn ang="0">
                <a:pos x="153" y="368"/>
              </a:cxn>
              <a:cxn ang="0">
                <a:pos x="336" y="92"/>
              </a:cxn>
              <a:cxn ang="0">
                <a:pos x="606" y="72"/>
              </a:cxn>
              <a:cxn ang="0">
                <a:pos x="838" y="149"/>
              </a:cxn>
              <a:cxn ang="0">
                <a:pos x="1005" y="226"/>
              </a:cxn>
            </a:cxnLst>
            <a:rect l="0" t="0" r="r" b="b"/>
            <a:pathLst>
              <a:path w="1062" h="920">
                <a:moveTo>
                  <a:pt x="996" y="215"/>
                </a:moveTo>
                <a:lnTo>
                  <a:pt x="1024" y="199"/>
                </a:lnTo>
                <a:lnTo>
                  <a:pt x="1025" y="221"/>
                </a:lnTo>
                <a:lnTo>
                  <a:pt x="1027" y="239"/>
                </a:lnTo>
                <a:lnTo>
                  <a:pt x="1028" y="265"/>
                </a:lnTo>
                <a:lnTo>
                  <a:pt x="1029" y="301"/>
                </a:lnTo>
                <a:lnTo>
                  <a:pt x="1032" y="331"/>
                </a:lnTo>
                <a:lnTo>
                  <a:pt x="1037" y="416"/>
                </a:lnTo>
                <a:lnTo>
                  <a:pt x="1041" y="494"/>
                </a:lnTo>
                <a:lnTo>
                  <a:pt x="1047" y="588"/>
                </a:lnTo>
                <a:lnTo>
                  <a:pt x="1056" y="738"/>
                </a:lnTo>
                <a:lnTo>
                  <a:pt x="1058" y="796"/>
                </a:lnTo>
                <a:lnTo>
                  <a:pt x="1062" y="869"/>
                </a:lnTo>
                <a:lnTo>
                  <a:pt x="1055" y="869"/>
                </a:lnTo>
                <a:lnTo>
                  <a:pt x="1037" y="859"/>
                </a:lnTo>
                <a:lnTo>
                  <a:pt x="1015" y="832"/>
                </a:lnTo>
                <a:lnTo>
                  <a:pt x="1005" y="808"/>
                </a:lnTo>
                <a:lnTo>
                  <a:pt x="1010" y="785"/>
                </a:lnTo>
                <a:lnTo>
                  <a:pt x="997" y="766"/>
                </a:lnTo>
                <a:lnTo>
                  <a:pt x="968" y="751"/>
                </a:lnTo>
                <a:lnTo>
                  <a:pt x="953" y="739"/>
                </a:lnTo>
                <a:lnTo>
                  <a:pt x="929" y="725"/>
                </a:lnTo>
                <a:lnTo>
                  <a:pt x="925" y="704"/>
                </a:lnTo>
                <a:lnTo>
                  <a:pt x="933" y="677"/>
                </a:lnTo>
                <a:lnTo>
                  <a:pt x="963" y="636"/>
                </a:lnTo>
                <a:lnTo>
                  <a:pt x="959" y="612"/>
                </a:lnTo>
                <a:lnTo>
                  <a:pt x="943" y="606"/>
                </a:lnTo>
                <a:lnTo>
                  <a:pt x="926" y="615"/>
                </a:lnTo>
                <a:lnTo>
                  <a:pt x="904" y="644"/>
                </a:lnTo>
                <a:lnTo>
                  <a:pt x="894" y="669"/>
                </a:lnTo>
                <a:lnTo>
                  <a:pt x="887" y="715"/>
                </a:lnTo>
                <a:lnTo>
                  <a:pt x="879" y="725"/>
                </a:lnTo>
                <a:lnTo>
                  <a:pt x="865" y="723"/>
                </a:lnTo>
                <a:lnTo>
                  <a:pt x="847" y="709"/>
                </a:lnTo>
                <a:lnTo>
                  <a:pt x="825" y="679"/>
                </a:lnTo>
                <a:lnTo>
                  <a:pt x="802" y="668"/>
                </a:lnTo>
                <a:lnTo>
                  <a:pt x="794" y="681"/>
                </a:lnTo>
                <a:lnTo>
                  <a:pt x="794" y="700"/>
                </a:lnTo>
                <a:lnTo>
                  <a:pt x="789" y="727"/>
                </a:lnTo>
                <a:lnTo>
                  <a:pt x="783" y="739"/>
                </a:lnTo>
                <a:lnTo>
                  <a:pt x="775" y="781"/>
                </a:lnTo>
                <a:lnTo>
                  <a:pt x="788" y="795"/>
                </a:lnTo>
                <a:lnTo>
                  <a:pt x="879" y="795"/>
                </a:lnTo>
                <a:lnTo>
                  <a:pt x="916" y="807"/>
                </a:lnTo>
                <a:lnTo>
                  <a:pt x="920" y="822"/>
                </a:lnTo>
                <a:lnTo>
                  <a:pt x="919" y="842"/>
                </a:lnTo>
                <a:lnTo>
                  <a:pt x="910" y="855"/>
                </a:lnTo>
                <a:lnTo>
                  <a:pt x="900" y="858"/>
                </a:lnTo>
                <a:lnTo>
                  <a:pt x="875" y="869"/>
                </a:lnTo>
                <a:lnTo>
                  <a:pt x="851" y="860"/>
                </a:lnTo>
                <a:lnTo>
                  <a:pt x="823" y="854"/>
                </a:lnTo>
                <a:lnTo>
                  <a:pt x="813" y="859"/>
                </a:lnTo>
                <a:lnTo>
                  <a:pt x="803" y="873"/>
                </a:lnTo>
                <a:lnTo>
                  <a:pt x="792" y="878"/>
                </a:lnTo>
                <a:lnTo>
                  <a:pt x="780" y="870"/>
                </a:lnTo>
                <a:lnTo>
                  <a:pt x="765" y="854"/>
                </a:lnTo>
                <a:lnTo>
                  <a:pt x="748" y="842"/>
                </a:lnTo>
                <a:lnTo>
                  <a:pt x="726" y="850"/>
                </a:lnTo>
                <a:lnTo>
                  <a:pt x="719" y="875"/>
                </a:lnTo>
                <a:lnTo>
                  <a:pt x="718" y="883"/>
                </a:lnTo>
                <a:lnTo>
                  <a:pt x="716" y="920"/>
                </a:lnTo>
                <a:lnTo>
                  <a:pt x="705" y="917"/>
                </a:lnTo>
                <a:lnTo>
                  <a:pt x="698" y="906"/>
                </a:lnTo>
                <a:lnTo>
                  <a:pt x="693" y="899"/>
                </a:lnTo>
                <a:lnTo>
                  <a:pt x="673" y="873"/>
                </a:lnTo>
                <a:lnTo>
                  <a:pt x="665" y="862"/>
                </a:lnTo>
                <a:lnTo>
                  <a:pt x="660" y="854"/>
                </a:lnTo>
                <a:lnTo>
                  <a:pt x="625" y="846"/>
                </a:lnTo>
                <a:lnTo>
                  <a:pt x="618" y="870"/>
                </a:lnTo>
                <a:lnTo>
                  <a:pt x="630" y="885"/>
                </a:lnTo>
                <a:lnTo>
                  <a:pt x="648" y="898"/>
                </a:lnTo>
                <a:lnTo>
                  <a:pt x="639" y="914"/>
                </a:lnTo>
                <a:lnTo>
                  <a:pt x="620" y="908"/>
                </a:lnTo>
                <a:lnTo>
                  <a:pt x="575" y="879"/>
                </a:lnTo>
                <a:lnTo>
                  <a:pt x="548" y="864"/>
                </a:lnTo>
                <a:lnTo>
                  <a:pt x="520" y="859"/>
                </a:lnTo>
                <a:lnTo>
                  <a:pt x="488" y="861"/>
                </a:lnTo>
                <a:lnTo>
                  <a:pt x="445" y="861"/>
                </a:lnTo>
                <a:lnTo>
                  <a:pt x="430" y="864"/>
                </a:lnTo>
                <a:lnTo>
                  <a:pt x="423" y="864"/>
                </a:lnTo>
                <a:lnTo>
                  <a:pt x="423" y="864"/>
                </a:lnTo>
                <a:lnTo>
                  <a:pt x="424" y="863"/>
                </a:lnTo>
                <a:lnTo>
                  <a:pt x="425" y="862"/>
                </a:lnTo>
                <a:lnTo>
                  <a:pt x="426" y="862"/>
                </a:lnTo>
                <a:lnTo>
                  <a:pt x="426" y="861"/>
                </a:lnTo>
                <a:lnTo>
                  <a:pt x="427" y="861"/>
                </a:lnTo>
                <a:lnTo>
                  <a:pt x="427" y="860"/>
                </a:lnTo>
                <a:lnTo>
                  <a:pt x="426" y="859"/>
                </a:lnTo>
                <a:lnTo>
                  <a:pt x="425" y="859"/>
                </a:lnTo>
                <a:lnTo>
                  <a:pt x="424" y="860"/>
                </a:lnTo>
                <a:lnTo>
                  <a:pt x="423" y="860"/>
                </a:lnTo>
                <a:lnTo>
                  <a:pt x="423" y="859"/>
                </a:lnTo>
                <a:lnTo>
                  <a:pt x="422" y="859"/>
                </a:lnTo>
                <a:lnTo>
                  <a:pt x="423" y="858"/>
                </a:lnTo>
                <a:lnTo>
                  <a:pt x="423" y="857"/>
                </a:lnTo>
                <a:lnTo>
                  <a:pt x="423" y="857"/>
                </a:lnTo>
                <a:lnTo>
                  <a:pt x="423" y="856"/>
                </a:lnTo>
                <a:lnTo>
                  <a:pt x="423" y="856"/>
                </a:lnTo>
                <a:lnTo>
                  <a:pt x="422" y="856"/>
                </a:lnTo>
                <a:lnTo>
                  <a:pt x="421" y="856"/>
                </a:lnTo>
                <a:lnTo>
                  <a:pt x="422" y="855"/>
                </a:lnTo>
                <a:lnTo>
                  <a:pt x="422" y="855"/>
                </a:lnTo>
                <a:lnTo>
                  <a:pt x="421" y="854"/>
                </a:lnTo>
                <a:lnTo>
                  <a:pt x="420" y="854"/>
                </a:lnTo>
                <a:lnTo>
                  <a:pt x="419" y="854"/>
                </a:lnTo>
                <a:lnTo>
                  <a:pt x="419" y="853"/>
                </a:lnTo>
                <a:lnTo>
                  <a:pt x="419" y="852"/>
                </a:lnTo>
                <a:lnTo>
                  <a:pt x="418" y="852"/>
                </a:lnTo>
                <a:lnTo>
                  <a:pt x="418" y="850"/>
                </a:lnTo>
                <a:lnTo>
                  <a:pt x="418" y="850"/>
                </a:lnTo>
                <a:lnTo>
                  <a:pt x="417" y="850"/>
                </a:lnTo>
                <a:lnTo>
                  <a:pt x="416" y="850"/>
                </a:lnTo>
                <a:lnTo>
                  <a:pt x="416" y="851"/>
                </a:lnTo>
                <a:lnTo>
                  <a:pt x="415" y="852"/>
                </a:lnTo>
                <a:lnTo>
                  <a:pt x="415" y="853"/>
                </a:lnTo>
                <a:lnTo>
                  <a:pt x="414" y="853"/>
                </a:lnTo>
                <a:lnTo>
                  <a:pt x="414" y="852"/>
                </a:lnTo>
                <a:lnTo>
                  <a:pt x="414" y="851"/>
                </a:lnTo>
                <a:lnTo>
                  <a:pt x="414" y="850"/>
                </a:lnTo>
                <a:lnTo>
                  <a:pt x="414" y="850"/>
                </a:lnTo>
                <a:lnTo>
                  <a:pt x="414" y="849"/>
                </a:lnTo>
                <a:lnTo>
                  <a:pt x="414" y="848"/>
                </a:lnTo>
                <a:lnTo>
                  <a:pt x="413" y="849"/>
                </a:lnTo>
                <a:lnTo>
                  <a:pt x="411" y="849"/>
                </a:lnTo>
                <a:lnTo>
                  <a:pt x="410" y="849"/>
                </a:lnTo>
                <a:lnTo>
                  <a:pt x="409" y="848"/>
                </a:lnTo>
                <a:lnTo>
                  <a:pt x="409" y="847"/>
                </a:lnTo>
                <a:lnTo>
                  <a:pt x="409" y="846"/>
                </a:lnTo>
                <a:lnTo>
                  <a:pt x="410" y="846"/>
                </a:lnTo>
                <a:lnTo>
                  <a:pt x="411" y="846"/>
                </a:lnTo>
                <a:lnTo>
                  <a:pt x="411" y="847"/>
                </a:lnTo>
                <a:lnTo>
                  <a:pt x="412" y="847"/>
                </a:lnTo>
                <a:lnTo>
                  <a:pt x="413" y="847"/>
                </a:lnTo>
                <a:lnTo>
                  <a:pt x="414" y="847"/>
                </a:lnTo>
                <a:lnTo>
                  <a:pt x="414" y="846"/>
                </a:lnTo>
                <a:lnTo>
                  <a:pt x="414" y="845"/>
                </a:lnTo>
                <a:lnTo>
                  <a:pt x="414" y="845"/>
                </a:lnTo>
                <a:lnTo>
                  <a:pt x="415" y="845"/>
                </a:lnTo>
                <a:lnTo>
                  <a:pt x="415" y="844"/>
                </a:lnTo>
                <a:lnTo>
                  <a:pt x="416" y="843"/>
                </a:lnTo>
                <a:lnTo>
                  <a:pt x="416" y="842"/>
                </a:lnTo>
                <a:lnTo>
                  <a:pt x="415" y="842"/>
                </a:lnTo>
                <a:lnTo>
                  <a:pt x="415" y="841"/>
                </a:lnTo>
                <a:lnTo>
                  <a:pt x="414" y="841"/>
                </a:lnTo>
                <a:lnTo>
                  <a:pt x="414" y="842"/>
                </a:lnTo>
                <a:lnTo>
                  <a:pt x="414" y="842"/>
                </a:lnTo>
                <a:lnTo>
                  <a:pt x="414" y="843"/>
                </a:lnTo>
                <a:lnTo>
                  <a:pt x="414" y="844"/>
                </a:lnTo>
                <a:lnTo>
                  <a:pt x="413" y="845"/>
                </a:lnTo>
                <a:lnTo>
                  <a:pt x="412" y="844"/>
                </a:lnTo>
                <a:lnTo>
                  <a:pt x="412" y="843"/>
                </a:lnTo>
                <a:lnTo>
                  <a:pt x="413" y="842"/>
                </a:lnTo>
                <a:lnTo>
                  <a:pt x="414" y="841"/>
                </a:lnTo>
                <a:lnTo>
                  <a:pt x="414" y="841"/>
                </a:lnTo>
                <a:lnTo>
                  <a:pt x="414" y="840"/>
                </a:lnTo>
                <a:lnTo>
                  <a:pt x="415" y="840"/>
                </a:lnTo>
                <a:lnTo>
                  <a:pt x="416" y="840"/>
                </a:lnTo>
                <a:lnTo>
                  <a:pt x="416" y="839"/>
                </a:lnTo>
                <a:lnTo>
                  <a:pt x="415" y="839"/>
                </a:lnTo>
                <a:lnTo>
                  <a:pt x="414" y="839"/>
                </a:lnTo>
                <a:lnTo>
                  <a:pt x="414" y="839"/>
                </a:lnTo>
                <a:lnTo>
                  <a:pt x="414" y="838"/>
                </a:lnTo>
                <a:lnTo>
                  <a:pt x="414" y="837"/>
                </a:lnTo>
                <a:lnTo>
                  <a:pt x="415" y="836"/>
                </a:lnTo>
                <a:lnTo>
                  <a:pt x="416" y="836"/>
                </a:lnTo>
                <a:lnTo>
                  <a:pt x="416" y="835"/>
                </a:lnTo>
                <a:lnTo>
                  <a:pt x="416" y="834"/>
                </a:lnTo>
                <a:lnTo>
                  <a:pt x="415" y="834"/>
                </a:lnTo>
                <a:lnTo>
                  <a:pt x="414" y="835"/>
                </a:lnTo>
                <a:lnTo>
                  <a:pt x="413" y="835"/>
                </a:lnTo>
                <a:lnTo>
                  <a:pt x="412" y="834"/>
                </a:lnTo>
                <a:lnTo>
                  <a:pt x="413" y="833"/>
                </a:lnTo>
                <a:lnTo>
                  <a:pt x="413" y="832"/>
                </a:lnTo>
                <a:lnTo>
                  <a:pt x="414" y="832"/>
                </a:lnTo>
                <a:lnTo>
                  <a:pt x="414" y="832"/>
                </a:lnTo>
                <a:lnTo>
                  <a:pt x="416" y="833"/>
                </a:lnTo>
                <a:lnTo>
                  <a:pt x="417" y="832"/>
                </a:lnTo>
                <a:lnTo>
                  <a:pt x="417" y="831"/>
                </a:lnTo>
                <a:lnTo>
                  <a:pt x="416" y="831"/>
                </a:lnTo>
                <a:lnTo>
                  <a:pt x="415" y="831"/>
                </a:lnTo>
                <a:lnTo>
                  <a:pt x="415" y="830"/>
                </a:lnTo>
                <a:lnTo>
                  <a:pt x="416" y="830"/>
                </a:lnTo>
                <a:lnTo>
                  <a:pt x="417" y="829"/>
                </a:lnTo>
                <a:lnTo>
                  <a:pt x="417" y="828"/>
                </a:lnTo>
                <a:lnTo>
                  <a:pt x="417" y="827"/>
                </a:lnTo>
                <a:lnTo>
                  <a:pt x="416" y="826"/>
                </a:lnTo>
                <a:lnTo>
                  <a:pt x="416" y="826"/>
                </a:lnTo>
                <a:lnTo>
                  <a:pt x="415" y="826"/>
                </a:lnTo>
                <a:lnTo>
                  <a:pt x="414" y="826"/>
                </a:lnTo>
                <a:lnTo>
                  <a:pt x="414" y="826"/>
                </a:lnTo>
                <a:lnTo>
                  <a:pt x="413" y="826"/>
                </a:lnTo>
                <a:lnTo>
                  <a:pt x="412" y="826"/>
                </a:lnTo>
                <a:lnTo>
                  <a:pt x="412" y="825"/>
                </a:lnTo>
                <a:lnTo>
                  <a:pt x="412" y="824"/>
                </a:lnTo>
                <a:lnTo>
                  <a:pt x="413" y="824"/>
                </a:lnTo>
                <a:lnTo>
                  <a:pt x="414" y="823"/>
                </a:lnTo>
                <a:lnTo>
                  <a:pt x="414" y="822"/>
                </a:lnTo>
                <a:lnTo>
                  <a:pt x="414" y="822"/>
                </a:lnTo>
                <a:lnTo>
                  <a:pt x="414" y="821"/>
                </a:lnTo>
                <a:lnTo>
                  <a:pt x="414" y="819"/>
                </a:lnTo>
                <a:lnTo>
                  <a:pt x="414" y="818"/>
                </a:lnTo>
                <a:lnTo>
                  <a:pt x="414" y="818"/>
                </a:lnTo>
                <a:lnTo>
                  <a:pt x="414" y="817"/>
                </a:lnTo>
                <a:lnTo>
                  <a:pt x="414" y="817"/>
                </a:lnTo>
                <a:lnTo>
                  <a:pt x="414" y="817"/>
                </a:lnTo>
                <a:lnTo>
                  <a:pt x="415" y="817"/>
                </a:lnTo>
                <a:lnTo>
                  <a:pt x="415" y="818"/>
                </a:lnTo>
                <a:lnTo>
                  <a:pt x="416" y="819"/>
                </a:lnTo>
                <a:lnTo>
                  <a:pt x="417" y="819"/>
                </a:lnTo>
                <a:lnTo>
                  <a:pt x="418" y="820"/>
                </a:lnTo>
                <a:lnTo>
                  <a:pt x="418" y="820"/>
                </a:lnTo>
                <a:lnTo>
                  <a:pt x="419" y="820"/>
                </a:lnTo>
                <a:lnTo>
                  <a:pt x="419" y="819"/>
                </a:lnTo>
                <a:lnTo>
                  <a:pt x="419" y="818"/>
                </a:lnTo>
                <a:lnTo>
                  <a:pt x="418" y="817"/>
                </a:lnTo>
                <a:lnTo>
                  <a:pt x="419" y="816"/>
                </a:lnTo>
                <a:lnTo>
                  <a:pt x="420" y="815"/>
                </a:lnTo>
                <a:lnTo>
                  <a:pt x="421" y="814"/>
                </a:lnTo>
                <a:lnTo>
                  <a:pt x="422" y="813"/>
                </a:lnTo>
                <a:lnTo>
                  <a:pt x="421" y="813"/>
                </a:lnTo>
                <a:lnTo>
                  <a:pt x="421" y="812"/>
                </a:lnTo>
                <a:lnTo>
                  <a:pt x="420" y="813"/>
                </a:lnTo>
                <a:lnTo>
                  <a:pt x="418" y="813"/>
                </a:lnTo>
                <a:lnTo>
                  <a:pt x="418" y="814"/>
                </a:lnTo>
                <a:lnTo>
                  <a:pt x="417" y="814"/>
                </a:lnTo>
                <a:lnTo>
                  <a:pt x="416" y="813"/>
                </a:lnTo>
                <a:lnTo>
                  <a:pt x="417" y="812"/>
                </a:lnTo>
                <a:lnTo>
                  <a:pt x="418" y="812"/>
                </a:lnTo>
                <a:lnTo>
                  <a:pt x="418" y="812"/>
                </a:lnTo>
                <a:lnTo>
                  <a:pt x="419" y="812"/>
                </a:lnTo>
                <a:lnTo>
                  <a:pt x="420" y="812"/>
                </a:lnTo>
                <a:lnTo>
                  <a:pt x="420" y="811"/>
                </a:lnTo>
                <a:lnTo>
                  <a:pt x="419" y="811"/>
                </a:lnTo>
                <a:lnTo>
                  <a:pt x="418" y="811"/>
                </a:lnTo>
                <a:lnTo>
                  <a:pt x="417" y="811"/>
                </a:lnTo>
                <a:lnTo>
                  <a:pt x="416" y="810"/>
                </a:lnTo>
                <a:lnTo>
                  <a:pt x="417" y="809"/>
                </a:lnTo>
                <a:lnTo>
                  <a:pt x="418" y="808"/>
                </a:lnTo>
                <a:lnTo>
                  <a:pt x="418" y="808"/>
                </a:lnTo>
                <a:lnTo>
                  <a:pt x="419" y="808"/>
                </a:lnTo>
                <a:lnTo>
                  <a:pt x="420" y="809"/>
                </a:lnTo>
                <a:lnTo>
                  <a:pt x="421" y="808"/>
                </a:lnTo>
                <a:lnTo>
                  <a:pt x="422" y="808"/>
                </a:lnTo>
                <a:lnTo>
                  <a:pt x="423" y="809"/>
                </a:lnTo>
                <a:lnTo>
                  <a:pt x="424" y="808"/>
                </a:lnTo>
                <a:lnTo>
                  <a:pt x="425" y="808"/>
                </a:lnTo>
                <a:lnTo>
                  <a:pt x="426" y="808"/>
                </a:lnTo>
                <a:lnTo>
                  <a:pt x="425" y="807"/>
                </a:lnTo>
                <a:lnTo>
                  <a:pt x="423" y="807"/>
                </a:lnTo>
                <a:lnTo>
                  <a:pt x="423" y="807"/>
                </a:lnTo>
                <a:lnTo>
                  <a:pt x="422" y="808"/>
                </a:lnTo>
                <a:lnTo>
                  <a:pt x="421" y="808"/>
                </a:lnTo>
                <a:lnTo>
                  <a:pt x="420" y="808"/>
                </a:lnTo>
                <a:lnTo>
                  <a:pt x="420" y="808"/>
                </a:lnTo>
                <a:lnTo>
                  <a:pt x="421" y="807"/>
                </a:lnTo>
                <a:lnTo>
                  <a:pt x="422" y="807"/>
                </a:lnTo>
                <a:lnTo>
                  <a:pt x="422" y="806"/>
                </a:lnTo>
                <a:lnTo>
                  <a:pt x="422" y="805"/>
                </a:lnTo>
                <a:lnTo>
                  <a:pt x="421" y="804"/>
                </a:lnTo>
                <a:lnTo>
                  <a:pt x="421" y="803"/>
                </a:lnTo>
                <a:lnTo>
                  <a:pt x="422" y="803"/>
                </a:lnTo>
                <a:lnTo>
                  <a:pt x="422" y="801"/>
                </a:lnTo>
                <a:lnTo>
                  <a:pt x="423" y="800"/>
                </a:lnTo>
                <a:lnTo>
                  <a:pt x="423" y="799"/>
                </a:lnTo>
                <a:lnTo>
                  <a:pt x="422" y="799"/>
                </a:lnTo>
                <a:lnTo>
                  <a:pt x="421" y="800"/>
                </a:lnTo>
                <a:lnTo>
                  <a:pt x="420" y="801"/>
                </a:lnTo>
                <a:lnTo>
                  <a:pt x="419" y="801"/>
                </a:lnTo>
                <a:lnTo>
                  <a:pt x="418" y="801"/>
                </a:lnTo>
                <a:lnTo>
                  <a:pt x="418" y="800"/>
                </a:lnTo>
                <a:lnTo>
                  <a:pt x="418" y="800"/>
                </a:lnTo>
                <a:lnTo>
                  <a:pt x="418" y="799"/>
                </a:lnTo>
                <a:lnTo>
                  <a:pt x="418" y="798"/>
                </a:lnTo>
                <a:lnTo>
                  <a:pt x="418" y="798"/>
                </a:lnTo>
                <a:lnTo>
                  <a:pt x="419" y="798"/>
                </a:lnTo>
                <a:lnTo>
                  <a:pt x="420" y="798"/>
                </a:lnTo>
                <a:lnTo>
                  <a:pt x="421" y="798"/>
                </a:lnTo>
                <a:lnTo>
                  <a:pt x="421" y="798"/>
                </a:lnTo>
                <a:lnTo>
                  <a:pt x="421" y="797"/>
                </a:lnTo>
                <a:lnTo>
                  <a:pt x="420" y="797"/>
                </a:lnTo>
                <a:lnTo>
                  <a:pt x="419" y="796"/>
                </a:lnTo>
                <a:lnTo>
                  <a:pt x="419" y="795"/>
                </a:lnTo>
                <a:lnTo>
                  <a:pt x="418" y="794"/>
                </a:lnTo>
                <a:lnTo>
                  <a:pt x="418" y="794"/>
                </a:lnTo>
                <a:lnTo>
                  <a:pt x="418" y="793"/>
                </a:lnTo>
                <a:lnTo>
                  <a:pt x="418" y="793"/>
                </a:lnTo>
                <a:lnTo>
                  <a:pt x="418" y="792"/>
                </a:lnTo>
                <a:lnTo>
                  <a:pt x="417" y="792"/>
                </a:lnTo>
                <a:lnTo>
                  <a:pt x="417" y="791"/>
                </a:lnTo>
                <a:lnTo>
                  <a:pt x="417" y="790"/>
                </a:lnTo>
                <a:lnTo>
                  <a:pt x="418" y="790"/>
                </a:lnTo>
                <a:lnTo>
                  <a:pt x="418" y="791"/>
                </a:lnTo>
                <a:lnTo>
                  <a:pt x="418" y="792"/>
                </a:lnTo>
                <a:lnTo>
                  <a:pt x="418" y="793"/>
                </a:lnTo>
                <a:lnTo>
                  <a:pt x="419" y="793"/>
                </a:lnTo>
                <a:lnTo>
                  <a:pt x="420" y="792"/>
                </a:lnTo>
                <a:lnTo>
                  <a:pt x="420" y="791"/>
                </a:lnTo>
                <a:lnTo>
                  <a:pt x="420" y="789"/>
                </a:lnTo>
                <a:lnTo>
                  <a:pt x="420" y="789"/>
                </a:lnTo>
                <a:lnTo>
                  <a:pt x="420" y="788"/>
                </a:lnTo>
                <a:lnTo>
                  <a:pt x="419" y="787"/>
                </a:lnTo>
                <a:lnTo>
                  <a:pt x="419" y="785"/>
                </a:lnTo>
                <a:lnTo>
                  <a:pt x="420" y="784"/>
                </a:lnTo>
                <a:lnTo>
                  <a:pt x="421" y="784"/>
                </a:lnTo>
                <a:lnTo>
                  <a:pt x="421" y="785"/>
                </a:lnTo>
                <a:lnTo>
                  <a:pt x="421" y="786"/>
                </a:lnTo>
                <a:lnTo>
                  <a:pt x="422" y="786"/>
                </a:lnTo>
                <a:lnTo>
                  <a:pt x="423" y="785"/>
                </a:lnTo>
                <a:lnTo>
                  <a:pt x="424" y="784"/>
                </a:lnTo>
                <a:lnTo>
                  <a:pt x="424" y="784"/>
                </a:lnTo>
                <a:lnTo>
                  <a:pt x="423" y="783"/>
                </a:lnTo>
                <a:lnTo>
                  <a:pt x="423" y="781"/>
                </a:lnTo>
                <a:lnTo>
                  <a:pt x="423" y="780"/>
                </a:lnTo>
                <a:lnTo>
                  <a:pt x="423" y="780"/>
                </a:lnTo>
                <a:lnTo>
                  <a:pt x="424" y="778"/>
                </a:lnTo>
                <a:lnTo>
                  <a:pt x="425" y="778"/>
                </a:lnTo>
                <a:lnTo>
                  <a:pt x="426" y="778"/>
                </a:lnTo>
                <a:lnTo>
                  <a:pt x="428" y="780"/>
                </a:lnTo>
                <a:lnTo>
                  <a:pt x="428" y="780"/>
                </a:lnTo>
                <a:lnTo>
                  <a:pt x="427" y="781"/>
                </a:lnTo>
                <a:lnTo>
                  <a:pt x="428" y="782"/>
                </a:lnTo>
                <a:lnTo>
                  <a:pt x="428" y="782"/>
                </a:lnTo>
                <a:lnTo>
                  <a:pt x="429" y="781"/>
                </a:lnTo>
                <a:lnTo>
                  <a:pt x="431" y="781"/>
                </a:lnTo>
                <a:lnTo>
                  <a:pt x="432" y="780"/>
                </a:lnTo>
                <a:lnTo>
                  <a:pt x="432" y="779"/>
                </a:lnTo>
                <a:lnTo>
                  <a:pt x="431" y="779"/>
                </a:lnTo>
                <a:lnTo>
                  <a:pt x="431" y="780"/>
                </a:lnTo>
                <a:lnTo>
                  <a:pt x="430" y="780"/>
                </a:lnTo>
                <a:lnTo>
                  <a:pt x="429" y="780"/>
                </a:lnTo>
                <a:lnTo>
                  <a:pt x="429" y="779"/>
                </a:lnTo>
                <a:lnTo>
                  <a:pt x="429" y="778"/>
                </a:lnTo>
                <a:lnTo>
                  <a:pt x="429" y="777"/>
                </a:lnTo>
                <a:lnTo>
                  <a:pt x="428" y="777"/>
                </a:lnTo>
                <a:lnTo>
                  <a:pt x="428" y="776"/>
                </a:lnTo>
                <a:lnTo>
                  <a:pt x="427" y="775"/>
                </a:lnTo>
                <a:lnTo>
                  <a:pt x="426" y="775"/>
                </a:lnTo>
                <a:lnTo>
                  <a:pt x="426" y="774"/>
                </a:lnTo>
                <a:lnTo>
                  <a:pt x="427" y="774"/>
                </a:lnTo>
                <a:lnTo>
                  <a:pt x="427" y="775"/>
                </a:lnTo>
                <a:lnTo>
                  <a:pt x="428" y="775"/>
                </a:lnTo>
                <a:lnTo>
                  <a:pt x="428" y="775"/>
                </a:lnTo>
                <a:lnTo>
                  <a:pt x="430" y="775"/>
                </a:lnTo>
                <a:lnTo>
                  <a:pt x="431" y="775"/>
                </a:lnTo>
                <a:lnTo>
                  <a:pt x="431" y="773"/>
                </a:lnTo>
                <a:lnTo>
                  <a:pt x="431" y="772"/>
                </a:lnTo>
                <a:lnTo>
                  <a:pt x="432" y="771"/>
                </a:lnTo>
                <a:lnTo>
                  <a:pt x="432" y="770"/>
                </a:lnTo>
                <a:lnTo>
                  <a:pt x="433" y="770"/>
                </a:lnTo>
                <a:lnTo>
                  <a:pt x="434" y="770"/>
                </a:lnTo>
                <a:lnTo>
                  <a:pt x="433" y="769"/>
                </a:lnTo>
                <a:lnTo>
                  <a:pt x="433" y="768"/>
                </a:lnTo>
                <a:lnTo>
                  <a:pt x="432" y="766"/>
                </a:lnTo>
                <a:lnTo>
                  <a:pt x="432" y="766"/>
                </a:lnTo>
                <a:lnTo>
                  <a:pt x="433" y="765"/>
                </a:lnTo>
                <a:lnTo>
                  <a:pt x="434" y="765"/>
                </a:lnTo>
                <a:lnTo>
                  <a:pt x="435" y="765"/>
                </a:lnTo>
                <a:lnTo>
                  <a:pt x="435" y="766"/>
                </a:lnTo>
                <a:lnTo>
                  <a:pt x="436" y="766"/>
                </a:lnTo>
                <a:lnTo>
                  <a:pt x="437" y="766"/>
                </a:lnTo>
                <a:lnTo>
                  <a:pt x="437" y="766"/>
                </a:lnTo>
                <a:lnTo>
                  <a:pt x="439" y="767"/>
                </a:lnTo>
                <a:lnTo>
                  <a:pt x="440" y="767"/>
                </a:lnTo>
                <a:lnTo>
                  <a:pt x="441" y="766"/>
                </a:lnTo>
                <a:lnTo>
                  <a:pt x="442" y="766"/>
                </a:lnTo>
                <a:lnTo>
                  <a:pt x="441" y="765"/>
                </a:lnTo>
                <a:lnTo>
                  <a:pt x="440" y="765"/>
                </a:lnTo>
                <a:lnTo>
                  <a:pt x="439" y="765"/>
                </a:lnTo>
                <a:lnTo>
                  <a:pt x="438" y="764"/>
                </a:lnTo>
                <a:lnTo>
                  <a:pt x="438" y="763"/>
                </a:lnTo>
                <a:lnTo>
                  <a:pt x="439" y="762"/>
                </a:lnTo>
                <a:lnTo>
                  <a:pt x="440" y="761"/>
                </a:lnTo>
                <a:lnTo>
                  <a:pt x="441" y="760"/>
                </a:lnTo>
                <a:lnTo>
                  <a:pt x="441" y="759"/>
                </a:lnTo>
                <a:lnTo>
                  <a:pt x="440" y="759"/>
                </a:lnTo>
                <a:lnTo>
                  <a:pt x="439" y="760"/>
                </a:lnTo>
                <a:lnTo>
                  <a:pt x="438" y="760"/>
                </a:lnTo>
                <a:lnTo>
                  <a:pt x="437" y="760"/>
                </a:lnTo>
                <a:lnTo>
                  <a:pt x="437" y="759"/>
                </a:lnTo>
                <a:lnTo>
                  <a:pt x="437" y="758"/>
                </a:lnTo>
                <a:lnTo>
                  <a:pt x="437" y="756"/>
                </a:lnTo>
                <a:lnTo>
                  <a:pt x="437" y="756"/>
                </a:lnTo>
                <a:lnTo>
                  <a:pt x="437" y="755"/>
                </a:lnTo>
                <a:lnTo>
                  <a:pt x="438" y="753"/>
                </a:lnTo>
                <a:lnTo>
                  <a:pt x="438" y="751"/>
                </a:lnTo>
                <a:lnTo>
                  <a:pt x="437" y="751"/>
                </a:lnTo>
                <a:lnTo>
                  <a:pt x="437" y="751"/>
                </a:lnTo>
                <a:lnTo>
                  <a:pt x="437" y="750"/>
                </a:lnTo>
                <a:lnTo>
                  <a:pt x="437" y="749"/>
                </a:lnTo>
                <a:lnTo>
                  <a:pt x="437" y="749"/>
                </a:lnTo>
                <a:lnTo>
                  <a:pt x="438" y="750"/>
                </a:lnTo>
                <a:lnTo>
                  <a:pt x="439" y="750"/>
                </a:lnTo>
                <a:lnTo>
                  <a:pt x="440" y="751"/>
                </a:lnTo>
                <a:lnTo>
                  <a:pt x="441" y="752"/>
                </a:lnTo>
                <a:lnTo>
                  <a:pt x="442" y="751"/>
                </a:lnTo>
                <a:lnTo>
                  <a:pt x="442" y="751"/>
                </a:lnTo>
                <a:lnTo>
                  <a:pt x="441" y="750"/>
                </a:lnTo>
                <a:lnTo>
                  <a:pt x="440" y="748"/>
                </a:lnTo>
                <a:lnTo>
                  <a:pt x="440" y="747"/>
                </a:lnTo>
                <a:lnTo>
                  <a:pt x="440" y="747"/>
                </a:lnTo>
                <a:lnTo>
                  <a:pt x="442" y="747"/>
                </a:lnTo>
                <a:lnTo>
                  <a:pt x="442" y="747"/>
                </a:lnTo>
                <a:lnTo>
                  <a:pt x="443" y="747"/>
                </a:lnTo>
                <a:lnTo>
                  <a:pt x="443" y="747"/>
                </a:lnTo>
                <a:lnTo>
                  <a:pt x="444" y="748"/>
                </a:lnTo>
                <a:lnTo>
                  <a:pt x="445" y="748"/>
                </a:lnTo>
                <a:lnTo>
                  <a:pt x="446" y="747"/>
                </a:lnTo>
                <a:lnTo>
                  <a:pt x="446" y="747"/>
                </a:lnTo>
                <a:lnTo>
                  <a:pt x="446" y="746"/>
                </a:lnTo>
                <a:lnTo>
                  <a:pt x="445" y="745"/>
                </a:lnTo>
                <a:lnTo>
                  <a:pt x="446" y="744"/>
                </a:lnTo>
                <a:lnTo>
                  <a:pt x="446" y="743"/>
                </a:lnTo>
                <a:lnTo>
                  <a:pt x="447" y="742"/>
                </a:lnTo>
                <a:lnTo>
                  <a:pt x="447" y="741"/>
                </a:lnTo>
                <a:lnTo>
                  <a:pt x="446" y="741"/>
                </a:lnTo>
                <a:lnTo>
                  <a:pt x="446" y="740"/>
                </a:lnTo>
                <a:lnTo>
                  <a:pt x="445" y="738"/>
                </a:lnTo>
                <a:lnTo>
                  <a:pt x="443" y="738"/>
                </a:lnTo>
                <a:lnTo>
                  <a:pt x="442" y="737"/>
                </a:lnTo>
                <a:lnTo>
                  <a:pt x="442" y="736"/>
                </a:lnTo>
                <a:lnTo>
                  <a:pt x="442" y="735"/>
                </a:lnTo>
                <a:lnTo>
                  <a:pt x="442" y="734"/>
                </a:lnTo>
                <a:lnTo>
                  <a:pt x="443" y="733"/>
                </a:lnTo>
                <a:lnTo>
                  <a:pt x="444" y="733"/>
                </a:lnTo>
                <a:lnTo>
                  <a:pt x="445" y="734"/>
                </a:lnTo>
                <a:lnTo>
                  <a:pt x="446" y="734"/>
                </a:lnTo>
                <a:lnTo>
                  <a:pt x="446" y="734"/>
                </a:lnTo>
                <a:lnTo>
                  <a:pt x="446" y="733"/>
                </a:lnTo>
                <a:lnTo>
                  <a:pt x="446" y="733"/>
                </a:lnTo>
                <a:lnTo>
                  <a:pt x="445" y="732"/>
                </a:lnTo>
                <a:lnTo>
                  <a:pt x="445" y="730"/>
                </a:lnTo>
                <a:lnTo>
                  <a:pt x="446" y="729"/>
                </a:lnTo>
                <a:lnTo>
                  <a:pt x="446" y="728"/>
                </a:lnTo>
                <a:lnTo>
                  <a:pt x="446" y="727"/>
                </a:lnTo>
                <a:lnTo>
                  <a:pt x="445" y="725"/>
                </a:lnTo>
                <a:lnTo>
                  <a:pt x="445" y="724"/>
                </a:lnTo>
                <a:lnTo>
                  <a:pt x="446" y="724"/>
                </a:lnTo>
                <a:lnTo>
                  <a:pt x="446" y="723"/>
                </a:lnTo>
                <a:lnTo>
                  <a:pt x="447" y="724"/>
                </a:lnTo>
                <a:lnTo>
                  <a:pt x="447" y="725"/>
                </a:lnTo>
                <a:lnTo>
                  <a:pt x="449" y="725"/>
                </a:lnTo>
                <a:lnTo>
                  <a:pt x="451" y="725"/>
                </a:lnTo>
                <a:lnTo>
                  <a:pt x="451" y="725"/>
                </a:lnTo>
                <a:lnTo>
                  <a:pt x="452" y="724"/>
                </a:lnTo>
                <a:lnTo>
                  <a:pt x="452" y="723"/>
                </a:lnTo>
                <a:lnTo>
                  <a:pt x="452" y="723"/>
                </a:lnTo>
                <a:lnTo>
                  <a:pt x="451" y="721"/>
                </a:lnTo>
                <a:lnTo>
                  <a:pt x="451" y="720"/>
                </a:lnTo>
                <a:lnTo>
                  <a:pt x="451" y="720"/>
                </a:lnTo>
                <a:lnTo>
                  <a:pt x="449" y="719"/>
                </a:lnTo>
                <a:lnTo>
                  <a:pt x="449" y="719"/>
                </a:lnTo>
                <a:lnTo>
                  <a:pt x="449" y="717"/>
                </a:lnTo>
                <a:lnTo>
                  <a:pt x="450" y="716"/>
                </a:lnTo>
                <a:lnTo>
                  <a:pt x="451" y="716"/>
                </a:lnTo>
                <a:lnTo>
                  <a:pt x="451" y="715"/>
                </a:lnTo>
                <a:lnTo>
                  <a:pt x="452" y="716"/>
                </a:lnTo>
                <a:lnTo>
                  <a:pt x="454" y="717"/>
                </a:lnTo>
                <a:lnTo>
                  <a:pt x="455" y="717"/>
                </a:lnTo>
                <a:lnTo>
                  <a:pt x="456" y="717"/>
                </a:lnTo>
                <a:lnTo>
                  <a:pt x="456" y="715"/>
                </a:lnTo>
                <a:lnTo>
                  <a:pt x="457" y="714"/>
                </a:lnTo>
                <a:lnTo>
                  <a:pt x="458" y="713"/>
                </a:lnTo>
                <a:lnTo>
                  <a:pt x="458" y="712"/>
                </a:lnTo>
                <a:lnTo>
                  <a:pt x="456" y="711"/>
                </a:lnTo>
                <a:lnTo>
                  <a:pt x="456" y="711"/>
                </a:lnTo>
                <a:lnTo>
                  <a:pt x="454" y="710"/>
                </a:lnTo>
                <a:lnTo>
                  <a:pt x="454" y="709"/>
                </a:lnTo>
                <a:lnTo>
                  <a:pt x="455" y="709"/>
                </a:lnTo>
                <a:lnTo>
                  <a:pt x="456" y="708"/>
                </a:lnTo>
                <a:lnTo>
                  <a:pt x="456" y="706"/>
                </a:lnTo>
                <a:lnTo>
                  <a:pt x="456" y="705"/>
                </a:lnTo>
                <a:lnTo>
                  <a:pt x="455" y="705"/>
                </a:lnTo>
                <a:lnTo>
                  <a:pt x="453" y="703"/>
                </a:lnTo>
                <a:lnTo>
                  <a:pt x="452" y="702"/>
                </a:lnTo>
                <a:lnTo>
                  <a:pt x="452" y="700"/>
                </a:lnTo>
                <a:lnTo>
                  <a:pt x="454" y="700"/>
                </a:lnTo>
                <a:lnTo>
                  <a:pt x="455" y="697"/>
                </a:lnTo>
                <a:lnTo>
                  <a:pt x="456" y="696"/>
                </a:lnTo>
                <a:lnTo>
                  <a:pt x="459" y="695"/>
                </a:lnTo>
                <a:lnTo>
                  <a:pt x="458" y="693"/>
                </a:lnTo>
                <a:lnTo>
                  <a:pt x="459" y="692"/>
                </a:lnTo>
                <a:lnTo>
                  <a:pt x="460" y="691"/>
                </a:lnTo>
                <a:lnTo>
                  <a:pt x="462" y="689"/>
                </a:lnTo>
                <a:lnTo>
                  <a:pt x="464" y="689"/>
                </a:lnTo>
                <a:lnTo>
                  <a:pt x="465" y="689"/>
                </a:lnTo>
                <a:lnTo>
                  <a:pt x="465" y="688"/>
                </a:lnTo>
                <a:lnTo>
                  <a:pt x="465" y="687"/>
                </a:lnTo>
                <a:lnTo>
                  <a:pt x="465" y="686"/>
                </a:lnTo>
                <a:lnTo>
                  <a:pt x="465" y="686"/>
                </a:lnTo>
                <a:lnTo>
                  <a:pt x="461" y="685"/>
                </a:lnTo>
                <a:lnTo>
                  <a:pt x="461" y="683"/>
                </a:lnTo>
                <a:lnTo>
                  <a:pt x="462" y="683"/>
                </a:lnTo>
                <a:lnTo>
                  <a:pt x="464" y="683"/>
                </a:lnTo>
                <a:lnTo>
                  <a:pt x="465" y="681"/>
                </a:lnTo>
                <a:lnTo>
                  <a:pt x="465" y="681"/>
                </a:lnTo>
                <a:lnTo>
                  <a:pt x="464" y="678"/>
                </a:lnTo>
                <a:lnTo>
                  <a:pt x="465" y="676"/>
                </a:lnTo>
                <a:lnTo>
                  <a:pt x="465" y="675"/>
                </a:lnTo>
                <a:lnTo>
                  <a:pt x="465" y="674"/>
                </a:lnTo>
                <a:lnTo>
                  <a:pt x="465" y="674"/>
                </a:lnTo>
                <a:lnTo>
                  <a:pt x="464" y="674"/>
                </a:lnTo>
                <a:lnTo>
                  <a:pt x="462" y="673"/>
                </a:lnTo>
                <a:lnTo>
                  <a:pt x="462" y="672"/>
                </a:lnTo>
                <a:lnTo>
                  <a:pt x="462" y="672"/>
                </a:lnTo>
                <a:lnTo>
                  <a:pt x="465" y="672"/>
                </a:lnTo>
                <a:lnTo>
                  <a:pt x="465" y="671"/>
                </a:lnTo>
                <a:lnTo>
                  <a:pt x="465" y="670"/>
                </a:lnTo>
                <a:lnTo>
                  <a:pt x="465" y="669"/>
                </a:lnTo>
                <a:lnTo>
                  <a:pt x="464" y="669"/>
                </a:lnTo>
                <a:lnTo>
                  <a:pt x="463" y="669"/>
                </a:lnTo>
                <a:lnTo>
                  <a:pt x="462" y="669"/>
                </a:lnTo>
                <a:lnTo>
                  <a:pt x="462" y="670"/>
                </a:lnTo>
                <a:lnTo>
                  <a:pt x="461" y="671"/>
                </a:lnTo>
                <a:lnTo>
                  <a:pt x="461" y="670"/>
                </a:lnTo>
                <a:lnTo>
                  <a:pt x="461" y="669"/>
                </a:lnTo>
                <a:lnTo>
                  <a:pt x="460" y="669"/>
                </a:lnTo>
                <a:lnTo>
                  <a:pt x="458" y="670"/>
                </a:lnTo>
                <a:lnTo>
                  <a:pt x="456" y="672"/>
                </a:lnTo>
                <a:lnTo>
                  <a:pt x="456" y="672"/>
                </a:lnTo>
                <a:lnTo>
                  <a:pt x="455" y="671"/>
                </a:lnTo>
                <a:lnTo>
                  <a:pt x="454" y="670"/>
                </a:lnTo>
                <a:lnTo>
                  <a:pt x="168" y="671"/>
                </a:lnTo>
                <a:lnTo>
                  <a:pt x="161" y="654"/>
                </a:lnTo>
                <a:lnTo>
                  <a:pt x="146" y="639"/>
                </a:lnTo>
                <a:lnTo>
                  <a:pt x="115" y="630"/>
                </a:lnTo>
                <a:lnTo>
                  <a:pt x="49" y="625"/>
                </a:lnTo>
                <a:lnTo>
                  <a:pt x="14" y="611"/>
                </a:lnTo>
                <a:lnTo>
                  <a:pt x="0" y="590"/>
                </a:lnTo>
                <a:lnTo>
                  <a:pt x="1" y="581"/>
                </a:lnTo>
                <a:lnTo>
                  <a:pt x="8" y="572"/>
                </a:lnTo>
                <a:lnTo>
                  <a:pt x="37" y="559"/>
                </a:lnTo>
                <a:lnTo>
                  <a:pt x="95" y="526"/>
                </a:lnTo>
                <a:lnTo>
                  <a:pt x="104" y="498"/>
                </a:lnTo>
                <a:lnTo>
                  <a:pt x="96" y="475"/>
                </a:lnTo>
                <a:lnTo>
                  <a:pt x="95" y="447"/>
                </a:lnTo>
                <a:lnTo>
                  <a:pt x="97" y="434"/>
                </a:lnTo>
                <a:lnTo>
                  <a:pt x="110" y="415"/>
                </a:lnTo>
                <a:lnTo>
                  <a:pt x="121" y="407"/>
                </a:lnTo>
                <a:lnTo>
                  <a:pt x="146" y="393"/>
                </a:lnTo>
                <a:lnTo>
                  <a:pt x="153" y="368"/>
                </a:lnTo>
                <a:lnTo>
                  <a:pt x="152" y="340"/>
                </a:lnTo>
                <a:lnTo>
                  <a:pt x="141" y="317"/>
                </a:lnTo>
                <a:lnTo>
                  <a:pt x="131" y="293"/>
                </a:lnTo>
                <a:lnTo>
                  <a:pt x="136" y="268"/>
                </a:lnTo>
                <a:lnTo>
                  <a:pt x="146" y="250"/>
                </a:lnTo>
                <a:lnTo>
                  <a:pt x="199" y="203"/>
                </a:lnTo>
                <a:lnTo>
                  <a:pt x="240" y="148"/>
                </a:lnTo>
                <a:lnTo>
                  <a:pt x="274" y="131"/>
                </a:lnTo>
                <a:lnTo>
                  <a:pt x="280" y="128"/>
                </a:lnTo>
                <a:lnTo>
                  <a:pt x="336" y="92"/>
                </a:lnTo>
                <a:lnTo>
                  <a:pt x="371" y="80"/>
                </a:lnTo>
                <a:lnTo>
                  <a:pt x="414" y="38"/>
                </a:lnTo>
                <a:lnTo>
                  <a:pt x="421" y="27"/>
                </a:lnTo>
                <a:lnTo>
                  <a:pt x="437" y="25"/>
                </a:lnTo>
                <a:lnTo>
                  <a:pt x="473" y="11"/>
                </a:lnTo>
                <a:lnTo>
                  <a:pt x="497" y="4"/>
                </a:lnTo>
                <a:lnTo>
                  <a:pt x="513" y="0"/>
                </a:lnTo>
                <a:lnTo>
                  <a:pt x="568" y="14"/>
                </a:lnTo>
                <a:lnTo>
                  <a:pt x="583" y="34"/>
                </a:lnTo>
                <a:lnTo>
                  <a:pt x="606" y="72"/>
                </a:lnTo>
                <a:lnTo>
                  <a:pt x="627" y="87"/>
                </a:lnTo>
                <a:lnTo>
                  <a:pt x="661" y="105"/>
                </a:lnTo>
                <a:lnTo>
                  <a:pt x="685" y="129"/>
                </a:lnTo>
                <a:lnTo>
                  <a:pt x="721" y="147"/>
                </a:lnTo>
                <a:lnTo>
                  <a:pt x="751" y="155"/>
                </a:lnTo>
                <a:lnTo>
                  <a:pt x="769" y="144"/>
                </a:lnTo>
                <a:lnTo>
                  <a:pt x="774" y="128"/>
                </a:lnTo>
                <a:lnTo>
                  <a:pt x="776" y="96"/>
                </a:lnTo>
                <a:lnTo>
                  <a:pt x="797" y="105"/>
                </a:lnTo>
                <a:lnTo>
                  <a:pt x="838" y="149"/>
                </a:lnTo>
                <a:lnTo>
                  <a:pt x="849" y="161"/>
                </a:lnTo>
                <a:lnTo>
                  <a:pt x="863" y="181"/>
                </a:lnTo>
                <a:lnTo>
                  <a:pt x="893" y="202"/>
                </a:lnTo>
                <a:lnTo>
                  <a:pt x="907" y="218"/>
                </a:lnTo>
                <a:lnTo>
                  <a:pt x="920" y="245"/>
                </a:lnTo>
                <a:lnTo>
                  <a:pt x="942" y="262"/>
                </a:lnTo>
                <a:lnTo>
                  <a:pt x="962" y="271"/>
                </a:lnTo>
                <a:lnTo>
                  <a:pt x="979" y="263"/>
                </a:lnTo>
                <a:lnTo>
                  <a:pt x="1001" y="253"/>
                </a:lnTo>
                <a:lnTo>
                  <a:pt x="1005" y="226"/>
                </a:lnTo>
                <a:lnTo>
                  <a:pt x="996" y="215"/>
                </a:lnTo>
                <a:close/>
              </a:path>
            </a:pathLst>
          </a:custGeom>
          <a:solidFill>
            <a:srgbClr val="FF9900"/>
          </a:solidFill>
          <a:ln w="9525">
            <a:noFill/>
            <a:round/>
            <a:headEnd/>
            <a:tailEnd/>
          </a:ln>
        </p:spPr>
        <p:txBody>
          <a:bodyPr/>
          <a:lstStyle/>
          <a:p>
            <a:endParaRPr lang="en-US"/>
          </a:p>
        </p:txBody>
      </p:sp>
      <p:sp>
        <p:nvSpPr>
          <p:cNvPr id="15" name="Freeform 19"/>
          <p:cNvSpPr>
            <a:spLocks/>
          </p:cNvSpPr>
          <p:nvPr/>
        </p:nvSpPr>
        <p:spPr bwMode="auto">
          <a:xfrm>
            <a:off x="7423150" y="5356225"/>
            <a:ext cx="1033462" cy="788988"/>
          </a:xfrm>
          <a:custGeom>
            <a:avLst/>
            <a:gdLst/>
            <a:ahLst/>
            <a:cxnLst>
              <a:cxn ang="0">
                <a:pos x="643" y="405"/>
              </a:cxn>
              <a:cxn ang="0">
                <a:pos x="619" y="415"/>
              </a:cxn>
              <a:cxn ang="0">
                <a:pos x="598" y="412"/>
              </a:cxn>
              <a:cxn ang="0">
                <a:pos x="573" y="400"/>
              </a:cxn>
              <a:cxn ang="0">
                <a:pos x="537" y="397"/>
              </a:cxn>
              <a:cxn ang="0">
                <a:pos x="483" y="398"/>
              </a:cxn>
              <a:cxn ang="0">
                <a:pos x="469" y="385"/>
              </a:cxn>
              <a:cxn ang="0">
                <a:pos x="478" y="384"/>
              </a:cxn>
              <a:cxn ang="0">
                <a:pos x="480" y="380"/>
              </a:cxn>
              <a:cxn ang="0">
                <a:pos x="469" y="380"/>
              </a:cxn>
              <a:cxn ang="0">
                <a:pos x="453" y="367"/>
              </a:cxn>
              <a:cxn ang="0">
                <a:pos x="445" y="359"/>
              </a:cxn>
              <a:cxn ang="0">
                <a:pos x="429" y="367"/>
              </a:cxn>
              <a:cxn ang="0">
                <a:pos x="432" y="371"/>
              </a:cxn>
              <a:cxn ang="0">
                <a:pos x="441" y="382"/>
              </a:cxn>
              <a:cxn ang="0">
                <a:pos x="414" y="380"/>
              </a:cxn>
              <a:cxn ang="0">
                <a:pos x="361" y="388"/>
              </a:cxn>
              <a:cxn ang="0">
                <a:pos x="291" y="414"/>
              </a:cxn>
              <a:cxn ang="0">
                <a:pos x="238" y="440"/>
              </a:cxn>
              <a:cxn ang="0">
                <a:pos x="188" y="454"/>
              </a:cxn>
              <a:cxn ang="0">
                <a:pos x="181" y="472"/>
              </a:cxn>
              <a:cxn ang="0">
                <a:pos x="173" y="481"/>
              </a:cxn>
              <a:cxn ang="0">
                <a:pos x="173" y="492"/>
              </a:cxn>
              <a:cxn ang="0">
                <a:pos x="158" y="487"/>
              </a:cxn>
              <a:cxn ang="0">
                <a:pos x="140" y="492"/>
              </a:cxn>
              <a:cxn ang="0">
                <a:pos x="124" y="491"/>
              </a:cxn>
              <a:cxn ang="0">
                <a:pos x="105" y="476"/>
              </a:cxn>
              <a:cxn ang="0">
                <a:pos x="93" y="457"/>
              </a:cxn>
              <a:cxn ang="0">
                <a:pos x="89" y="440"/>
              </a:cxn>
              <a:cxn ang="0">
                <a:pos x="89" y="427"/>
              </a:cxn>
              <a:cxn ang="0">
                <a:pos x="91" y="419"/>
              </a:cxn>
              <a:cxn ang="0">
                <a:pos x="89" y="408"/>
              </a:cxn>
              <a:cxn ang="0">
                <a:pos x="81" y="402"/>
              </a:cxn>
              <a:cxn ang="0">
                <a:pos x="78" y="395"/>
              </a:cxn>
              <a:cxn ang="0">
                <a:pos x="72" y="386"/>
              </a:cxn>
              <a:cxn ang="0">
                <a:pos x="67" y="373"/>
              </a:cxn>
              <a:cxn ang="0">
                <a:pos x="69" y="366"/>
              </a:cxn>
              <a:cxn ang="0">
                <a:pos x="65" y="351"/>
              </a:cxn>
              <a:cxn ang="0">
                <a:pos x="57" y="343"/>
              </a:cxn>
              <a:cxn ang="0">
                <a:pos x="50" y="335"/>
              </a:cxn>
              <a:cxn ang="0">
                <a:pos x="45" y="330"/>
              </a:cxn>
              <a:cxn ang="0">
                <a:pos x="40" y="328"/>
              </a:cxn>
              <a:cxn ang="0">
                <a:pos x="35" y="324"/>
              </a:cxn>
              <a:cxn ang="0">
                <a:pos x="32" y="320"/>
              </a:cxn>
              <a:cxn ang="0">
                <a:pos x="27" y="316"/>
              </a:cxn>
              <a:cxn ang="0">
                <a:pos x="24" y="308"/>
              </a:cxn>
              <a:cxn ang="0">
                <a:pos x="13" y="301"/>
              </a:cxn>
              <a:cxn ang="0">
                <a:pos x="17" y="297"/>
              </a:cxn>
              <a:cxn ang="0">
                <a:pos x="18" y="294"/>
              </a:cxn>
              <a:cxn ang="0">
                <a:pos x="17" y="290"/>
              </a:cxn>
              <a:cxn ang="0">
                <a:pos x="7" y="281"/>
              </a:cxn>
              <a:cxn ang="0">
                <a:pos x="5" y="277"/>
              </a:cxn>
              <a:cxn ang="0">
                <a:pos x="7" y="271"/>
              </a:cxn>
              <a:cxn ang="0">
                <a:pos x="1" y="265"/>
              </a:cxn>
              <a:cxn ang="0">
                <a:pos x="69" y="255"/>
              </a:cxn>
              <a:cxn ang="0">
                <a:pos x="279" y="300"/>
              </a:cxn>
              <a:cxn ang="0">
                <a:pos x="456" y="263"/>
              </a:cxn>
              <a:cxn ang="0">
                <a:pos x="406" y="73"/>
              </a:cxn>
              <a:cxn ang="0">
                <a:pos x="534" y="133"/>
              </a:cxn>
            </a:cxnLst>
            <a:rect l="0" t="0" r="r" b="b"/>
            <a:pathLst>
              <a:path w="651" h="497">
                <a:moveTo>
                  <a:pt x="643" y="263"/>
                </a:moveTo>
                <a:lnTo>
                  <a:pt x="643" y="264"/>
                </a:lnTo>
                <a:lnTo>
                  <a:pt x="644" y="278"/>
                </a:lnTo>
                <a:lnTo>
                  <a:pt x="645" y="295"/>
                </a:lnTo>
                <a:lnTo>
                  <a:pt x="645" y="304"/>
                </a:lnTo>
                <a:lnTo>
                  <a:pt x="648" y="343"/>
                </a:lnTo>
                <a:lnTo>
                  <a:pt x="648" y="356"/>
                </a:lnTo>
                <a:lnTo>
                  <a:pt x="650" y="387"/>
                </a:lnTo>
                <a:lnTo>
                  <a:pt x="651" y="401"/>
                </a:lnTo>
                <a:lnTo>
                  <a:pt x="650" y="402"/>
                </a:lnTo>
                <a:lnTo>
                  <a:pt x="648" y="404"/>
                </a:lnTo>
                <a:lnTo>
                  <a:pt x="646" y="405"/>
                </a:lnTo>
                <a:lnTo>
                  <a:pt x="645" y="405"/>
                </a:lnTo>
                <a:lnTo>
                  <a:pt x="643" y="405"/>
                </a:lnTo>
                <a:lnTo>
                  <a:pt x="643" y="405"/>
                </a:lnTo>
                <a:lnTo>
                  <a:pt x="643" y="404"/>
                </a:lnTo>
                <a:lnTo>
                  <a:pt x="639" y="399"/>
                </a:lnTo>
                <a:lnTo>
                  <a:pt x="638" y="399"/>
                </a:lnTo>
                <a:lnTo>
                  <a:pt x="637" y="399"/>
                </a:lnTo>
                <a:lnTo>
                  <a:pt x="636" y="399"/>
                </a:lnTo>
                <a:lnTo>
                  <a:pt x="633" y="399"/>
                </a:lnTo>
                <a:lnTo>
                  <a:pt x="627" y="403"/>
                </a:lnTo>
                <a:lnTo>
                  <a:pt x="627" y="406"/>
                </a:lnTo>
                <a:lnTo>
                  <a:pt x="628" y="407"/>
                </a:lnTo>
                <a:lnTo>
                  <a:pt x="625" y="410"/>
                </a:lnTo>
                <a:lnTo>
                  <a:pt x="624" y="413"/>
                </a:lnTo>
                <a:lnTo>
                  <a:pt x="620" y="414"/>
                </a:lnTo>
                <a:lnTo>
                  <a:pt x="619" y="415"/>
                </a:lnTo>
                <a:lnTo>
                  <a:pt x="615" y="417"/>
                </a:lnTo>
                <a:lnTo>
                  <a:pt x="612" y="418"/>
                </a:lnTo>
                <a:lnTo>
                  <a:pt x="610" y="417"/>
                </a:lnTo>
                <a:lnTo>
                  <a:pt x="609" y="418"/>
                </a:lnTo>
                <a:lnTo>
                  <a:pt x="606" y="417"/>
                </a:lnTo>
                <a:lnTo>
                  <a:pt x="605" y="417"/>
                </a:lnTo>
                <a:lnTo>
                  <a:pt x="605" y="418"/>
                </a:lnTo>
                <a:lnTo>
                  <a:pt x="604" y="417"/>
                </a:lnTo>
                <a:lnTo>
                  <a:pt x="602" y="417"/>
                </a:lnTo>
                <a:lnTo>
                  <a:pt x="601" y="416"/>
                </a:lnTo>
                <a:lnTo>
                  <a:pt x="600" y="413"/>
                </a:lnTo>
                <a:lnTo>
                  <a:pt x="599" y="413"/>
                </a:lnTo>
                <a:lnTo>
                  <a:pt x="598" y="413"/>
                </a:lnTo>
                <a:lnTo>
                  <a:pt x="598" y="412"/>
                </a:lnTo>
                <a:lnTo>
                  <a:pt x="598" y="411"/>
                </a:lnTo>
                <a:lnTo>
                  <a:pt x="596" y="409"/>
                </a:lnTo>
                <a:lnTo>
                  <a:pt x="593" y="407"/>
                </a:lnTo>
                <a:lnTo>
                  <a:pt x="586" y="405"/>
                </a:lnTo>
                <a:lnTo>
                  <a:pt x="583" y="405"/>
                </a:lnTo>
                <a:lnTo>
                  <a:pt x="578" y="405"/>
                </a:lnTo>
                <a:lnTo>
                  <a:pt x="575" y="405"/>
                </a:lnTo>
                <a:lnTo>
                  <a:pt x="574" y="404"/>
                </a:lnTo>
                <a:lnTo>
                  <a:pt x="573" y="404"/>
                </a:lnTo>
                <a:lnTo>
                  <a:pt x="573" y="403"/>
                </a:lnTo>
                <a:lnTo>
                  <a:pt x="573" y="402"/>
                </a:lnTo>
                <a:lnTo>
                  <a:pt x="574" y="402"/>
                </a:lnTo>
                <a:lnTo>
                  <a:pt x="573" y="401"/>
                </a:lnTo>
                <a:lnTo>
                  <a:pt x="573" y="400"/>
                </a:lnTo>
                <a:lnTo>
                  <a:pt x="574" y="399"/>
                </a:lnTo>
                <a:lnTo>
                  <a:pt x="574" y="398"/>
                </a:lnTo>
                <a:lnTo>
                  <a:pt x="573" y="395"/>
                </a:lnTo>
                <a:lnTo>
                  <a:pt x="574" y="392"/>
                </a:lnTo>
                <a:lnTo>
                  <a:pt x="575" y="390"/>
                </a:lnTo>
                <a:lnTo>
                  <a:pt x="572" y="390"/>
                </a:lnTo>
                <a:lnTo>
                  <a:pt x="553" y="385"/>
                </a:lnTo>
                <a:lnTo>
                  <a:pt x="553" y="390"/>
                </a:lnTo>
                <a:lnTo>
                  <a:pt x="551" y="390"/>
                </a:lnTo>
                <a:lnTo>
                  <a:pt x="549" y="390"/>
                </a:lnTo>
                <a:lnTo>
                  <a:pt x="548" y="392"/>
                </a:lnTo>
                <a:lnTo>
                  <a:pt x="544" y="394"/>
                </a:lnTo>
                <a:lnTo>
                  <a:pt x="540" y="398"/>
                </a:lnTo>
                <a:lnTo>
                  <a:pt x="537" y="397"/>
                </a:lnTo>
                <a:lnTo>
                  <a:pt x="532" y="397"/>
                </a:lnTo>
                <a:lnTo>
                  <a:pt x="528" y="396"/>
                </a:lnTo>
                <a:lnTo>
                  <a:pt x="528" y="397"/>
                </a:lnTo>
                <a:lnTo>
                  <a:pt x="525" y="398"/>
                </a:lnTo>
                <a:lnTo>
                  <a:pt x="521" y="399"/>
                </a:lnTo>
                <a:lnTo>
                  <a:pt x="518" y="402"/>
                </a:lnTo>
                <a:lnTo>
                  <a:pt x="514" y="405"/>
                </a:lnTo>
                <a:lnTo>
                  <a:pt x="511" y="406"/>
                </a:lnTo>
                <a:lnTo>
                  <a:pt x="507" y="407"/>
                </a:lnTo>
                <a:lnTo>
                  <a:pt x="501" y="407"/>
                </a:lnTo>
                <a:lnTo>
                  <a:pt x="495" y="405"/>
                </a:lnTo>
                <a:lnTo>
                  <a:pt x="490" y="403"/>
                </a:lnTo>
                <a:lnTo>
                  <a:pt x="487" y="401"/>
                </a:lnTo>
                <a:lnTo>
                  <a:pt x="483" y="398"/>
                </a:lnTo>
                <a:lnTo>
                  <a:pt x="479" y="394"/>
                </a:lnTo>
                <a:lnTo>
                  <a:pt x="477" y="393"/>
                </a:lnTo>
                <a:lnTo>
                  <a:pt x="470" y="389"/>
                </a:lnTo>
                <a:lnTo>
                  <a:pt x="465" y="387"/>
                </a:lnTo>
                <a:lnTo>
                  <a:pt x="463" y="385"/>
                </a:lnTo>
                <a:lnTo>
                  <a:pt x="461" y="385"/>
                </a:lnTo>
                <a:lnTo>
                  <a:pt x="461" y="384"/>
                </a:lnTo>
                <a:lnTo>
                  <a:pt x="461" y="383"/>
                </a:lnTo>
                <a:lnTo>
                  <a:pt x="461" y="384"/>
                </a:lnTo>
                <a:lnTo>
                  <a:pt x="462" y="384"/>
                </a:lnTo>
                <a:lnTo>
                  <a:pt x="464" y="385"/>
                </a:lnTo>
                <a:lnTo>
                  <a:pt x="466" y="385"/>
                </a:lnTo>
                <a:lnTo>
                  <a:pt x="468" y="385"/>
                </a:lnTo>
                <a:lnTo>
                  <a:pt x="469" y="385"/>
                </a:lnTo>
                <a:lnTo>
                  <a:pt x="470" y="385"/>
                </a:lnTo>
                <a:lnTo>
                  <a:pt x="472" y="385"/>
                </a:lnTo>
                <a:lnTo>
                  <a:pt x="474" y="385"/>
                </a:lnTo>
                <a:lnTo>
                  <a:pt x="474" y="386"/>
                </a:lnTo>
                <a:lnTo>
                  <a:pt x="475" y="387"/>
                </a:lnTo>
                <a:lnTo>
                  <a:pt x="475" y="388"/>
                </a:lnTo>
                <a:lnTo>
                  <a:pt x="478" y="387"/>
                </a:lnTo>
                <a:lnTo>
                  <a:pt x="479" y="386"/>
                </a:lnTo>
                <a:lnTo>
                  <a:pt x="480" y="386"/>
                </a:lnTo>
                <a:lnTo>
                  <a:pt x="479" y="386"/>
                </a:lnTo>
                <a:lnTo>
                  <a:pt x="478" y="385"/>
                </a:lnTo>
                <a:lnTo>
                  <a:pt x="478" y="385"/>
                </a:lnTo>
                <a:lnTo>
                  <a:pt x="479" y="384"/>
                </a:lnTo>
                <a:lnTo>
                  <a:pt x="478" y="384"/>
                </a:lnTo>
                <a:lnTo>
                  <a:pt x="479" y="383"/>
                </a:lnTo>
                <a:lnTo>
                  <a:pt x="479" y="382"/>
                </a:lnTo>
                <a:lnTo>
                  <a:pt x="478" y="381"/>
                </a:lnTo>
                <a:lnTo>
                  <a:pt x="479" y="381"/>
                </a:lnTo>
                <a:lnTo>
                  <a:pt x="480" y="382"/>
                </a:lnTo>
                <a:lnTo>
                  <a:pt x="481" y="382"/>
                </a:lnTo>
                <a:lnTo>
                  <a:pt x="482" y="381"/>
                </a:lnTo>
                <a:lnTo>
                  <a:pt x="482" y="380"/>
                </a:lnTo>
                <a:lnTo>
                  <a:pt x="482" y="380"/>
                </a:lnTo>
                <a:lnTo>
                  <a:pt x="483" y="379"/>
                </a:lnTo>
                <a:lnTo>
                  <a:pt x="482" y="379"/>
                </a:lnTo>
                <a:lnTo>
                  <a:pt x="481" y="380"/>
                </a:lnTo>
                <a:lnTo>
                  <a:pt x="481" y="381"/>
                </a:lnTo>
                <a:lnTo>
                  <a:pt x="480" y="380"/>
                </a:lnTo>
                <a:lnTo>
                  <a:pt x="478" y="380"/>
                </a:lnTo>
                <a:lnTo>
                  <a:pt x="478" y="380"/>
                </a:lnTo>
                <a:lnTo>
                  <a:pt x="477" y="381"/>
                </a:lnTo>
                <a:lnTo>
                  <a:pt x="477" y="382"/>
                </a:lnTo>
                <a:lnTo>
                  <a:pt x="478" y="382"/>
                </a:lnTo>
                <a:lnTo>
                  <a:pt x="477" y="383"/>
                </a:lnTo>
                <a:lnTo>
                  <a:pt x="478" y="384"/>
                </a:lnTo>
                <a:lnTo>
                  <a:pt x="478" y="385"/>
                </a:lnTo>
                <a:lnTo>
                  <a:pt x="475" y="385"/>
                </a:lnTo>
                <a:lnTo>
                  <a:pt x="474" y="384"/>
                </a:lnTo>
                <a:lnTo>
                  <a:pt x="472" y="384"/>
                </a:lnTo>
                <a:lnTo>
                  <a:pt x="471" y="383"/>
                </a:lnTo>
                <a:lnTo>
                  <a:pt x="469" y="380"/>
                </a:lnTo>
                <a:lnTo>
                  <a:pt x="469" y="380"/>
                </a:lnTo>
                <a:lnTo>
                  <a:pt x="467" y="381"/>
                </a:lnTo>
                <a:lnTo>
                  <a:pt x="464" y="381"/>
                </a:lnTo>
                <a:lnTo>
                  <a:pt x="462" y="380"/>
                </a:lnTo>
                <a:lnTo>
                  <a:pt x="456" y="376"/>
                </a:lnTo>
                <a:lnTo>
                  <a:pt x="454" y="375"/>
                </a:lnTo>
                <a:lnTo>
                  <a:pt x="448" y="372"/>
                </a:lnTo>
                <a:lnTo>
                  <a:pt x="446" y="367"/>
                </a:lnTo>
                <a:lnTo>
                  <a:pt x="442" y="365"/>
                </a:lnTo>
                <a:lnTo>
                  <a:pt x="443" y="364"/>
                </a:lnTo>
                <a:lnTo>
                  <a:pt x="445" y="364"/>
                </a:lnTo>
                <a:lnTo>
                  <a:pt x="446" y="365"/>
                </a:lnTo>
                <a:lnTo>
                  <a:pt x="447" y="366"/>
                </a:lnTo>
                <a:lnTo>
                  <a:pt x="450" y="366"/>
                </a:lnTo>
                <a:lnTo>
                  <a:pt x="453" y="367"/>
                </a:lnTo>
                <a:lnTo>
                  <a:pt x="454" y="366"/>
                </a:lnTo>
                <a:lnTo>
                  <a:pt x="454" y="366"/>
                </a:lnTo>
                <a:lnTo>
                  <a:pt x="453" y="366"/>
                </a:lnTo>
                <a:lnTo>
                  <a:pt x="451" y="366"/>
                </a:lnTo>
                <a:lnTo>
                  <a:pt x="451" y="365"/>
                </a:lnTo>
                <a:lnTo>
                  <a:pt x="450" y="366"/>
                </a:lnTo>
                <a:lnTo>
                  <a:pt x="450" y="365"/>
                </a:lnTo>
                <a:lnTo>
                  <a:pt x="449" y="364"/>
                </a:lnTo>
                <a:lnTo>
                  <a:pt x="448" y="363"/>
                </a:lnTo>
                <a:lnTo>
                  <a:pt x="447" y="363"/>
                </a:lnTo>
                <a:lnTo>
                  <a:pt x="446" y="362"/>
                </a:lnTo>
                <a:lnTo>
                  <a:pt x="445" y="361"/>
                </a:lnTo>
                <a:lnTo>
                  <a:pt x="445" y="360"/>
                </a:lnTo>
                <a:lnTo>
                  <a:pt x="445" y="359"/>
                </a:lnTo>
                <a:lnTo>
                  <a:pt x="444" y="360"/>
                </a:lnTo>
                <a:lnTo>
                  <a:pt x="443" y="361"/>
                </a:lnTo>
                <a:lnTo>
                  <a:pt x="439" y="361"/>
                </a:lnTo>
                <a:lnTo>
                  <a:pt x="437" y="363"/>
                </a:lnTo>
                <a:lnTo>
                  <a:pt x="436" y="363"/>
                </a:lnTo>
                <a:lnTo>
                  <a:pt x="435" y="364"/>
                </a:lnTo>
                <a:lnTo>
                  <a:pt x="433" y="363"/>
                </a:lnTo>
                <a:lnTo>
                  <a:pt x="431" y="366"/>
                </a:lnTo>
                <a:lnTo>
                  <a:pt x="431" y="366"/>
                </a:lnTo>
                <a:lnTo>
                  <a:pt x="431" y="365"/>
                </a:lnTo>
                <a:lnTo>
                  <a:pt x="429" y="364"/>
                </a:lnTo>
                <a:lnTo>
                  <a:pt x="429" y="363"/>
                </a:lnTo>
                <a:lnTo>
                  <a:pt x="429" y="366"/>
                </a:lnTo>
                <a:lnTo>
                  <a:pt x="429" y="367"/>
                </a:lnTo>
                <a:lnTo>
                  <a:pt x="429" y="368"/>
                </a:lnTo>
                <a:lnTo>
                  <a:pt x="427" y="369"/>
                </a:lnTo>
                <a:lnTo>
                  <a:pt x="425" y="367"/>
                </a:lnTo>
                <a:lnTo>
                  <a:pt x="422" y="366"/>
                </a:lnTo>
                <a:lnTo>
                  <a:pt x="420" y="364"/>
                </a:lnTo>
                <a:lnTo>
                  <a:pt x="421" y="371"/>
                </a:lnTo>
                <a:lnTo>
                  <a:pt x="422" y="370"/>
                </a:lnTo>
                <a:lnTo>
                  <a:pt x="425" y="370"/>
                </a:lnTo>
                <a:lnTo>
                  <a:pt x="426" y="370"/>
                </a:lnTo>
                <a:lnTo>
                  <a:pt x="427" y="371"/>
                </a:lnTo>
                <a:lnTo>
                  <a:pt x="428" y="371"/>
                </a:lnTo>
                <a:lnTo>
                  <a:pt x="428" y="370"/>
                </a:lnTo>
                <a:lnTo>
                  <a:pt x="429" y="370"/>
                </a:lnTo>
                <a:lnTo>
                  <a:pt x="432" y="371"/>
                </a:lnTo>
                <a:lnTo>
                  <a:pt x="431" y="372"/>
                </a:lnTo>
                <a:lnTo>
                  <a:pt x="433" y="373"/>
                </a:lnTo>
                <a:lnTo>
                  <a:pt x="434" y="373"/>
                </a:lnTo>
                <a:lnTo>
                  <a:pt x="435" y="372"/>
                </a:lnTo>
                <a:lnTo>
                  <a:pt x="436" y="372"/>
                </a:lnTo>
                <a:lnTo>
                  <a:pt x="436" y="372"/>
                </a:lnTo>
                <a:lnTo>
                  <a:pt x="438" y="373"/>
                </a:lnTo>
                <a:lnTo>
                  <a:pt x="440" y="374"/>
                </a:lnTo>
                <a:lnTo>
                  <a:pt x="440" y="375"/>
                </a:lnTo>
                <a:lnTo>
                  <a:pt x="440" y="378"/>
                </a:lnTo>
                <a:lnTo>
                  <a:pt x="439" y="378"/>
                </a:lnTo>
                <a:lnTo>
                  <a:pt x="441" y="380"/>
                </a:lnTo>
                <a:lnTo>
                  <a:pt x="441" y="380"/>
                </a:lnTo>
                <a:lnTo>
                  <a:pt x="441" y="382"/>
                </a:lnTo>
                <a:lnTo>
                  <a:pt x="440" y="382"/>
                </a:lnTo>
                <a:lnTo>
                  <a:pt x="439" y="382"/>
                </a:lnTo>
                <a:lnTo>
                  <a:pt x="439" y="381"/>
                </a:lnTo>
                <a:lnTo>
                  <a:pt x="438" y="381"/>
                </a:lnTo>
                <a:lnTo>
                  <a:pt x="438" y="382"/>
                </a:lnTo>
                <a:lnTo>
                  <a:pt x="437" y="382"/>
                </a:lnTo>
                <a:lnTo>
                  <a:pt x="434" y="381"/>
                </a:lnTo>
                <a:lnTo>
                  <a:pt x="431" y="380"/>
                </a:lnTo>
                <a:lnTo>
                  <a:pt x="428" y="381"/>
                </a:lnTo>
                <a:lnTo>
                  <a:pt x="425" y="380"/>
                </a:lnTo>
                <a:lnTo>
                  <a:pt x="422" y="380"/>
                </a:lnTo>
                <a:lnTo>
                  <a:pt x="419" y="380"/>
                </a:lnTo>
                <a:lnTo>
                  <a:pt x="417" y="380"/>
                </a:lnTo>
                <a:lnTo>
                  <a:pt x="414" y="380"/>
                </a:lnTo>
                <a:lnTo>
                  <a:pt x="412" y="380"/>
                </a:lnTo>
                <a:lnTo>
                  <a:pt x="406" y="381"/>
                </a:lnTo>
                <a:lnTo>
                  <a:pt x="404" y="381"/>
                </a:lnTo>
                <a:lnTo>
                  <a:pt x="401" y="381"/>
                </a:lnTo>
                <a:lnTo>
                  <a:pt x="396" y="382"/>
                </a:lnTo>
                <a:lnTo>
                  <a:pt x="389" y="382"/>
                </a:lnTo>
                <a:lnTo>
                  <a:pt x="385" y="383"/>
                </a:lnTo>
                <a:lnTo>
                  <a:pt x="380" y="384"/>
                </a:lnTo>
                <a:lnTo>
                  <a:pt x="380" y="384"/>
                </a:lnTo>
                <a:lnTo>
                  <a:pt x="375" y="385"/>
                </a:lnTo>
                <a:lnTo>
                  <a:pt x="369" y="386"/>
                </a:lnTo>
                <a:lnTo>
                  <a:pt x="366" y="387"/>
                </a:lnTo>
                <a:lnTo>
                  <a:pt x="361" y="388"/>
                </a:lnTo>
                <a:lnTo>
                  <a:pt x="361" y="388"/>
                </a:lnTo>
                <a:lnTo>
                  <a:pt x="361" y="389"/>
                </a:lnTo>
                <a:lnTo>
                  <a:pt x="359" y="389"/>
                </a:lnTo>
                <a:lnTo>
                  <a:pt x="357" y="389"/>
                </a:lnTo>
                <a:lnTo>
                  <a:pt x="356" y="389"/>
                </a:lnTo>
                <a:lnTo>
                  <a:pt x="356" y="389"/>
                </a:lnTo>
                <a:lnTo>
                  <a:pt x="354" y="389"/>
                </a:lnTo>
                <a:lnTo>
                  <a:pt x="354" y="397"/>
                </a:lnTo>
                <a:lnTo>
                  <a:pt x="338" y="403"/>
                </a:lnTo>
                <a:lnTo>
                  <a:pt x="328" y="406"/>
                </a:lnTo>
                <a:lnTo>
                  <a:pt x="323" y="408"/>
                </a:lnTo>
                <a:lnTo>
                  <a:pt x="320" y="402"/>
                </a:lnTo>
                <a:lnTo>
                  <a:pt x="312" y="407"/>
                </a:lnTo>
                <a:lnTo>
                  <a:pt x="309" y="408"/>
                </a:lnTo>
                <a:lnTo>
                  <a:pt x="291" y="414"/>
                </a:lnTo>
                <a:lnTo>
                  <a:pt x="291" y="422"/>
                </a:lnTo>
                <a:lnTo>
                  <a:pt x="274" y="429"/>
                </a:lnTo>
                <a:lnTo>
                  <a:pt x="253" y="439"/>
                </a:lnTo>
                <a:lnTo>
                  <a:pt x="250" y="428"/>
                </a:lnTo>
                <a:lnTo>
                  <a:pt x="248" y="429"/>
                </a:lnTo>
                <a:lnTo>
                  <a:pt x="244" y="429"/>
                </a:lnTo>
                <a:lnTo>
                  <a:pt x="244" y="428"/>
                </a:lnTo>
                <a:lnTo>
                  <a:pt x="243" y="427"/>
                </a:lnTo>
                <a:lnTo>
                  <a:pt x="244" y="427"/>
                </a:lnTo>
                <a:lnTo>
                  <a:pt x="243" y="427"/>
                </a:lnTo>
                <a:lnTo>
                  <a:pt x="244" y="427"/>
                </a:lnTo>
                <a:lnTo>
                  <a:pt x="244" y="426"/>
                </a:lnTo>
                <a:lnTo>
                  <a:pt x="237" y="426"/>
                </a:lnTo>
                <a:lnTo>
                  <a:pt x="238" y="440"/>
                </a:lnTo>
                <a:lnTo>
                  <a:pt x="238" y="462"/>
                </a:lnTo>
                <a:lnTo>
                  <a:pt x="232" y="452"/>
                </a:lnTo>
                <a:lnTo>
                  <a:pt x="229" y="449"/>
                </a:lnTo>
                <a:lnTo>
                  <a:pt x="226" y="444"/>
                </a:lnTo>
                <a:lnTo>
                  <a:pt x="224" y="440"/>
                </a:lnTo>
                <a:lnTo>
                  <a:pt x="219" y="443"/>
                </a:lnTo>
                <a:lnTo>
                  <a:pt x="212" y="447"/>
                </a:lnTo>
                <a:lnTo>
                  <a:pt x="206" y="452"/>
                </a:lnTo>
                <a:lnTo>
                  <a:pt x="206" y="452"/>
                </a:lnTo>
                <a:lnTo>
                  <a:pt x="201" y="454"/>
                </a:lnTo>
                <a:lnTo>
                  <a:pt x="198" y="455"/>
                </a:lnTo>
                <a:lnTo>
                  <a:pt x="197" y="450"/>
                </a:lnTo>
                <a:lnTo>
                  <a:pt x="190" y="453"/>
                </a:lnTo>
                <a:lnTo>
                  <a:pt x="188" y="454"/>
                </a:lnTo>
                <a:lnTo>
                  <a:pt x="187" y="454"/>
                </a:lnTo>
                <a:lnTo>
                  <a:pt x="186" y="455"/>
                </a:lnTo>
                <a:lnTo>
                  <a:pt x="185" y="458"/>
                </a:lnTo>
                <a:lnTo>
                  <a:pt x="184" y="460"/>
                </a:lnTo>
                <a:lnTo>
                  <a:pt x="184" y="463"/>
                </a:lnTo>
                <a:lnTo>
                  <a:pt x="186" y="464"/>
                </a:lnTo>
                <a:lnTo>
                  <a:pt x="186" y="464"/>
                </a:lnTo>
                <a:lnTo>
                  <a:pt x="187" y="466"/>
                </a:lnTo>
                <a:lnTo>
                  <a:pt x="186" y="468"/>
                </a:lnTo>
                <a:lnTo>
                  <a:pt x="185" y="469"/>
                </a:lnTo>
                <a:lnTo>
                  <a:pt x="183" y="469"/>
                </a:lnTo>
                <a:lnTo>
                  <a:pt x="182" y="470"/>
                </a:lnTo>
                <a:lnTo>
                  <a:pt x="182" y="470"/>
                </a:lnTo>
                <a:lnTo>
                  <a:pt x="181" y="472"/>
                </a:lnTo>
                <a:lnTo>
                  <a:pt x="181" y="473"/>
                </a:lnTo>
                <a:lnTo>
                  <a:pt x="180" y="473"/>
                </a:lnTo>
                <a:lnTo>
                  <a:pt x="179" y="474"/>
                </a:lnTo>
                <a:lnTo>
                  <a:pt x="179" y="474"/>
                </a:lnTo>
                <a:lnTo>
                  <a:pt x="178" y="475"/>
                </a:lnTo>
                <a:lnTo>
                  <a:pt x="178" y="476"/>
                </a:lnTo>
                <a:lnTo>
                  <a:pt x="178" y="477"/>
                </a:lnTo>
                <a:lnTo>
                  <a:pt x="177" y="477"/>
                </a:lnTo>
                <a:lnTo>
                  <a:pt x="177" y="478"/>
                </a:lnTo>
                <a:lnTo>
                  <a:pt x="176" y="477"/>
                </a:lnTo>
                <a:lnTo>
                  <a:pt x="176" y="478"/>
                </a:lnTo>
                <a:lnTo>
                  <a:pt x="175" y="478"/>
                </a:lnTo>
                <a:lnTo>
                  <a:pt x="174" y="480"/>
                </a:lnTo>
                <a:lnTo>
                  <a:pt x="173" y="481"/>
                </a:lnTo>
                <a:lnTo>
                  <a:pt x="173" y="482"/>
                </a:lnTo>
                <a:lnTo>
                  <a:pt x="173" y="483"/>
                </a:lnTo>
                <a:lnTo>
                  <a:pt x="174" y="485"/>
                </a:lnTo>
                <a:lnTo>
                  <a:pt x="173" y="486"/>
                </a:lnTo>
                <a:lnTo>
                  <a:pt x="174" y="486"/>
                </a:lnTo>
                <a:lnTo>
                  <a:pt x="174" y="487"/>
                </a:lnTo>
                <a:lnTo>
                  <a:pt x="175" y="488"/>
                </a:lnTo>
                <a:lnTo>
                  <a:pt x="175" y="488"/>
                </a:lnTo>
                <a:lnTo>
                  <a:pt x="176" y="489"/>
                </a:lnTo>
                <a:lnTo>
                  <a:pt x="175" y="490"/>
                </a:lnTo>
                <a:lnTo>
                  <a:pt x="174" y="490"/>
                </a:lnTo>
                <a:lnTo>
                  <a:pt x="174" y="491"/>
                </a:lnTo>
                <a:lnTo>
                  <a:pt x="173" y="491"/>
                </a:lnTo>
                <a:lnTo>
                  <a:pt x="173" y="492"/>
                </a:lnTo>
                <a:lnTo>
                  <a:pt x="172" y="492"/>
                </a:lnTo>
                <a:lnTo>
                  <a:pt x="171" y="492"/>
                </a:lnTo>
                <a:lnTo>
                  <a:pt x="170" y="493"/>
                </a:lnTo>
                <a:lnTo>
                  <a:pt x="169" y="493"/>
                </a:lnTo>
                <a:lnTo>
                  <a:pt x="169" y="494"/>
                </a:lnTo>
                <a:lnTo>
                  <a:pt x="168" y="496"/>
                </a:lnTo>
                <a:lnTo>
                  <a:pt x="168" y="497"/>
                </a:lnTo>
                <a:lnTo>
                  <a:pt x="167" y="497"/>
                </a:lnTo>
                <a:lnTo>
                  <a:pt x="165" y="496"/>
                </a:lnTo>
                <a:lnTo>
                  <a:pt x="164" y="495"/>
                </a:lnTo>
                <a:lnTo>
                  <a:pt x="162" y="489"/>
                </a:lnTo>
                <a:lnTo>
                  <a:pt x="161" y="488"/>
                </a:lnTo>
                <a:lnTo>
                  <a:pt x="159" y="486"/>
                </a:lnTo>
                <a:lnTo>
                  <a:pt x="158" y="487"/>
                </a:lnTo>
                <a:lnTo>
                  <a:pt x="155" y="488"/>
                </a:lnTo>
                <a:lnTo>
                  <a:pt x="155" y="488"/>
                </a:lnTo>
                <a:lnTo>
                  <a:pt x="154" y="489"/>
                </a:lnTo>
                <a:lnTo>
                  <a:pt x="154" y="491"/>
                </a:lnTo>
                <a:lnTo>
                  <a:pt x="154" y="492"/>
                </a:lnTo>
                <a:lnTo>
                  <a:pt x="153" y="492"/>
                </a:lnTo>
                <a:lnTo>
                  <a:pt x="150" y="492"/>
                </a:lnTo>
                <a:lnTo>
                  <a:pt x="148" y="492"/>
                </a:lnTo>
                <a:lnTo>
                  <a:pt x="146" y="492"/>
                </a:lnTo>
                <a:lnTo>
                  <a:pt x="145" y="492"/>
                </a:lnTo>
                <a:lnTo>
                  <a:pt x="143" y="491"/>
                </a:lnTo>
                <a:lnTo>
                  <a:pt x="143" y="492"/>
                </a:lnTo>
                <a:lnTo>
                  <a:pt x="142" y="492"/>
                </a:lnTo>
                <a:lnTo>
                  <a:pt x="140" y="492"/>
                </a:lnTo>
                <a:lnTo>
                  <a:pt x="140" y="492"/>
                </a:lnTo>
                <a:lnTo>
                  <a:pt x="139" y="492"/>
                </a:lnTo>
                <a:lnTo>
                  <a:pt x="138" y="492"/>
                </a:lnTo>
                <a:lnTo>
                  <a:pt x="138" y="490"/>
                </a:lnTo>
                <a:lnTo>
                  <a:pt x="137" y="488"/>
                </a:lnTo>
                <a:lnTo>
                  <a:pt x="136" y="488"/>
                </a:lnTo>
                <a:lnTo>
                  <a:pt x="135" y="486"/>
                </a:lnTo>
                <a:lnTo>
                  <a:pt x="133" y="485"/>
                </a:lnTo>
                <a:lnTo>
                  <a:pt x="131" y="485"/>
                </a:lnTo>
                <a:lnTo>
                  <a:pt x="130" y="486"/>
                </a:lnTo>
                <a:lnTo>
                  <a:pt x="128" y="487"/>
                </a:lnTo>
                <a:lnTo>
                  <a:pt x="127" y="488"/>
                </a:lnTo>
                <a:lnTo>
                  <a:pt x="126" y="490"/>
                </a:lnTo>
                <a:lnTo>
                  <a:pt x="124" y="491"/>
                </a:lnTo>
                <a:lnTo>
                  <a:pt x="122" y="492"/>
                </a:lnTo>
                <a:lnTo>
                  <a:pt x="120" y="492"/>
                </a:lnTo>
                <a:lnTo>
                  <a:pt x="118" y="493"/>
                </a:lnTo>
                <a:lnTo>
                  <a:pt x="116" y="492"/>
                </a:lnTo>
                <a:lnTo>
                  <a:pt x="114" y="491"/>
                </a:lnTo>
                <a:lnTo>
                  <a:pt x="113" y="490"/>
                </a:lnTo>
                <a:lnTo>
                  <a:pt x="112" y="488"/>
                </a:lnTo>
                <a:lnTo>
                  <a:pt x="111" y="487"/>
                </a:lnTo>
                <a:lnTo>
                  <a:pt x="110" y="485"/>
                </a:lnTo>
                <a:lnTo>
                  <a:pt x="110" y="483"/>
                </a:lnTo>
                <a:lnTo>
                  <a:pt x="108" y="482"/>
                </a:lnTo>
                <a:lnTo>
                  <a:pt x="107" y="479"/>
                </a:lnTo>
                <a:lnTo>
                  <a:pt x="107" y="478"/>
                </a:lnTo>
                <a:lnTo>
                  <a:pt x="105" y="476"/>
                </a:lnTo>
                <a:lnTo>
                  <a:pt x="104" y="474"/>
                </a:lnTo>
                <a:lnTo>
                  <a:pt x="103" y="474"/>
                </a:lnTo>
                <a:lnTo>
                  <a:pt x="101" y="474"/>
                </a:lnTo>
                <a:lnTo>
                  <a:pt x="99" y="473"/>
                </a:lnTo>
                <a:lnTo>
                  <a:pt x="98" y="471"/>
                </a:lnTo>
                <a:lnTo>
                  <a:pt x="97" y="469"/>
                </a:lnTo>
                <a:lnTo>
                  <a:pt x="97" y="468"/>
                </a:lnTo>
                <a:lnTo>
                  <a:pt x="98" y="464"/>
                </a:lnTo>
                <a:lnTo>
                  <a:pt x="98" y="463"/>
                </a:lnTo>
                <a:lnTo>
                  <a:pt x="98" y="460"/>
                </a:lnTo>
                <a:lnTo>
                  <a:pt x="98" y="459"/>
                </a:lnTo>
                <a:lnTo>
                  <a:pt x="97" y="458"/>
                </a:lnTo>
                <a:lnTo>
                  <a:pt x="96" y="458"/>
                </a:lnTo>
                <a:lnTo>
                  <a:pt x="93" y="457"/>
                </a:lnTo>
                <a:lnTo>
                  <a:pt x="92" y="455"/>
                </a:lnTo>
                <a:lnTo>
                  <a:pt x="90" y="453"/>
                </a:lnTo>
                <a:lnTo>
                  <a:pt x="90" y="452"/>
                </a:lnTo>
                <a:lnTo>
                  <a:pt x="90" y="450"/>
                </a:lnTo>
                <a:lnTo>
                  <a:pt x="92" y="450"/>
                </a:lnTo>
                <a:lnTo>
                  <a:pt x="93" y="450"/>
                </a:lnTo>
                <a:lnTo>
                  <a:pt x="93" y="449"/>
                </a:lnTo>
                <a:lnTo>
                  <a:pt x="91" y="448"/>
                </a:lnTo>
                <a:lnTo>
                  <a:pt x="90" y="448"/>
                </a:lnTo>
                <a:lnTo>
                  <a:pt x="89" y="447"/>
                </a:lnTo>
                <a:lnTo>
                  <a:pt x="90" y="445"/>
                </a:lnTo>
                <a:lnTo>
                  <a:pt x="90" y="443"/>
                </a:lnTo>
                <a:lnTo>
                  <a:pt x="90" y="441"/>
                </a:lnTo>
                <a:lnTo>
                  <a:pt x="89" y="440"/>
                </a:lnTo>
                <a:lnTo>
                  <a:pt x="87" y="438"/>
                </a:lnTo>
                <a:lnTo>
                  <a:pt x="87" y="437"/>
                </a:lnTo>
                <a:lnTo>
                  <a:pt x="84" y="437"/>
                </a:lnTo>
                <a:lnTo>
                  <a:pt x="84" y="436"/>
                </a:lnTo>
                <a:lnTo>
                  <a:pt x="83" y="436"/>
                </a:lnTo>
                <a:lnTo>
                  <a:pt x="84" y="435"/>
                </a:lnTo>
                <a:lnTo>
                  <a:pt x="84" y="435"/>
                </a:lnTo>
                <a:lnTo>
                  <a:pt x="86" y="434"/>
                </a:lnTo>
                <a:lnTo>
                  <a:pt x="86" y="432"/>
                </a:lnTo>
                <a:lnTo>
                  <a:pt x="86" y="431"/>
                </a:lnTo>
                <a:lnTo>
                  <a:pt x="85" y="429"/>
                </a:lnTo>
                <a:lnTo>
                  <a:pt x="86" y="428"/>
                </a:lnTo>
                <a:lnTo>
                  <a:pt x="87" y="427"/>
                </a:lnTo>
                <a:lnTo>
                  <a:pt x="89" y="427"/>
                </a:lnTo>
                <a:lnTo>
                  <a:pt x="89" y="426"/>
                </a:lnTo>
                <a:lnTo>
                  <a:pt x="90" y="426"/>
                </a:lnTo>
                <a:lnTo>
                  <a:pt x="91" y="425"/>
                </a:lnTo>
                <a:lnTo>
                  <a:pt x="92" y="425"/>
                </a:lnTo>
                <a:lnTo>
                  <a:pt x="92" y="424"/>
                </a:lnTo>
                <a:lnTo>
                  <a:pt x="93" y="423"/>
                </a:lnTo>
                <a:lnTo>
                  <a:pt x="93" y="422"/>
                </a:lnTo>
                <a:lnTo>
                  <a:pt x="91" y="422"/>
                </a:lnTo>
                <a:lnTo>
                  <a:pt x="90" y="421"/>
                </a:lnTo>
                <a:lnTo>
                  <a:pt x="89" y="420"/>
                </a:lnTo>
                <a:lnTo>
                  <a:pt x="89" y="419"/>
                </a:lnTo>
                <a:lnTo>
                  <a:pt x="90" y="419"/>
                </a:lnTo>
                <a:lnTo>
                  <a:pt x="91" y="420"/>
                </a:lnTo>
                <a:lnTo>
                  <a:pt x="91" y="419"/>
                </a:lnTo>
                <a:lnTo>
                  <a:pt x="91" y="417"/>
                </a:lnTo>
                <a:lnTo>
                  <a:pt x="92" y="417"/>
                </a:lnTo>
                <a:lnTo>
                  <a:pt x="91" y="417"/>
                </a:lnTo>
                <a:lnTo>
                  <a:pt x="90" y="417"/>
                </a:lnTo>
                <a:lnTo>
                  <a:pt x="89" y="416"/>
                </a:lnTo>
                <a:lnTo>
                  <a:pt x="90" y="415"/>
                </a:lnTo>
                <a:lnTo>
                  <a:pt x="91" y="413"/>
                </a:lnTo>
                <a:lnTo>
                  <a:pt x="91" y="413"/>
                </a:lnTo>
                <a:lnTo>
                  <a:pt x="90" y="411"/>
                </a:lnTo>
                <a:lnTo>
                  <a:pt x="91" y="411"/>
                </a:lnTo>
                <a:lnTo>
                  <a:pt x="91" y="410"/>
                </a:lnTo>
                <a:lnTo>
                  <a:pt x="89" y="410"/>
                </a:lnTo>
                <a:lnTo>
                  <a:pt x="89" y="408"/>
                </a:lnTo>
                <a:lnTo>
                  <a:pt x="89" y="408"/>
                </a:lnTo>
                <a:lnTo>
                  <a:pt x="88" y="408"/>
                </a:lnTo>
                <a:lnTo>
                  <a:pt x="88" y="406"/>
                </a:lnTo>
                <a:lnTo>
                  <a:pt x="87" y="406"/>
                </a:lnTo>
                <a:lnTo>
                  <a:pt x="87" y="407"/>
                </a:lnTo>
                <a:lnTo>
                  <a:pt x="86" y="407"/>
                </a:lnTo>
                <a:lnTo>
                  <a:pt x="85" y="406"/>
                </a:lnTo>
                <a:lnTo>
                  <a:pt x="85" y="405"/>
                </a:lnTo>
                <a:lnTo>
                  <a:pt x="84" y="406"/>
                </a:lnTo>
                <a:lnTo>
                  <a:pt x="84" y="405"/>
                </a:lnTo>
                <a:lnTo>
                  <a:pt x="84" y="404"/>
                </a:lnTo>
                <a:lnTo>
                  <a:pt x="84" y="403"/>
                </a:lnTo>
                <a:lnTo>
                  <a:pt x="83" y="403"/>
                </a:lnTo>
                <a:lnTo>
                  <a:pt x="81" y="403"/>
                </a:lnTo>
                <a:lnTo>
                  <a:pt x="81" y="402"/>
                </a:lnTo>
                <a:lnTo>
                  <a:pt x="80" y="402"/>
                </a:lnTo>
                <a:lnTo>
                  <a:pt x="80" y="403"/>
                </a:lnTo>
                <a:lnTo>
                  <a:pt x="79" y="402"/>
                </a:lnTo>
                <a:lnTo>
                  <a:pt x="79" y="401"/>
                </a:lnTo>
                <a:lnTo>
                  <a:pt x="79" y="401"/>
                </a:lnTo>
                <a:lnTo>
                  <a:pt x="79" y="400"/>
                </a:lnTo>
                <a:lnTo>
                  <a:pt x="78" y="400"/>
                </a:lnTo>
                <a:lnTo>
                  <a:pt x="78" y="399"/>
                </a:lnTo>
                <a:lnTo>
                  <a:pt x="78" y="399"/>
                </a:lnTo>
                <a:lnTo>
                  <a:pt x="78" y="398"/>
                </a:lnTo>
                <a:lnTo>
                  <a:pt x="77" y="398"/>
                </a:lnTo>
                <a:lnTo>
                  <a:pt x="77" y="397"/>
                </a:lnTo>
                <a:lnTo>
                  <a:pt x="78" y="396"/>
                </a:lnTo>
                <a:lnTo>
                  <a:pt x="78" y="395"/>
                </a:lnTo>
                <a:lnTo>
                  <a:pt x="78" y="394"/>
                </a:lnTo>
                <a:lnTo>
                  <a:pt x="77" y="394"/>
                </a:lnTo>
                <a:lnTo>
                  <a:pt x="76" y="394"/>
                </a:lnTo>
                <a:lnTo>
                  <a:pt x="77" y="393"/>
                </a:lnTo>
                <a:lnTo>
                  <a:pt x="77" y="392"/>
                </a:lnTo>
                <a:lnTo>
                  <a:pt x="75" y="392"/>
                </a:lnTo>
                <a:lnTo>
                  <a:pt x="76" y="391"/>
                </a:lnTo>
                <a:lnTo>
                  <a:pt x="75" y="390"/>
                </a:lnTo>
                <a:lnTo>
                  <a:pt x="74" y="390"/>
                </a:lnTo>
                <a:lnTo>
                  <a:pt x="75" y="389"/>
                </a:lnTo>
                <a:lnTo>
                  <a:pt x="74" y="389"/>
                </a:lnTo>
                <a:lnTo>
                  <a:pt x="74" y="389"/>
                </a:lnTo>
                <a:lnTo>
                  <a:pt x="73" y="388"/>
                </a:lnTo>
                <a:lnTo>
                  <a:pt x="72" y="386"/>
                </a:lnTo>
                <a:lnTo>
                  <a:pt x="72" y="385"/>
                </a:lnTo>
                <a:lnTo>
                  <a:pt x="71" y="384"/>
                </a:lnTo>
                <a:lnTo>
                  <a:pt x="71" y="383"/>
                </a:lnTo>
                <a:lnTo>
                  <a:pt x="71" y="382"/>
                </a:lnTo>
                <a:lnTo>
                  <a:pt x="70" y="382"/>
                </a:lnTo>
                <a:lnTo>
                  <a:pt x="70" y="381"/>
                </a:lnTo>
                <a:lnTo>
                  <a:pt x="70" y="380"/>
                </a:lnTo>
                <a:lnTo>
                  <a:pt x="70" y="380"/>
                </a:lnTo>
                <a:lnTo>
                  <a:pt x="69" y="378"/>
                </a:lnTo>
                <a:lnTo>
                  <a:pt x="68" y="377"/>
                </a:lnTo>
                <a:lnTo>
                  <a:pt x="67" y="377"/>
                </a:lnTo>
                <a:lnTo>
                  <a:pt x="66" y="375"/>
                </a:lnTo>
                <a:lnTo>
                  <a:pt x="66" y="374"/>
                </a:lnTo>
                <a:lnTo>
                  <a:pt x="67" y="373"/>
                </a:lnTo>
                <a:lnTo>
                  <a:pt x="66" y="373"/>
                </a:lnTo>
                <a:lnTo>
                  <a:pt x="66" y="372"/>
                </a:lnTo>
                <a:lnTo>
                  <a:pt x="67" y="372"/>
                </a:lnTo>
                <a:lnTo>
                  <a:pt x="68" y="373"/>
                </a:lnTo>
                <a:lnTo>
                  <a:pt x="68" y="372"/>
                </a:lnTo>
                <a:lnTo>
                  <a:pt x="69" y="371"/>
                </a:lnTo>
                <a:lnTo>
                  <a:pt x="69" y="370"/>
                </a:lnTo>
                <a:lnTo>
                  <a:pt x="70" y="369"/>
                </a:lnTo>
                <a:lnTo>
                  <a:pt x="69" y="369"/>
                </a:lnTo>
                <a:lnTo>
                  <a:pt x="69" y="368"/>
                </a:lnTo>
                <a:lnTo>
                  <a:pt x="68" y="367"/>
                </a:lnTo>
                <a:lnTo>
                  <a:pt x="68" y="366"/>
                </a:lnTo>
                <a:lnTo>
                  <a:pt x="68" y="366"/>
                </a:lnTo>
                <a:lnTo>
                  <a:pt x="69" y="366"/>
                </a:lnTo>
                <a:lnTo>
                  <a:pt x="69" y="365"/>
                </a:lnTo>
                <a:lnTo>
                  <a:pt x="68" y="364"/>
                </a:lnTo>
                <a:lnTo>
                  <a:pt x="68" y="361"/>
                </a:lnTo>
                <a:lnTo>
                  <a:pt x="67" y="361"/>
                </a:lnTo>
                <a:lnTo>
                  <a:pt x="66" y="361"/>
                </a:lnTo>
                <a:lnTo>
                  <a:pt x="66" y="360"/>
                </a:lnTo>
                <a:lnTo>
                  <a:pt x="66" y="357"/>
                </a:lnTo>
                <a:lnTo>
                  <a:pt x="67" y="356"/>
                </a:lnTo>
                <a:lnTo>
                  <a:pt x="67" y="355"/>
                </a:lnTo>
                <a:lnTo>
                  <a:pt x="66" y="354"/>
                </a:lnTo>
                <a:lnTo>
                  <a:pt x="66" y="353"/>
                </a:lnTo>
                <a:lnTo>
                  <a:pt x="66" y="352"/>
                </a:lnTo>
                <a:lnTo>
                  <a:pt x="66" y="352"/>
                </a:lnTo>
                <a:lnTo>
                  <a:pt x="65" y="351"/>
                </a:lnTo>
                <a:lnTo>
                  <a:pt x="65" y="350"/>
                </a:lnTo>
                <a:lnTo>
                  <a:pt x="65" y="351"/>
                </a:lnTo>
                <a:lnTo>
                  <a:pt x="64" y="351"/>
                </a:lnTo>
                <a:lnTo>
                  <a:pt x="64" y="349"/>
                </a:lnTo>
                <a:lnTo>
                  <a:pt x="64" y="348"/>
                </a:lnTo>
                <a:lnTo>
                  <a:pt x="64" y="347"/>
                </a:lnTo>
                <a:lnTo>
                  <a:pt x="63" y="347"/>
                </a:lnTo>
                <a:lnTo>
                  <a:pt x="62" y="347"/>
                </a:lnTo>
                <a:lnTo>
                  <a:pt x="60" y="346"/>
                </a:lnTo>
                <a:lnTo>
                  <a:pt x="60" y="345"/>
                </a:lnTo>
                <a:lnTo>
                  <a:pt x="58" y="345"/>
                </a:lnTo>
                <a:lnTo>
                  <a:pt x="57" y="345"/>
                </a:lnTo>
                <a:lnTo>
                  <a:pt x="56" y="344"/>
                </a:lnTo>
                <a:lnTo>
                  <a:pt x="57" y="343"/>
                </a:lnTo>
                <a:lnTo>
                  <a:pt x="57" y="342"/>
                </a:lnTo>
                <a:lnTo>
                  <a:pt x="56" y="341"/>
                </a:lnTo>
                <a:lnTo>
                  <a:pt x="56" y="341"/>
                </a:lnTo>
                <a:lnTo>
                  <a:pt x="56" y="340"/>
                </a:lnTo>
                <a:lnTo>
                  <a:pt x="56" y="339"/>
                </a:lnTo>
                <a:lnTo>
                  <a:pt x="55" y="338"/>
                </a:lnTo>
                <a:lnTo>
                  <a:pt x="55" y="338"/>
                </a:lnTo>
                <a:lnTo>
                  <a:pt x="54" y="338"/>
                </a:lnTo>
                <a:lnTo>
                  <a:pt x="53" y="338"/>
                </a:lnTo>
                <a:lnTo>
                  <a:pt x="52" y="338"/>
                </a:lnTo>
                <a:lnTo>
                  <a:pt x="51" y="338"/>
                </a:lnTo>
                <a:lnTo>
                  <a:pt x="51" y="336"/>
                </a:lnTo>
                <a:lnTo>
                  <a:pt x="51" y="336"/>
                </a:lnTo>
                <a:lnTo>
                  <a:pt x="50" y="335"/>
                </a:lnTo>
                <a:lnTo>
                  <a:pt x="50" y="336"/>
                </a:lnTo>
                <a:lnTo>
                  <a:pt x="49" y="336"/>
                </a:lnTo>
                <a:lnTo>
                  <a:pt x="48" y="336"/>
                </a:lnTo>
                <a:lnTo>
                  <a:pt x="48" y="335"/>
                </a:lnTo>
                <a:lnTo>
                  <a:pt x="49" y="335"/>
                </a:lnTo>
                <a:lnTo>
                  <a:pt x="50" y="333"/>
                </a:lnTo>
                <a:lnTo>
                  <a:pt x="50" y="333"/>
                </a:lnTo>
                <a:lnTo>
                  <a:pt x="49" y="332"/>
                </a:lnTo>
                <a:lnTo>
                  <a:pt x="48" y="331"/>
                </a:lnTo>
                <a:lnTo>
                  <a:pt x="47" y="330"/>
                </a:lnTo>
                <a:lnTo>
                  <a:pt x="46" y="331"/>
                </a:lnTo>
                <a:lnTo>
                  <a:pt x="46" y="332"/>
                </a:lnTo>
                <a:lnTo>
                  <a:pt x="46" y="331"/>
                </a:lnTo>
                <a:lnTo>
                  <a:pt x="45" y="330"/>
                </a:lnTo>
                <a:lnTo>
                  <a:pt x="44" y="330"/>
                </a:lnTo>
                <a:lnTo>
                  <a:pt x="44" y="329"/>
                </a:lnTo>
                <a:lnTo>
                  <a:pt x="44" y="328"/>
                </a:lnTo>
                <a:lnTo>
                  <a:pt x="43" y="329"/>
                </a:lnTo>
                <a:lnTo>
                  <a:pt x="42" y="328"/>
                </a:lnTo>
                <a:lnTo>
                  <a:pt x="42" y="328"/>
                </a:lnTo>
                <a:lnTo>
                  <a:pt x="41" y="328"/>
                </a:lnTo>
                <a:lnTo>
                  <a:pt x="40" y="329"/>
                </a:lnTo>
                <a:lnTo>
                  <a:pt x="40" y="330"/>
                </a:lnTo>
                <a:lnTo>
                  <a:pt x="39" y="330"/>
                </a:lnTo>
                <a:lnTo>
                  <a:pt x="37" y="330"/>
                </a:lnTo>
                <a:lnTo>
                  <a:pt x="37" y="329"/>
                </a:lnTo>
                <a:lnTo>
                  <a:pt x="39" y="329"/>
                </a:lnTo>
                <a:lnTo>
                  <a:pt x="40" y="328"/>
                </a:lnTo>
                <a:lnTo>
                  <a:pt x="40" y="328"/>
                </a:lnTo>
                <a:lnTo>
                  <a:pt x="40" y="327"/>
                </a:lnTo>
                <a:lnTo>
                  <a:pt x="39" y="328"/>
                </a:lnTo>
                <a:lnTo>
                  <a:pt x="38" y="326"/>
                </a:lnTo>
                <a:lnTo>
                  <a:pt x="38" y="325"/>
                </a:lnTo>
                <a:lnTo>
                  <a:pt x="37" y="325"/>
                </a:lnTo>
                <a:lnTo>
                  <a:pt x="37" y="325"/>
                </a:lnTo>
                <a:lnTo>
                  <a:pt x="35" y="326"/>
                </a:lnTo>
                <a:lnTo>
                  <a:pt x="34" y="326"/>
                </a:lnTo>
                <a:lnTo>
                  <a:pt x="33" y="327"/>
                </a:lnTo>
                <a:lnTo>
                  <a:pt x="33" y="326"/>
                </a:lnTo>
                <a:lnTo>
                  <a:pt x="34" y="325"/>
                </a:lnTo>
                <a:lnTo>
                  <a:pt x="35" y="325"/>
                </a:lnTo>
                <a:lnTo>
                  <a:pt x="35" y="324"/>
                </a:lnTo>
                <a:lnTo>
                  <a:pt x="35" y="324"/>
                </a:lnTo>
                <a:lnTo>
                  <a:pt x="35" y="323"/>
                </a:lnTo>
                <a:lnTo>
                  <a:pt x="34" y="323"/>
                </a:lnTo>
                <a:lnTo>
                  <a:pt x="34" y="324"/>
                </a:lnTo>
                <a:lnTo>
                  <a:pt x="33" y="324"/>
                </a:lnTo>
                <a:lnTo>
                  <a:pt x="32" y="323"/>
                </a:lnTo>
                <a:lnTo>
                  <a:pt x="33" y="323"/>
                </a:lnTo>
                <a:lnTo>
                  <a:pt x="34" y="323"/>
                </a:lnTo>
                <a:lnTo>
                  <a:pt x="34" y="322"/>
                </a:lnTo>
                <a:lnTo>
                  <a:pt x="34" y="321"/>
                </a:lnTo>
                <a:lnTo>
                  <a:pt x="33" y="322"/>
                </a:lnTo>
                <a:lnTo>
                  <a:pt x="33" y="321"/>
                </a:lnTo>
                <a:lnTo>
                  <a:pt x="32" y="320"/>
                </a:lnTo>
                <a:lnTo>
                  <a:pt x="32" y="320"/>
                </a:lnTo>
                <a:lnTo>
                  <a:pt x="32" y="320"/>
                </a:lnTo>
                <a:lnTo>
                  <a:pt x="32" y="319"/>
                </a:lnTo>
                <a:lnTo>
                  <a:pt x="32" y="319"/>
                </a:lnTo>
                <a:lnTo>
                  <a:pt x="33" y="318"/>
                </a:lnTo>
                <a:lnTo>
                  <a:pt x="33" y="317"/>
                </a:lnTo>
                <a:lnTo>
                  <a:pt x="32" y="317"/>
                </a:lnTo>
                <a:lnTo>
                  <a:pt x="32" y="318"/>
                </a:lnTo>
                <a:lnTo>
                  <a:pt x="32" y="319"/>
                </a:lnTo>
                <a:lnTo>
                  <a:pt x="30" y="318"/>
                </a:lnTo>
                <a:lnTo>
                  <a:pt x="29" y="319"/>
                </a:lnTo>
                <a:lnTo>
                  <a:pt x="28" y="319"/>
                </a:lnTo>
                <a:lnTo>
                  <a:pt x="28" y="318"/>
                </a:lnTo>
                <a:lnTo>
                  <a:pt x="27" y="317"/>
                </a:lnTo>
                <a:lnTo>
                  <a:pt x="27" y="316"/>
                </a:lnTo>
                <a:lnTo>
                  <a:pt x="26" y="315"/>
                </a:lnTo>
                <a:lnTo>
                  <a:pt x="27" y="315"/>
                </a:lnTo>
                <a:lnTo>
                  <a:pt x="27" y="315"/>
                </a:lnTo>
                <a:lnTo>
                  <a:pt x="27" y="314"/>
                </a:lnTo>
                <a:lnTo>
                  <a:pt x="27" y="313"/>
                </a:lnTo>
                <a:lnTo>
                  <a:pt x="27" y="313"/>
                </a:lnTo>
                <a:lnTo>
                  <a:pt x="27" y="312"/>
                </a:lnTo>
                <a:lnTo>
                  <a:pt x="27" y="311"/>
                </a:lnTo>
                <a:lnTo>
                  <a:pt x="27" y="310"/>
                </a:lnTo>
                <a:lnTo>
                  <a:pt x="26" y="310"/>
                </a:lnTo>
                <a:lnTo>
                  <a:pt x="25" y="310"/>
                </a:lnTo>
                <a:lnTo>
                  <a:pt x="24" y="310"/>
                </a:lnTo>
                <a:lnTo>
                  <a:pt x="24" y="309"/>
                </a:lnTo>
                <a:lnTo>
                  <a:pt x="24" y="308"/>
                </a:lnTo>
                <a:lnTo>
                  <a:pt x="25" y="307"/>
                </a:lnTo>
                <a:lnTo>
                  <a:pt x="25" y="306"/>
                </a:lnTo>
                <a:lnTo>
                  <a:pt x="24" y="305"/>
                </a:lnTo>
                <a:lnTo>
                  <a:pt x="24" y="305"/>
                </a:lnTo>
                <a:lnTo>
                  <a:pt x="23" y="304"/>
                </a:lnTo>
                <a:lnTo>
                  <a:pt x="23" y="303"/>
                </a:lnTo>
                <a:lnTo>
                  <a:pt x="22" y="303"/>
                </a:lnTo>
                <a:lnTo>
                  <a:pt x="21" y="304"/>
                </a:lnTo>
                <a:lnTo>
                  <a:pt x="19" y="303"/>
                </a:lnTo>
                <a:lnTo>
                  <a:pt x="18" y="303"/>
                </a:lnTo>
                <a:lnTo>
                  <a:pt x="17" y="302"/>
                </a:lnTo>
                <a:lnTo>
                  <a:pt x="15" y="302"/>
                </a:lnTo>
                <a:lnTo>
                  <a:pt x="14" y="302"/>
                </a:lnTo>
                <a:lnTo>
                  <a:pt x="13" y="301"/>
                </a:lnTo>
                <a:lnTo>
                  <a:pt x="13" y="301"/>
                </a:lnTo>
                <a:lnTo>
                  <a:pt x="12" y="300"/>
                </a:lnTo>
                <a:lnTo>
                  <a:pt x="12" y="300"/>
                </a:lnTo>
                <a:lnTo>
                  <a:pt x="13" y="300"/>
                </a:lnTo>
                <a:lnTo>
                  <a:pt x="13" y="300"/>
                </a:lnTo>
                <a:lnTo>
                  <a:pt x="13" y="301"/>
                </a:lnTo>
                <a:lnTo>
                  <a:pt x="14" y="301"/>
                </a:lnTo>
                <a:lnTo>
                  <a:pt x="15" y="300"/>
                </a:lnTo>
                <a:lnTo>
                  <a:pt x="16" y="301"/>
                </a:lnTo>
                <a:lnTo>
                  <a:pt x="18" y="301"/>
                </a:lnTo>
                <a:lnTo>
                  <a:pt x="18" y="300"/>
                </a:lnTo>
                <a:lnTo>
                  <a:pt x="18" y="300"/>
                </a:lnTo>
                <a:lnTo>
                  <a:pt x="17" y="298"/>
                </a:lnTo>
                <a:lnTo>
                  <a:pt x="17" y="297"/>
                </a:lnTo>
                <a:lnTo>
                  <a:pt x="16" y="296"/>
                </a:lnTo>
                <a:lnTo>
                  <a:pt x="15" y="296"/>
                </a:lnTo>
                <a:lnTo>
                  <a:pt x="14" y="296"/>
                </a:lnTo>
                <a:lnTo>
                  <a:pt x="13" y="296"/>
                </a:lnTo>
                <a:lnTo>
                  <a:pt x="12" y="295"/>
                </a:lnTo>
                <a:lnTo>
                  <a:pt x="12" y="295"/>
                </a:lnTo>
                <a:lnTo>
                  <a:pt x="13" y="294"/>
                </a:lnTo>
                <a:lnTo>
                  <a:pt x="13" y="293"/>
                </a:lnTo>
                <a:lnTo>
                  <a:pt x="13" y="293"/>
                </a:lnTo>
                <a:lnTo>
                  <a:pt x="14" y="293"/>
                </a:lnTo>
                <a:lnTo>
                  <a:pt x="15" y="294"/>
                </a:lnTo>
                <a:lnTo>
                  <a:pt x="16" y="294"/>
                </a:lnTo>
                <a:lnTo>
                  <a:pt x="17" y="294"/>
                </a:lnTo>
                <a:lnTo>
                  <a:pt x="18" y="294"/>
                </a:lnTo>
                <a:lnTo>
                  <a:pt x="18" y="293"/>
                </a:lnTo>
                <a:lnTo>
                  <a:pt x="18" y="292"/>
                </a:lnTo>
                <a:lnTo>
                  <a:pt x="19" y="291"/>
                </a:lnTo>
                <a:lnTo>
                  <a:pt x="19" y="291"/>
                </a:lnTo>
                <a:lnTo>
                  <a:pt x="19" y="290"/>
                </a:lnTo>
                <a:lnTo>
                  <a:pt x="18" y="290"/>
                </a:lnTo>
                <a:lnTo>
                  <a:pt x="18" y="290"/>
                </a:lnTo>
                <a:lnTo>
                  <a:pt x="18" y="291"/>
                </a:lnTo>
                <a:lnTo>
                  <a:pt x="18" y="293"/>
                </a:lnTo>
                <a:lnTo>
                  <a:pt x="17" y="293"/>
                </a:lnTo>
                <a:lnTo>
                  <a:pt x="16" y="292"/>
                </a:lnTo>
                <a:lnTo>
                  <a:pt x="16" y="291"/>
                </a:lnTo>
                <a:lnTo>
                  <a:pt x="17" y="291"/>
                </a:lnTo>
                <a:lnTo>
                  <a:pt x="17" y="290"/>
                </a:lnTo>
                <a:lnTo>
                  <a:pt x="15" y="290"/>
                </a:lnTo>
                <a:lnTo>
                  <a:pt x="13" y="291"/>
                </a:lnTo>
                <a:lnTo>
                  <a:pt x="13" y="291"/>
                </a:lnTo>
                <a:lnTo>
                  <a:pt x="11" y="291"/>
                </a:lnTo>
                <a:lnTo>
                  <a:pt x="10" y="291"/>
                </a:lnTo>
                <a:lnTo>
                  <a:pt x="10" y="290"/>
                </a:lnTo>
                <a:lnTo>
                  <a:pt x="11" y="289"/>
                </a:lnTo>
                <a:lnTo>
                  <a:pt x="11" y="288"/>
                </a:lnTo>
                <a:lnTo>
                  <a:pt x="9" y="286"/>
                </a:lnTo>
                <a:lnTo>
                  <a:pt x="9" y="286"/>
                </a:lnTo>
                <a:lnTo>
                  <a:pt x="9" y="284"/>
                </a:lnTo>
                <a:lnTo>
                  <a:pt x="9" y="284"/>
                </a:lnTo>
                <a:lnTo>
                  <a:pt x="8" y="283"/>
                </a:lnTo>
                <a:lnTo>
                  <a:pt x="7" y="281"/>
                </a:lnTo>
                <a:lnTo>
                  <a:pt x="8" y="281"/>
                </a:lnTo>
                <a:lnTo>
                  <a:pt x="9" y="282"/>
                </a:lnTo>
                <a:lnTo>
                  <a:pt x="9" y="282"/>
                </a:lnTo>
                <a:lnTo>
                  <a:pt x="10" y="282"/>
                </a:lnTo>
                <a:lnTo>
                  <a:pt x="10" y="281"/>
                </a:lnTo>
                <a:lnTo>
                  <a:pt x="10" y="281"/>
                </a:lnTo>
                <a:lnTo>
                  <a:pt x="9" y="281"/>
                </a:lnTo>
                <a:lnTo>
                  <a:pt x="9" y="281"/>
                </a:lnTo>
                <a:lnTo>
                  <a:pt x="9" y="280"/>
                </a:lnTo>
                <a:lnTo>
                  <a:pt x="9" y="279"/>
                </a:lnTo>
                <a:lnTo>
                  <a:pt x="8" y="278"/>
                </a:lnTo>
                <a:lnTo>
                  <a:pt x="7" y="278"/>
                </a:lnTo>
                <a:lnTo>
                  <a:pt x="6" y="278"/>
                </a:lnTo>
                <a:lnTo>
                  <a:pt x="5" y="277"/>
                </a:lnTo>
                <a:lnTo>
                  <a:pt x="5" y="277"/>
                </a:lnTo>
                <a:lnTo>
                  <a:pt x="5" y="276"/>
                </a:lnTo>
                <a:lnTo>
                  <a:pt x="6" y="276"/>
                </a:lnTo>
                <a:lnTo>
                  <a:pt x="7" y="276"/>
                </a:lnTo>
                <a:lnTo>
                  <a:pt x="8" y="276"/>
                </a:lnTo>
                <a:lnTo>
                  <a:pt x="7" y="275"/>
                </a:lnTo>
                <a:lnTo>
                  <a:pt x="6" y="274"/>
                </a:lnTo>
                <a:lnTo>
                  <a:pt x="4" y="273"/>
                </a:lnTo>
                <a:lnTo>
                  <a:pt x="4" y="272"/>
                </a:lnTo>
                <a:lnTo>
                  <a:pt x="4" y="271"/>
                </a:lnTo>
                <a:lnTo>
                  <a:pt x="4" y="271"/>
                </a:lnTo>
                <a:lnTo>
                  <a:pt x="5" y="272"/>
                </a:lnTo>
                <a:lnTo>
                  <a:pt x="6" y="272"/>
                </a:lnTo>
                <a:lnTo>
                  <a:pt x="7" y="271"/>
                </a:lnTo>
                <a:lnTo>
                  <a:pt x="8" y="271"/>
                </a:lnTo>
                <a:lnTo>
                  <a:pt x="8" y="270"/>
                </a:lnTo>
                <a:lnTo>
                  <a:pt x="6" y="270"/>
                </a:lnTo>
                <a:lnTo>
                  <a:pt x="5" y="270"/>
                </a:lnTo>
                <a:lnTo>
                  <a:pt x="4" y="270"/>
                </a:lnTo>
                <a:lnTo>
                  <a:pt x="4" y="270"/>
                </a:lnTo>
                <a:lnTo>
                  <a:pt x="4" y="269"/>
                </a:lnTo>
                <a:lnTo>
                  <a:pt x="4" y="267"/>
                </a:lnTo>
                <a:lnTo>
                  <a:pt x="4" y="266"/>
                </a:lnTo>
                <a:lnTo>
                  <a:pt x="4" y="265"/>
                </a:lnTo>
                <a:lnTo>
                  <a:pt x="4" y="264"/>
                </a:lnTo>
                <a:lnTo>
                  <a:pt x="4" y="264"/>
                </a:lnTo>
                <a:lnTo>
                  <a:pt x="2" y="265"/>
                </a:lnTo>
                <a:lnTo>
                  <a:pt x="1" y="265"/>
                </a:lnTo>
                <a:lnTo>
                  <a:pt x="0" y="265"/>
                </a:lnTo>
                <a:lnTo>
                  <a:pt x="0" y="264"/>
                </a:lnTo>
                <a:lnTo>
                  <a:pt x="0" y="263"/>
                </a:lnTo>
                <a:lnTo>
                  <a:pt x="0" y="263"/>
                </a:lnTo>
                <a:lnTo>
                  <a:pt x="1" y="263"/>
                </a:lnTo>
                <a:lnTo>
                  <a:pt x="2" y="263"/>
                </a:lnTo>
                <a:lnTo>
                  <a:pt x="3" y="263"/>
                </a:lnTo>
                <a:lnTo>
                  <a:pt x="4" y="263"/>
                </a:lnTo>
                <a:lnTo>
                  <a:pt x="4" y="261"/>
                </a:lnTo>
                <a:lnTo>
                  <a:pt x="4" y="260"/>
                </a:lnTo>
                <a:lnTo>
                  <a:pt x="4" y="258"/>
                </a:lnTo>
                <a:lnTo>
                  <a:pt x="11" y="258"/>
                </a:lnTo>
                <a:lnTo>
                  <a:pt x="26" y="255"/>
                </a:lnTo>
                <a:lnTo>
                  <a:pt x="69" y="255"/>
                </a:lnTo>
                <a:lnTo>
                  <a:pt x="101" y="253"/>
                </a:lnTo>
                <a:lnTo>
                  <a:pt x="129" y="258"/>
                </a:lnTo>
                <a:lnTo>
                  <a:pt x="156" y="273"/>
                </a:lnTo>
                <a:lnTo>
                  <a:pt x="201" y="302"/>
                </a:lnTo>
                <a:lnTo>
                  <a:pt x="220" y="308"/>
                </a:lnTo>
                <a:lnTo>
                  <a:pt x="229" y="292"/>
                </a:lnTo>
                <a:lnTo>
                  <a:pt x="211" y="279"/>
                </a:lnTo>
                <a:lnTo>
                  <a:pt x="199" y="264"/>
                </a:lnTo>
                <a:lnTo>
                  <a:pt x="206" y="240"/>
                </a:lnTo>
                <a:lnTo>
                  <a:pt x="241" y="248"/>
                </a:lnTo>
                <a:lnTo>
                  <a:pt x="246" y="256"/>
                </a:lnTo>
                <a:lnTo>
                  <a:pt x="254" y="267"/>
                </a:lnTo>
                <a:lnTo>
                  <a:pt x="274" y="293"/>
                </a:lnTo>
                <a:lnTo>
                  <a:pt x="279" y="300"/>
                </a:lnTo>
                <a:lnTo>
                  <a:pt x="286" y="311"/>
                </a:lnTo>
                <a:lnTo>
                  <a:pt x="297" y="314"/>
                </a:lnTo>
                <a:lnTo>
                  <a:pt x="299" y="277"/>
                </a:lnTo>
                <a:lnTo>
                  <a:pt x="300" y="269"/>
                </a:lnTo>
                <a:lnTo>
                  <a:pt x="307" y="244"/>
                </a:lnTo>
                <a:lnTo>
                  <a:pt x="329" y="236"/>
                </a:lnTo>
                <a:lnTo>
                  <a:pt x="346" y="248"/>
                </a:lnTo>
                <a:lnTo>
                  <a:pt x="361" y="264"/>
                </a:lnTo>
                <a:lnTo>
                  <a:pt x="373" y="272"/>
                </a:lnTo>
                <a:lnTo>
                  <a:pt x="384" y="267"/>
                </a:lnTo>
                <a:lnTo>
                  <a:pt x="394" y="253"/>
                </a:lnTo>
                <a:lnTo>
                  <a:pt x="404" y="248"/>
                </a:lnTo>
                <a:lnTo>
                  <a:pt x="432" y="254"/>
                </a:lnTo>
                <a:lnTo>
                  <a:pt x="456" y="263"/>
                </a:lnTo>
                <a:lnTo>
                  <a:pt x="481" y="252"/>
                </a:lnTo>
                <a:lnTo>
                  <a:pt x="491" y="249"/>
                </a:lnTo>
                <a:lnTo>
                  <a:pt x="500" y="236"/>
                </a:lnTo>
                <a:lnTo>
                  <a:pt x="501" y="216"/>
                </a:lnTo>
                <a:lnTo>
                  <a:pt x="497" y="201"/>
                </a:lnTo>
                <a:lnTo>
                  <a:pt x="460" y="189"/>
                </a:lnTo>
                <a:lnTo>
                  <a:pt x="369" y="189"/>
                </a:lnTo>
                <a:lnTo>
                  <a:pt x="356" y="175"/>
                </a:lnTo>
                <a:lnTo>
                  <a:pt x="364" y="133"/>
                </a:lnTo>
                <a:lnTo>
                  <a:pt x="370" y="121"/>
                </a:lnTo>
                <a:lnTo>
                  <a:pt x="375" y="94"/>
                </a:lnTo>
                <a:lnTo>
                  <a:pt x="375" y="75"/>
                </a:lnTo>
                <a:lnTo>
                  <a:pt x="383" y="62"/>
                </a:lnTo>
                <a:lnTo>
                  <a:pt x="406" y="73"/>
                </a:lnTo>
                <a:lnTo>
                  <a:pt x="428" y="103"/>
                </a:lnTo>
                <a:lnTo>
                  <a:pt x="446" y="117"/>
                </a:lnTo>
                <a:lnTo>
                  <a:pt x="460" y="119"/>
                </a:lnTo>
                <a:lnTo>
                  <a:pt x="468" y="109"/>
                </a:lnTo>
                <a:lnTo>
                  <a:pt x="475" y="63"/>
                </a:lnTo>
                <a:lnTo>
                  <a:pt x="485" y="38"/>
                </a:lnTo>
                <a:lnTo>
                  <a:pt x="507" y="9"/>
                </a:lnTo>
                <a:lnTo>
                  <a:pt x="524" y="0"/>
                </a:lnTo>
                <a:lnTo>
                  <a:pt x="540" y="6"/>
                </a:lnTo>
                <a:lnTo>
                  <a:pt x="544" y="30"/>
                </a:lnTo>
                <a:lnTo>
                  <a:pt x="514" y="71"/>
                </a:lnTo>
                <a:lnTo>
                  <a:pt x="506" y="98"/>
                </a:lnTo>
                <a:lnTo>
                  <a:pt x="510" y="119"/>
                </a:lnTo>
                <a:lnTo>
                  <a:pt x="534" y="133"/>
                </a:lnTo>
                <a:lnTo>
                  <a:pt x="549" y="145"/>
                </a:lnTo>
                <a:lnTo>
                  <a:pt x="578" y="160"/>
                </a:lnTo>
                <a:lnTo>
                  <a:pt x="591" y="179"/>
                </a:lnTo>
                <a:lnTo>
                  <a:pt x="586" y="202"/>
                </a:lnTo>
                <a:lnTo>
                  <a:pt x="596" y="226"/>
                </a:lnTo>
                <a:lnTo>
                  <a:pt x="618" y="253"/>
                </a:lnTo>
                <a:lnTo>
                  <a:pt x="636" y="263"/>
                </a:lnTo>
                <a:lnTo>
                  <a:pt x="643" y="263"/>
                </a:lnTo>
                <a:close/>
              </a:path>
            </a:pathLst>
          </a:custGeom>
          <a:solidFill>
            <a:srgbClr val="F5FE82"/>
          </a:solidFill>
          <a:ln w="9525">
            <a:noFill/>
            <a:round/>
            <a:headEnd/>
            <a:tailEnd/>
          </a:ln>
        </p:spPr>
        <p:txBody>
          <a:bodyPr/>
          <a:lstStyle/>
          <a:p>
            <a:endParaRPr lang="en-US"/>
          </a:p>
        </p:txBody>
      </p:sp>
      <p:sp>
        <p:nvSpPr>
          <p:cNvPr id="16" name="Text Box 20"/>
          <p:cNvSpPr txBox="1">
            <a:spLocks noChangeArrowheads="1"/>
          </p:cNvSpPr>
          <p:nvPr/>
        </p:nvSpPr>
        <p:spPr bwMode="auto">
          <a:xfrm>
            <a:off x="6605587" y="3138488"/>
            <a:ext cx="662361" cy="307777"/>
          </a:xfrm>
          <a:prstGeom prst="rect">
            <a:avLst/>
          </a:prstGeom>
          <a:noFill/>
          <a:ln w="9525">
            <a:noFill/>
            <a:miter lim="800000"/>
            <a:headEnd/>
            <a:tailEnd/>
          </a:ln>
          <a:effectLst/>
        </p:spPr>
        <p:txBody>
          <a:bodyPr wrap="none">
            <a:spAutoFit/>
          </a:bodyPr>
          <a:lstStyle/>
          <a:p>
            <a:r>
              <a:rPr lang="en-US" sz="1400" b="1" dirty="0">
                <a:solidFill>
                  <a:schemeClr val="bg1"/>
                </a:solidFill>
              </a:rPr>
              <a:t>Delta</a:t>
            </a:r>
          </a:p>
        </p:txBody>
      </p:sp>
      <p:sp>
        <p:nvSpPr>
          <p:cNvPr id="17" name="Text Box 21"/>
          <p:cNvSpPr txBox="1">
            <a:spLocks noChangeArrowheads="1"/>
          </p:cNvSpPr>
          <p:nvPr/>
        </p:nvSpPr>
        <p:spPr bwMode="auto">
          <a:xfrm>
            <a:off x="7002462" y="3810000"/>
            <a:ext cx="688009" cy="307777"/>
          </a:xfrm>
          <a:prstGeom prst="rect">
            <a:avLst/>
          </a:prstGeom>
          <a:noFill/>
          <a:ln w="9525">
            <a:noFill/>
            <a:miter lim="800000"/>
            <a:headEnd/>
            <a:tailEnd/>
          </a:ln>
          <a:effectLst/>
        </p:spPr>
        <p:txBody>
          <a:bodyPr wrap="none">
            <a:spAutoFit/>
          </a:bodyPr>
          <a:lstStyle/>
          <a:p>
            <a:r>
              <a:rPr lang="en-US" sz="1400" b="1">
                <a:solidFill>
                  <a:schemeClr val="bg1"/>
                </a:solidFill>
              </a:rPr>
              <a:t>Loess</a:t>
            </a:r>
          </a:p>
        </p:txBody>
      </p:sp>
      <p:sp>
        <p:nvSpPr>
          <p:cNvPr id="19" name="Text Box 23"/>
          <p:cNvSpPr txBox="1">
            <a:spLocks noChangeArrowheads="1"/>
          </p:cNvSpPr>
          <p:nvPr/>
        </p:nvSpPr>
        <p:spPr bwMode="auto">
          <a:xfrm>
            <a:off x="7505700" y="4953000"/>
            <a:ext cx="559769" cy="307777"/>
          </a:xfrm>
          <a:prstGeom prst="rect">
            <a:avLst/>
          </a:prstGeom>
          <a:noFill/>
          <a:ln w="9525">
            <a:noFill/>
            <a:miter lim="800000"/>
            <a:headEnd/>
            <a:tailEnd/>
          </a:ln>
          <a:effectLst/>
        </p:spPr>
        <p:txBody>
          <a:bodyPr wrap="none">
            <a:spAutoFit/>
          </a:bodyPr>
          <a:lstStyle/>
          <a:p>
            <a:r>
              <a:rPr lang="en-US" sz="1400" b="1" dirty="0">
                <a:solidFill>
                  <a:schemeClr val="bg1"/>
                </a:solidFill>
              </a:rPr>
              <a:t>LCP</a:t>
            </a:r>
          </a:p>
        </p:txBody>
      </p:sp>
      <p:graphicFrame>
        <p:nvGraphicFramePr>
          <p:cNvPr id="33" name="Chart 32"/>
          <p:cNvGraphicFramePr/>
          <p:nvPr>
            <p:extLst>
              <p:ext uri="{D42A27DB-BD31-4B8C-83A1-F6EECF244321}">
                <p14:modId xmlns:p14="http://schemas.microsoft.com/office/powerpoint/2010/main" val="2365910111"/>
              </p:ext>
            </p:extLst>
          </p:nvPr>
        </p:nvGraphicFramePr>
        <p:xfrm>
          <a:off x="-533400" y="191183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Right Bracket 33"/>
          <p:cNvSpPr/>
          <p:nvPr/>
        </p:nvSpPr>
        <p:spPr>
          <a:xfrm>
            <a:off x="5181600" y="2667000"/>
            <a:ext cx="228600" cy="1617340"/>
          </a:xfrm>
          <a:prstGeom prst="rightBracket">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35" name="TextBox 34"/>
          <p:cNvSpPr txBox="1"/>
          <p:nvPr/>
        </p:nvSpPr>
        <p:spPr>
          <a:xfrm>
            <a:off x="5412828" y="3257490"/>
            <a:ext cx="832279" cy="400110"/>
          </a:xfrm>
          <a:prstGeom prst="rect">
            <a:avLst/>
          </a:prstGeom>
          <a:noFill/>
        </p:spPr>
        <p:txBody>
          <a:bodyPr wrap="none" rtlCol="0">
            <a:spAutoFit/>
          </a:bodyPr>
          <a:lstStyle/>
          <a:p>
            <a:r>
              <a:rPr lang="en-US" sz="2000" b="1" dirty="0" smtClean="0">
                <a:latin typeface="Comic Sans MS" panose="030F0702030302020204" pitchFamily="66" charset="0"/>
              </a:rPr>
              <a:t>44 </a:t>
            </a:r>
            <a:r>
              <a:rPr lang="en-US" sz="2000" b="1" dirty="0" err="1" smtClean="0">
                <a:latin typeface="Comic Sans MS" panose="030F0702030302020204" pitchFamily="66" charset="0"/>
              </a:rPr>
              <a:t>lb</a:t>
            </a:r>
            <a:endParaRPr lang="en-US" sz="2000" b="1" dirty="0">
              <a:latin typeface="Comic Sans MS" panose="030F0702030302020204" pitchFamily="66" charset="0"/>
            </a:endParaRPr>
          </a:p>
        </p:txBody>
      </p:sp>
      <p:sp>
        <p:nvSpPr>
          <p:cNvPr id="21" name="TextBox 20"/>
          <p:cNvSpPr txBox="1"/>
          <p:nvPr/>
        </p:nvSpPr>
        <p:spPr>
          <a:xfrm>
            <a:off x="6124575" y="6400800"/>
            <a:ext cx="2853666" cy="307777"/>
          </a:xfrm>
          <a:prstGeom prst="rect">
            <a:avLst/>
          </a:prstGeom>
          <a:noFill/>
        </p:spPr>
        <p:txBody>
          <a:bodyPr wrap="none" rtlCol="0">
            <a:spAutoFit/>
          </a:bodyPr>
          <a:lstStyle/>
          <a:p>
            <a:r>
              <a:rPr lang="en-US" sz="1400" dirty="0" smtClean="0"/>
              <a:t>(Strickland and Demarais 2000)</a:t>
            </a:r>
            <a:endParaRPr lang="en-US" sz="1400" dirty="0"/>
          </a:p>
        </p:txBody>
      </p:sp>
    </p:spTree>
    <p:extLst>
      <p:ext uri="{BB962C8B-B14F-4D97-AF65-F5344CB8AC3E}">
        <p14:creationId xmlns:p14="http://schemas.microsoft.com/office/powerpoint/2010/main" val="3271477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36342" y="1266855"/>
          <a:ext cx="9070794" cy="48981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228600" y="152400"/>
            <a:ext cx="8686800" cy="1066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Antler Score</a:t>
            </a:r>
            <a:r>
              <a:rPr kumimoji="0" lang="en-US" sz="4000" i="0" u="none" strike="noStrike" kern="0" cap="none" spc="0" normalizeH="0" noProof="0" dirty="0" smtClean="0">
                <a:ln>
                  <a:noFill/>
                </a:ln>
                <a:solidFill>
                  <a:sysClr val="windowText" lastClr="000000"/>
                </a:solidFill>
                <a:effectLst/>
                <a:uLnTx/>
                <a:uFillTx/>
                <a:latin typeface="Comic Sans MS" panose="030F0702030302020204" pitchFamily="66" charset="0"/>
              </a:rPr>
              <a:t> – Partial Compensation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At 3</a:t>
            </a:r>
            <a:r>
              <a:rPr kumimoji="0" lang="en-US" sz="2800" i="0" u="none" strike="noStrike" kern="0" cap="none" spc="0" normalizeH="0" noProof="0" dirty="0" smtClean="0">
                <a:ln>
                  <a:noFill/>
                </a:ln>
                <a:solidFill>
                  <a:sysClr val="windowText" lastClr="000000"/>
                </a:solidFill>
                <a:effectLst/>
                <a:uLnTx/>
                <a:uFillTx/>
                <a:latin typeface="Comic Sans MS" panose="030F0702030302020204" pitchFamily="66" charset="0"/>
              </a:rPr>
              <a:t> years</a:t>
            </a:r>
            <a:endParaRPr kumimoji="0" lang="en-US" sz="2800" i="0" u="none" strike="noStrike" kern="0" cap="none" spc="0" normalizeH="0" baseline="0" noProof="0" dirty="0">
              <a:ln>
                <a:noFill/>
              </a:ln>
              <a:solidFill>
                <a:sysClr val="windowText" lastClr="000000"/>
              </a:solidFill>
              <a:effectLst/>
              <a:uLnTx/>
              <a:uFillTx/>
              <a:latin typeface="Comic Sans MS" panose="030F0702030302020204" pitchFamily="66" charset="0"/>
            </a:endParaRPr>
          </a:p>
        </p:txBody>
      </p:sp>
      <p:sp>
        <p:nvSpPr>
          <p:cNvPr id="26" name="Text Box 25"/>
          <p:cNvSpPr txBox="1">
            <a:spLocks noChangeArrowheads="1"/>
          </p:cNvSpPr>
          <p:nvPr/>
        </p:nvSpPr>
        <p:spPr bwMode="auto">
          <a:xfrm>
            <a:off x="5243732" y="1657290"/>
            <a:ext cx="852268"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+7 </a:t>
            </a:r>
            <a:endParaRPr lang="en-US" sz="2000" b="1" dirty="0">
              <a:solidFill>
                <a:schemeClr val="tx1"/>
              </a:solidFill>
              <a:latin typeface="Calibri" pitchFamily="34" charset="0"/>
              <a:cs typeface="Calibri" pitchFamily="34" charset="0"/>
            </a:endParaRPr>
          </a:p>
        </p:txBody>
      </p:sp>
      <p:sp>
        <p:nvSpPr>
          <p:cNvPr id="28" name="Text Box 25"/>
          <p:cNvSpPr txBox="1">
            <a:spLocks noChangeArrowheads="1"/>
          </p:cNvSpPr>
          <p:nvPr/>
        </p:nvSpPr>
        <p:spPr bwMode="auto">
          <a:xfrm>
            <a:off x="7662948" y="2672829"/>
            <a:ext cx="852268"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+12</a:t>
            </a:r>
            <a:endParaRPr lang="en-US" sz="20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664542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36342" y="1266855"/>
          <a:ext cx="9070794" cy="48981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228600" y="152400"/>
            <a:ext cx="8686800" cy="1066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Antler Score – Full Compensation</a:t>
            </a:r>
            <a:endParaRPr kumimoji="0" lang="en-US" sz="2000" i="0" u="none" strike="noStrike" kern="0" cap="none" spc="0" normalizeH="0" baseline="0" noProof="0" dirty="0" smtClean="0">
              <a:ln>
                <a:noFill/>
              </a:ln>
              <a:solidFill>
                <a:sysClr val="windowText" lastClr="000000"/>
              </a:solidFill>
              <a:effectLst/>
              <a:uLnTx/>
              <a:uFillTx/>
              <a:latin typeface="Comic Sans MS" panose="030F070203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smtClean="0">
                <a:ln>
                  <a:noFill/>
                </a:ln>
                <a:solidFill>
                  <a:sysClr val="windowText" lastClr="000000"/>
                </a:solidFill>
                <a:effectLst/>
                <a:uLnTx/>
                <a:uFillTx/>
                <a:latin typeface="Comic Sans MS" panose="030F0702030302020204" pitchFamily="66" charset="0"/>
              </a:rPr>
              <a:t> At 3</a:t>
            </a:r>
            <a:r>
              <a:rPr kumimoji="0" lang="en-US" sz="2800" i="0" u="none" strike="noStrike" kern="0" cap="none" spc="0" normalizeH="0" noProof="0" dirty="0" smtClean="0">
                <a:ln>
                  <a:noFill/>
                </a:ln>
                <a:solidFill>
                  <a:sysClr val="windowText" lastClr="000000"/>
                </a:solidFill>
                <a:effectLst/>
                <a:uLnTx/>
                <a:uFillTx/>
                <a:latin typeface="Comic Sans MS" panose="030F0702030302020204" pitchFamily="66" charset="0"/>
              </a:rPr>
              <a:t> years</a:t>
            </a:r>
            <a:endParaRPr kumimoji="0" lang="en-US" sz="2800" i="0" u="none" strike="noStrike" kern="0" cap="none" spc="0" normalizeH="0" baseline="0" noProof="0" dirty="0">
              <a:ln>
                <a:noFill/>
              </a:ln>
              <a:solidFill>
                <a:sysClr val="windowText" lastClr="000000"/>
              </a:solidFill>
              <a:effectLst/>
              <a:uLnTx/>
              <a:uFillTx/>
              <a:latin typeface="Comic Sans MS" panose="030F0702030302020204" pitchFamily="66" charset="0"/>
            </a:endParaRPr>
          </a:p>
        </p:txBody>
      </p:sp>
      <p:sp>
        <p:nvSpPr>
          <p:cNvPr id="24" name="Text Box 25"/>
          <p:cNvSpPr txBox="1">
            <a:spLocks noChangeArrowheads="1"/>
          </p:cNvSpPr>
          <p:nvPr/>
        </p:nvSpPr>
        <p:spPr bwMode="auto">
          <a:xfrm>
            <a:off x="2793115" y="1496445"/>
            <a:ext cx="771029"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+10</a:t>
            </a:r>
            <a:endParaRPr lang="en-US" sz="2000" b="1" dirty="0">
              <a:solidFill>
                <a:schemeClr val="tx1"/>
              </a:solidFill>
              <a:latin typeface="Calibri" pitchFamily="34" charset="0"/>
              <a:cs typeface="Calibri" pitchFamily="34" charset="0"/>
            </a:endParaRPr>
          </a:p>
        </p:txBody>
      </p:sp>
      <p:sp>
        <p:nvSpPr>
          <p:cNvPr id="26" name="Text Box 25"/>
          <p:cNvSpPr txBox="1">
            <a:spLocks noChangeArrowheads="1"/>
          </p:cNvSpPr>
          <p:nvPr/>
        </p:nvSpPr>
        <p:spPr bwMode="auto">
          <a:xfrm>
            <a:off x="5396132" y="1639146"/>
            <a:ext cx="852268"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+4 </a:t>
            </a:r>
            <a:endParaRPr lang="en-US" sz="2000" b="1" dirty="0">
              <a:solidFill>
                <a:schemeClr val="tx1"/>
              </a:solidFill>
              <a:latin typeface="Calibri" pitchFamily="34" charset="0"/>
              <a:cs typeface="Calibri" pitchFamily="34" charset="0"/>
            </a:endParaRPr>
          </a:p>
        </p:txBody>
      </p:sp>
      <p:sp>
        <p:nvSpPr>
          <p:cNvPr id="28" name="Text Box 25"/>
          <p:cNvSpPr txBox="1">
            <a:spLocks noChangeArrowheads="1"/>
          </p:cNvSpPr>
          <p:nvPr/>
        </p:nvSpPr>
        <p:spPr bwMode="auto">
          <a:xfrm>
            <a:off x="7848600" y="1666704"/>
            <a:ext cx="852268"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schemeClr val="tx1"/>
                </a:solidFill>
                <a:latin typeface="Calibri" pitchFamily="34" charset="0"/>
                <a:cs typeface="Calibri" pitchFamily="34" charset="0"/>
              </a:rPr>
              <a:t>+21</a:t>
            </a:r>
            <a:endParaRPr lang="en-US" sz="2000" b="1" dirty="0">
              <a:solidFill>
                <a:schemeClr val="tx1"/>
              </a:solidFill>
              <a:latin typeface="Calibri" pitchFamily="34" charset="0"/>
              <a:cs typeface="Calibri" pitchFamily="34" charset="0"/>
            </a:endParaRPr>
          </a:p>
        </p:txBody>
      </p:sp>
      <p:cxnSp>
        <p:nvCxnSpPr>
          <p:cNvPr id="8" name="Straight Arrow Connector 7"/>
          <p:cNvCxnSpPr/>
          <p:nvPr/>
        </p:nvCxnSpPr>
        <p:spPr>
          <a:xfrm flipH="1">
            <a:off x="2286000" y="1981200"/>
            <a:ext cx="1066800" cy="0"/>
          </a:xfrm>
          <a:prstGeom prst="straightConnector1">
            <a:avLst/>
          </a:prstGeom>
          <a:ln w="635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086600" y="19812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72200" y="19812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57800" y="19812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343400" y="19812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429000" y="1981200"/>
            <a:ext cx="8382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7539" y="6324600"/>
            <a:ext cx="1749261" cy="307777"/>
          </a:xfrm>
          <a:prstGeom prst="rect">
            <a:avLst/>
          </a:prstGeom>
          <a:noFill/>
        </p:spPr>
        <p:txBody>
          <a:bodyPr wrap="none" rtlCol="0">
            <a:spAutoFit/>
          </a:bodyPr>
          <a:lstStyle/>
          <a:p>
            <a:r>
              <a:rPr lang="en-US" sz="1400" dirty="0" smtClean="0"/>
              <a:t>(Michel et al. 2016)</a:t>
            </a:r>
            <a:endParaRPr lang="en-US" sz="1400" dirty="0"/>
          </a:p>
        </p:txBody>
      </p:sp>
    </p:spTree>
    <p:extLst>
      <p:ext uri="{BB962C8B-B14F-4D97-AF65-F5344CB8AC3E}">
        <p14:creationId xmlns:p14="http://schemas.microsoft.com/office/powerpoint/2010/main" val="17612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bwMode="auto">
          <a:xfrm>
            <a:off x="304800" y="381000"/>
            <a:ext cx="8839200" cy="4449763"/>
          </a:xfrm>
          <a:prstGeom prst="rect">
            <a:avLst/>
          </a:prstGeom>
          <a:noFill/>
          <a:ln w="9525">
            <a:noFill/>
            <a:miter lim="800000"/>
            <a:headEnd/>
            <a:tailEnd/>
          </a:ln>
        </p:spPr>
        <p:txBody>
          <a:bodyPr/>
          <a:lstStyle/>
          <a:p>
            <a:pPr fontAlgn="base">
              <a:spcBef>
                <a:spcPct val="20000"/>
              </a:spcBef>
              <a:spcAft>
                <a:spcPts val="600"/>
              </a:spcAft>
              <a:defRPr/>
            </a:pPr>
            <a:r>
              <a:rPr lang="en-US" sz="3200" b="1" dirty="0">
                <a:solidFill>
                  <a:prstClr val="black"/>
                </a:solidFill>
                <a:latin typeface="Comic Sans MS" panose="030F0702030302020204" pitchFamily="66" charset="0"/>
              </a:rPr>
              <a:t>A</a:t>
            </a:r>
            <a:r>
              <a:rPr lang="en-US" sz="3200" b="1" dirty="0" smtClean="0">
                <a:solidFill>
                  <a:prstClr val="black"/>
                </a:solidFill>
                <a:latin typeface="Comic Sans MS" panose="030F0702030302020204" pitchFamily="66" charset="0"/>
              </a:rPr>
              <a:t>ntler Size and Body Weight Summary</a:t>
            </a:r>
          </a:p>
          <a:p>
            <a:pPr marL="457200" indent="-457200" fontAlgn="base">
              <a:spcBef>
                <a:spcPct val="20000"/>
              </a:spcBef>
              <a:spcAft>
                <a:spcPts val="600"/>
              </a:spcAft>
              <a:buFont typeface="Arial" panose="020B0604020202020204" pitchFamily="34" charset="0"/>
              <a:buChar char="•"/>
              <a:defRPr/>
            </a:pPr>
            <a:r>
              <a:rPr lang="en-US" sz="3600" dirty="0" smtClean="0">
                <a:solidFill>
                  <a:prstClr val="black"/>
                </a:solidFill>
                <a:latin typeface="Comic Sans MS" panose="030F0702030302020204" pitchFamily="66" charset="0"/>
              </a:rPr>
              <a:t>Full compensation when nutrition     was not limiting!</a:t>
            </a:r>
          </a:p>
          <a:p>
            <a:pPr marL="457200" indent="-457200" fontAlgn="base">
              <a:spcBef>
                <a:spcPct val="20000"/>
              </a:spcBef>
              <a:spcAft>
                <a:spcPts val="600"/>
              </a:spcAft>
              <a:buFont typeface="Arial" panose="020B0604020202020204" pitchFamily="34" charset="0"/>
              <a:buChar char="•"/>
              <a:defRPr/>
            </a:pPr>
            <a:r>
              <a:rPr lang="en-US" sz="3600" dirty="0" smtClean="0">
                <a:solidFill>
                  <a:prstClr val="black"/>
                </a:solidFill>
                <a:latin typeface="Comic Sans MS" panose="030F0702030302020204" pitchFamily="66" charset="0"/>
              </a:rPr>
              <a:t>Differences in wild due to nutrition </a:t>
            </a:r>
            <a:r>
              <a:rPr lang="en-US" sz="3600" b="1" dirty="0" smtClean="0">
                <a:solidFill>
                  <a:prstClr val="black"/>
                </a:solidFill>
                <a:latin typeface="Comic Sans MS" panose="030F0702030302020204" pitchFamily="66" charset="0"/>
              </a:rPr>
              <a:t>NOT</a:t>
            </a:r>
            <a:r>
              <a:rPr lang="en-US" sz="3600" dirty="0" smtClean="0">
                <a:solidFill>
                  <a:prstClr val="black"/>
                </a:solidFill>
                <a:latin typeface="Comic Sans MS" panose="030F0702030302020204" pitchFamily="66" charset="0"/>
              </a:rPr>
              <a:t> genetics!</a:t>
            </a:r>
          </a:p>
          <a:p>
            <a:pPr marL="457200" indent="-457200" fontAlgn="base">
              <a:spcBef>
                <a:spcPct val="20000"/>
              </a:spcBef>
              <a:spcAft>
                <a:spcPts val="600"/>
              </a:spcAft>
              <a:buFont typeface="Arial" panose="020B0604020202020204" pitchFamily="34" charset="0"/>
              <a:buChar char="•"/>
              <a:defRPr/>
            </a:pPr>
            <a:r>
              <a:rPr lang="en-US" sz="3600" dirty="0" smtClean="0">
                <a:solidFill>
                  <a:prstClr val="black"/>
                </a:solidFill>
                <a:latin typeface="Comic Sans MS" panose="030F0702030302020204" pitchFamily="66" charset="0"/>
              </a:rPr>
              <a:t>What is the upper limit of MS deer?</a:t>
            </a:r>
            <a:endParaRPr lang="en-US" sz="3600" dirty="0">
              <a:solidFill>
                <a:prstClr val="black"/>
              </a:solidFill>
              <a:latin typeface="Comic Sans MS" panose="030F0702030302020204" pitchFamily="66" charset="0"/>
            </a:endParaRPr>
          </a:p>
          <a:p>
            <a:pPr lvl="1" fontAlgn="base">
              <a:spcBef>
                <a:spcPct val="20000"/>
              </a:spcBef>
              <a:spcAft>
                <a:spcPts val="600"/>
              </a:spcAft>
              <a:defRPr/>
            </a:pPr>
            <a:endParaRPr lang="en-US" sz="3600" dirty="0">
              <a:solidFill>
                <a:prstClr val="black"/>
              </a:solidFill>
              <a:latin typeface="Comic Sans MS" panose="030F0702030302020204" pitchFamily="66" charset="0"/>
            </a:endParaRPr>
          </a:p>
          <a:p>
            <a:pPr fontAlgn="base">
              <a:spcBef>
                <a:spcPct val="20000"/>
              </a:spcBef>
              <a:spcAft>
                <a:spcPts val="600"/>
              </a:spcAft>
              <a:defRPr/>
            </a:pPr>
            <a:endParaRPr lang="en-US" sz="2800" dirty="0">
              <a:solidFill>
                <a:prstClr val="black"/>
              </a:solidFill>
              <a:latin typeface="Comic Sans MS" panose="030F0702030302020204" pitchFamily="66" charset="0"/>
            </a:endParaRPr>
          </a:p>
          <a:p>
            <a:pPr fontAlgn="base">
              <a:spcBef>
                <a:spcPct val="20000"/>
              </a:spcBef>
              <a:spcAft>
                <a:spcPts val="600"/>
              </a:spcAft>
              <a:defRPr/>
            </a:pPr>
            <a:endParaRPr lang="en-US" sz="2800" dirty="0">
              <a:solidFill>
                <a:prstClr val="black"/>
              </a:solidFill>
              <a:latin typeface="Comic Sans MS" panose="030F0702030302020204" pitchFamily="66" charset="0"/>
            </a:endParaRPr>
          </a:p>
          <a:p>
            <a:pPr fontAlgn="base">
              <a:spcBef>
                <a:spcPct val="20000"/>
              </a:spcBef>
              <a:spcAft>
                <a:spcPts val="600"/>
              </a:spcAft>
              <a:defRPr/>
            </a:pPr>
            <a:endParaRPr lang="en-US" sz="1200" dirty="0">
              <a:solidFill>
                <a:prstClr val="black"/>
              </a:solidFill>
              <a:latin typeface="Comic Sans MS" panose="030F0702030302020204" pitchFamily="66" charset="0"/>
            </a:endParaRPr>
          </a:p>
          <a:p>
            <a:pPr fontAlgn="base">
              <a:spcBef>
                <a:spcPct val="20000"/>
              </a:spcBef>
              <a:spcAft>
                <a:spcPts val="600"/>
              </a:spcAft>
              <a:defRPr/>
            </a:pPr>
            <a:endParaRPr lang="en-US" sz="1200" dirty="0">
              <a:solidFill>
                <a:prstClr val="black"/>
              </a:solidFill>
              <a:latin typeface="Comic Sans MS" panose="030F0702030302020204" pitchFamily="66" charset="0"/>
            </a:endParaRPr>
          </a:p>
        </p:txBody>
      </p:sp>
      <p:sp>
        <p:nvSpPr>
          <p:cNvPr id="9" name="TextBox 8"/>
          <p:cNvSpPr txBox="1"/>
          <p:nvPr/>
        </p:nvSpPr>
        <p:spPr>
          <a:xfrm>
            <a:off x="8305800" y="6588409"/>
            <a:ext cx="988422"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black"/>
                </a:solidFill>
                <a:latin typeface="Calibri" pitchFamily="34" charset="0"/>
                <a:cs typeface="Calibri" pitchFamily="34" charset="0"/>
              </a:rPr>
              <a:t>Emily Flinn</a:t>
            </a:r>
            <a:endParaRPr lang="en-US" sz="1200" b="1"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75767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4777" y="282313"/>
            <a:ext cx="7772400" cy="1470025"/>
          </a:xfrm>
        </p:spPr>
        <p:txBody>
          <a:bodyPr>
            <a:noAutofit/>
          </a:bodyPr>
          <a:lstStyle/>
          <a:p>
            <a:r>
              <a:rPr lang="en-US" sz="3600" dirty="0" smtClean="0">
                <a:latin typeface="Comic Sans MS" panose="030F0702030302020204" pitchFamily="66" charset="0"/>
              </a:rPr>
              <a:t>Implications for Ungulate Conservation?</a:t>
            </a:r>
            <a:r>
              <a:rPr lang="en-US" sz="3600" dirty="0">
                <a:latin typeface="Comic Sans MS" panose="030F0702030302020204" pitchFamily="66" charset="0"/>
              </a:rPr>
              <a:t/>
            </a:r>
            <a:br>
              <a:rPr lang="en-US" sz="3600" dirty="0">
                <a:latin typeface="Comic Sans MS" panose="030F0702030302020204" pitchFamily="66" charset="0"/>
              </a:rPr>
            </a:br>
            <a:endParaRPr lang="en-US" sz="3600" dirty="0">
              <a:latin typeface="Comic Sans MS" panose="030F0702030302020204" pitchFamily="66" charset="0"/>
            </a:endParaRPr>
          </a:p>
        </p:txBody>
      </p:sp>
      <p:grpSp>
        <p:nvGrpSpPr>
          <p:cNvPr id="15" name="Group 14"/>
          <p:cNvGrpSpPr/>
          <p:nvPr/>
        </p:nvGrpSpPr>
        <p:grpSpPr>
          <a:xfrm>
            <a:off x="395653" y="194366"/>
            <a:ext cx="8686800" cy="2392680"/>
            <a:chOff x="914400" y="4053840"/>
            <a:chExt cx="7132320" cy="2392680"/>
          </a:xfrm>
        </p:grpSpPr>
        <p:sp>
          <p:nvSpPr>
            <p:cNvPr id="4" name="Flowchart: Connector 3"/>
            <p:cNvSpPr/>
            <p:nvPr/>
          </p:nvSpPr>
          <p:spPr>
            <a:xfrm>
              <a:off x="914400" y="4114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4"/>
              <a:endCxn id="5" idx="0"/>
            </p:cNvCxnSpPr>
            <p:nvPr/>
          </p:nvCxnSpPr>
          <p:spPr>
            <a:xfrm rot="16200000" flipH="1">
              <a:off x="655320" y="4785360"/>
              <a:ext cx="147828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6"/>
              <a:endCxn id="7" idx="2"/>
            </p:cNvCxnSpPr>
            <p:nvPr/>
          </p:nvCxnSpPr>
          <p:spPr>
            <a:xfrm flipV="1">
              <a:off x="1874520" y="5394960"/>
              <a:ext cx="1783080"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2"/>
              <a:endCxn id="7" idx="6"/>
            </p:cNvCxnSpPr>
            <p:nvPr/>
          </p:nvCxnSpPr>
          <p:spPr>
            <a:xfrm rot="10800000">
              <a:off x="3931920" y="5394960"/>
              <a:ext cx="269748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1" idx="3"/>
              <a:endCxn id="6" idx="7"/>
            </p:cNvCxnSpPr>
            <p:nvPr/>
          </p:nvCxnSpPr>
          <p:spPr>
            <a:xfrm rot="5400000">
              <a:off x="6787347" y="5187147"/>
              <a:ext cx="1101426" cy="949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lowchart: Connector 12"/>
            <p:cNvSpPr/>
            <p:nvPr/>
          </p:nvSpPr>
          <p:spPr>
            <a:xfrm>
              <a:off x="6582831" y="405384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1" idx="1"/>
              <a:endCxn id="13" idx="6"/>
            </p:cNvCxnSpPr>
            <p:nvPr/>
          </p:nvCxnSpPr>
          <p:spPr>
            <a:xfrm flipH="1" flipV="1">
              <a:off x="6857151" y="4191000"/>
              <a:ext cx="955422" cy="7259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112604" y="2895599"/>
            <a:ext cx="6986207" cy="1815882"/>
          </a:xfrm>
          <a:prstGeom prst="rect">
            <a:avLst/>
          </a:prstGeom>
          <a:noFill/>
        </p:spPr>
        <p:txBody>
          <a:bodyPr wrap="none" rtlCol="0">
            <a:spAutoFit/>
          </a:bodyPr>
          <a:lstStyle/>
          <a:p>
            <a:pPr algn="ctr"/>
            <a:r>
              <a:rPr lang="en-US" sz="2800" dirty="0" smtClean="0">
                <a:latin typeface="Comic Sans MS" panose="030F0702030302020204" pitchFamily="66" charset="0"/>
              </a:rPr>
              <a:t>Regional morphological variation </a:t>
            </a:r>
          </a:p>
          <a:p>
            <a:pPr algn="ctr"/>
            <a:r>
              <a:rPr lang="en-US" sz="2800" dirty="0" smtClean="0">
                <a:latin typeface="Comic Sans MS" panose="030F0702030302020204" pitchFamily="66" charset="0"/>
              </a:rPr>
              <a:t>should not guide taxonomic designations </a:t>
            </a:r>
          </a:p>
          <a:p>
            <a:pPr algn="ctr"/>
            <a:r>
              <a:rPr lang="en-US" sz="2800" dirty="0" smtClean="0">
                <a:latin typeface="Comic Sans MS" panose="030F0702030302020204" pitchFamily="66" charset="0"/>
              </a:rPr>
              <a:t>unless it is proven to be caused by </a:t>
            </a:r>
          </a:p>
          <a:p>
            <a:pPr algn="ctr"/>
            <a:r>
              <a:rPr lang="en-US" sz="2800" dirty="0" smtClean="0">
                <a:latin typeface="Comic Sans MS" panose="030F0702030302020204" pitchFamily="66" charset="0"/>
              </a:rPr>
              <a:t>meaningful genetic variation </a:t>
            </a:r>
            <a:endParaRPr lang="en-US" sz="2800" dirty="0">
              <a:latin typeface="Comic Sans MS" panose="030F0702030302020204" pitchFamily="66" charset="0"/>
            </a:endParaRPr>
          </a:p>
        </p:txBody>
      </p:sp>
    </p:spTree>
    <p:extLst>
      <p:ext uri="{BB962C8B-B14F-4D97-AF65-F5344CB8AC3E}">
        <p14:creationId xmlns:p14="http://schemas.microsoft.com/office/powerpoint/2010/main" val="2295019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4960" y="188697"/>
            <a:ext cx="8077200" cy="1077218"/>
          </a:xfrm>
          <a:prstGeom prst="rect">
            <a:avLst/>
          </a:prstGeom>
          <a:noFill/>
        </p:spPr>
        <p:txBody>
          <a:bodyPr wrap="square" rtlCol="0">
            <a:spAutoFit/>
          </a:bodyPr>
          <a:lstStyle/>
          <a:p>
            <a:pPr algn="ctr"/>
            <a:r>
              <a:rPr lang="en-US" sz="3200" dirty="0" smtClean="0">
                <a:solidFill>
                  <a:prstClr val="black"/>
                </a:solidFill>
                <a:cs typeface="Calibri" pitchFamily="34" charset="0"/>
              </a:rPr>
              <a:t>Cause of Regional Differences??</a:t>
            </a:r>
          </a:p>
          <a:p>
            <a:pPr algn="ctr"/>
            <a:endParaRPr lang="en-US" sz="3200" dirty="0">
              <a:solidFill>
                <a:prstClr val="black"/>
              </a:solidFill>
              <a:cs typeface="Calibri" pitchFamily="34" charset="0"/>
            </a:endParaRPr>
          </a:p>
        </p:txBody>
      </p:sp>
      <p:grpSp>
        <p:nvGrpSpPr>
          <p:cNvPr id="13" name="Group 12"/>
          <p:cNvGrpSpPr/>
          <p:nvPr/>
        </p:nvGrpSpPr>
        <p:grpSpPr>
          <a:xfrm rot="10800000">
            <a:off x="674268" y="1298426"/>
            <a:ext cx="7851531" cy="1569720"/>
            <a:chOff x="1600200" y="4876800"/>
            <a:chExt cx="6446520" cy="1569720"/>
          </a:xfrm>
        </p:grpSpPr>
        <p:sp>
          <p:nvSpPr>
            <p:cNvPr id="15" name="Flowchart: Connector 1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1795" y="2990654"/>
            <a:ext cx="1459054" cy="369332"/>
          </a:xfrm>
          <a:prstGeom prst="rect">
            <a:avLst/>
          </a:prstGeom>
          <a:noFill/>
        </p:spPr>
        <p:txBody>
          <a:bodyPr wrap="none" rtlCol="0">
            <a:spAutoFit/>
          </a:bodyPr>
          <a:lstStyle/>
          <a:p>
            <a:r>
              <a:rPr lang="en-US" dirty="0" smtClean="0"/>
              <a:t>Soil Quality</a:t>
            </a:r>
            <a:endParaRPr lang="en-US" dirty="0"/>
          </a:p>
        </p:txBody>
      </p:sp>
      <p:sp>
        <p:nvSpPr>
          <p:cNvPr id="32" name="TextBox 31"/>
          <p:cNvSpPr txBox="1"/>
          <p:nvPr/>
        </p:nvSpPr>
        <p:spPr>
          <a:xfrm>
            <a:off x="2057400" y="4191000"/>
            <a:ext cx="2640466" cy="769441"/>
          </a:xfrm>
          <a:prstGeom prst="rect">
            <a:avLst/>
          </a:prstGeom>
          <a:noFill/>
        </p:spPr>
        <p:txBody>
          <a:bodyPr wrap="none" rtlCol="0">
            <a:spAutoFit/>
          </a:bodyPr>
          <a:lstStyle/>
          <a:p>
            <a:r>
              <a:rPr lang="en-US" sz="4400" dirty="0" smtClean="0"/>
              <a:t>Nutrition</a:t>
            </a:r>
            <a:endParaRPr lang="en-US" sz="4400" dirty="0"/>
          </a:p>
        </p:txBody>
      </p:sp>
      <p:sp>
        <p:nvSpPr>
          <p:cNvPr id="33" name="TextBox 32"/>
          <p:cNvSpPr txBox="1"/>
          <p:nvPr/>
        </p:nvSpPr>
        <p:spPr>
          <a:xfrm>
            <a:off x="7646050" y="2014015"/>
            <a:ext cx="1425390" cy="646331"/>
          </a:xfrm>
          <a:prstGeom prst="rect">
            <a:avLst/>
          </a:prstGeom>
          <a:noFill/>
        </p:spPr>
        <p:txBody>
          <a:bodyPr wrap="none" rtlCol="0">
            <a:spAutoFit/>
          </a:bodyPr>
          <a:lstStyle/>
          <a:p>
            <a:pPr algn="ctr"/>
            <a:r>
              <a:rPr lang="en-US" dirty="0" smtClean="0"/>
              <a:t>Deer </a:t>
            </a:r>
          </a:p>
          <a:p>
            <a:pPr algn="ctr"/>
            <a:r>
              <a:rPr lang="en-US" dirty="0" smtClean="0"/>
              <a:t>Morphology</a:t>
            </a:r>
          </a:p>
        </p:txBody>
      </p:sp>
      <p:sp>
        <p:nvSpPr>
          <p:cNvPr id="34" name="TextBox 33"/>
          <p:cNvSpPr txBox="1"/>
          <p:nvPr/>
        </p:nvSpPr>
        <p:spPr>
          <a:xfrm>
            <a:off x="5334000" y="2546320"/>
            <a:ext cx="1164101" cy="369332"/>
          </a:xfrm>
          <a:prstGeom prst="rect">
            <a:avLst/>
          </a:prstGeom>
          <a:noFill/>
        </p:spPr>
        <p:txBody>
          <a:bodyPr wrap="none" rtlCol="0">
            <a:spAutoFit/>
          </a:bodyPr>
          <a:lstStyle/>
          <a:p>
            <a:r>
              <a:rPr lang="en-US" dirty="0" smtClean="0"/>
              <a:t>Land Use</a:t>
            </a:r>
            <a:endParaRPr lang="en-US" dirty="0"/>
          </a:p>
        </p:txBody>
      </p:sp>
      <p:sp>
        <p:nvSpPr>
          <p:cNvPr id="35" name="TextBox 34"/>
          <p:cNvSpPr txBox="1"/>
          <p:nvPr/>
        </p:nvSpPr>
        <p:spPr>
          <a:xfrm>
            <a:off x="1981200" y="1747572"/>
            <a:ext cx="981359" cy="646331"/>
          </a:xfrm>
          <a:prstGeom prst="rect">
            <a:avLst/>
          </a:prstGeom>
          <a:noFill/>
        </p:spPr>
        <p:txBody>
          <a:bodyPr wrap="none" rtlCol="0">
            <a:spAutoFit/>
          </a:bodyPr>
          <a:lstStyle/>
          <a:p>
            <a:pPr algn="ctr"/>
            <a:r>
              <a:rPr lang="en-US" dirty="0" smtClean="0"/>
              <a:t>Plant</a:t>
            </a:r>
          </a:p>
          <a:p>
            <a:pPr algn="ctr"/>
            <a:r>
              <a:rPr lang="en-US" dirty="0" smtClean="0"/>
              <a:t>Quality</a:t>
            </a:r>
            <a:endParaRPr lang="en-US" dirty="0"/>
          </a:p>
        </p:txBody>
      </p:sp>
      <p:sp>
        <p:nvSpPr>
          <p:cNvPr id="7" name="Right Brace 6"/>
          <p:cNvSpPr/>
          <p:nvPr/>
        </p:nvSpPr>
        <p:spPr>
          <a:xfrm rot="5400000">
            <a:off x="3138174" y="474297"/>
            <a:ext cx="502330" cy="6321478"/>
          </a:xfrm>
          <a:prstGeom prst="rightBrace">
            <a:avLst>
              <a:gd name="adj1" fmla="val 0"/>
              <a:gd name="adj2" fmla="val 50000"/>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602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sz="4000" dirty="0" smtClean="0">
                <a:latin typeface="Comic Sans MS" panose="030F0702030302020204" pitchFamily="66" charset="0"/>
              </a:rPr>
              <a:t>Nutrition &amp; Antler Development</a:t>
            </a:r>
            <a:br>
              <a:rPr lang="en-US" sz="4000" dirty="0" smtClean="0">
                <a:latin typeface="Comic Sans MS" panose="030F0702030302020204" pitchFamily="66" charset="0"/>
              </a:rPr>
            </a:br>
            <a:r>
              <a:rPr lang="en-US" sz="2400" dirty="0" smtClean="0">
                <a:latin typeface="Comic Sans MS" panose="030F0702030302020204" pitchFamily="66" charset="0"/>
              </a:rPr>
              <a:t>B&amp;C Antler Score</a:t>
            </a:r>
            <a:endParaRPr lang="en-US" sz="2400" dirty="0">
              <a:latin typeface="Comic Sans MS" panose="030F0702030302020204" pitchFamily="66" charset="0"/>
            </a:endParaRPr>
          </a:p>
        </p:txBody>
      </p:sp>
      <p:sp>
        <p:nvSpPr>
          <p:cNvPr id="4" name="TextBox 3"/>
          <p:cNvSpPr txBox="1"/>
          <p:nvPr/>
        </p:nvSpPr>
        <p:spPr>
          <a:xfrm>
            <a:off x="5665048" y="6400800"/>
            <a:ext cx="3352200" cy="338554"/>
          </a:xfrm>
          <a:prstGeom prst="rect">
            <a:avLst/>
          </a:prstGeom>
          <a:noFill/>
        </p:spPr>
        <p:txBody>
          <a:bodyPr wrap="none" rtlCol="0">
            <a:spAutoFit/>
          </a:bodyPr>
          <a:lstStyle/>
          <a:p>
            <a:r>
              <a:rPr lang="en-US" sz="1600" dirty="0" smtClean="0">
                <a:solidFill>
                  <a:schemeClr val="tx1">
                    <a:lumMod val="50000"/>
                    <a:lumOff val="50000"/>
                  </a:schemeClr>
                </a:solidFill>
                <a:latin typeface="Comic Sans MS" panose="030F0702030302020204" pitchFamily="66" charset="0"/>
              </a:rPr>
              <a:t>Adapted from </a:t>
            </a:r>
            <a:r>
              <a:rPr lang="en-US" sz="1600" dirty="0" err="1" smtClean="0">
                <a:solidFill>
                  <a:schemeClr val="tx1">
                    <a:lumMod val="50000"/>
                    <a:lumOff val="50000"/>
                  </a:schemeClr>
                </a:solidFill>
                <a:latin typeface="Comic Sans MS" panose="030F0702030302020204" pitchFamily="66" charset="0"/>
              </a:rPr>
              <a:t>Harmel</a:t>
            </a:r>
            <a:r>
              <a:rPr lang="en-US" sz="1600" dirty="0" smtClean="0">
                <a:solidFill>
                  <a:schemeClr val="tx1">
                    <a:lumMod val="50000"/>
                    <a:lumOff val="50000"/>
                  </a:schemeClr>
                </a:solidFill>
                <a:latin typeface="Comic Sans MS" panose="030F0702030302020204" pitchFamily="66" charset="0"/>
              </a:rPr>
              <a:t> et al. 1979</a:t>
            </a:r>
            <a:endParaRPr lang="en-US" sz="1600" dirty="0">
              <a:solidFill>
                <a:schemeClr val="tx1">
                  <a:lumMod val="50000"/>
                  <a:lumOff val="50000"/>
                </a:schemeClr>
              </a:solidFill>
              <a:latin typeface="Comic Sans MS" panose="030F0702030302020204" pitchFamily="66" charset="0"/>
            </a:endParaRPr>
          </a:p>
        </p:txBody>
      </p:sp>
      <p:grpSp>
        <p:nvGrpSpPr>
          <p:cNvPr id="5" name="Group 4"/>
          <p:cNvGrpSpPr>
            <a:grpSpLocks noChangeAspect="1"/>
          </p:cNvGrpSpPr>
          <p:nvPr/>
        </p:nvGrpSpPr>
        <p:grpSpPr bwMode="auto">
          <a:xfrm>
            <a:off x="200297" y="1263287"/>
            <a:ext cx="8461375" cy="4495800"/>
            <a:chOff x="144" y="1008"/>
            <a:chExt cx="5330" cy="2832"/>
          </a:xfrm>
        </p:grpSpPr>
        <p:sp>
          <p:nvSpPr>
            <p:cNvPr id="7" name="AutoShape 3"/>
            <p:cNvSpPr>
              <a:spLocks noChangeAspect="1" noChangeArrowheads="1" noTextEdit="1"/>
            </p:cNvSpPr>
            <p:nvPr/>
          </p:nvSpPr>
          <p:spPr bwMode="auto">
            <a:xfrm>
              <a:off x="144" y="1008"/>
              <a:ext cx="5330" cy="2832"/>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omic Sans MS" panose="030F0702030302020204" pitchFamily="66" charset="0"/>
              </a:endParaRPr>
            </a:p>
          </p:txBody>
        </p:sp>
        <p:sp>
          <p:nvSpPr>
            <p:cNvPr id="8" name="Rectangle 5"/>
            <p:cNvSpPr>
              <a:spLocks noChangeArrowheads="1"/>
            </p:cNvSpPr>
            <p:nvPr/>
          </p:nvSpPr>
          <p:spPr bwMode="auto">
            <a:xfrm>
              <a:off x="764" y="1209"/>
              <a:ext cx="4551"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9" name="Line 6"/>
            <p:cNvSpPr>
              <a:spLocks noChangeShapeType="1"/>
            </p:cNvSpPr>
            <p:nvPr/>
          </p:nvSpPr>
          <p:spPr bwMode="auto">
            <a:xfrm>
              <a:off x="764" y="2902"/>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0" name="Line 7"/>
            <p:cNvSpPr>
              <a:spLocks noChangeShapeType="1"/>
            </p:cNvSpPr>
            <p:nvPr/>
          </p:nvSpPr>
          <p:spPr bwMode="auto">
            <a:xfrm>
              <a:off x="764" y="2566"/>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1" name="Line 8"/>
            <p:cNvSpPr>
              <a:spLocks noChangeShapeType="1"/>
            </p:cNvSpPr>
            <p:nvPr/>
          </p:nvSpPr>
          <p:spPr bwMode="auto">
            <a:xfrm>
              <a:off x="764" y="2231"/>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2" name="Line 9"/>
            <p:cNvSpPr>
              <a:spLocks noChangeShapeType="1"/>
            </p:cNvSpPr>
            <p:nvPr/>
          </p:nvSpPr>
          <p:spPr bwMode="auto">
            <a:xfrm>
              <a:off x="764" y="1888"/>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3" name="Line 10"/>
            <p:cNvSpPr>
              <a:spLocks noChangeShapeType="1"/>
            </p:cNvSpPr>
            <p:nvPr/>
          </p:nvSpPr>
          <p:spPr bwMode="auto">
            <a:xfrm>
              <a:off x="764" y="1553"/>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4" name="Line 11"/>
            <p:cNvSpPr>
              <a:spLocks noChangeShapeType="1"/>
            </p:cNvSpPr>
            <p:nvPr/>
          </p:nvSpPr>
          <p:spPr bwMode="auto">
            <a:xfrm>
              <a:off x="764" y="1209"/>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5" name="Rectangle 12"/>
            <p:cNvSpPr>
              <a:spLocks noChangeArrowheads="1"/>
            </p:cNvSpPr>
            <p:nvPr/>
          </p:nvSpPr>
          <p:spPr bwMode="auto">
            <a:xfrm>
              <a:off x="764" y="1209"/>
              <a:ext cx="4551" cy="2036"/>
            </a:xfrm>
            <a:prstGeom prst="rect">
              <a:avLst/>
            </a:prstGeom>
            <a:noFill/>
            <a:ln w="17">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6" name="Line 13"/>
            <p:cNvSpPr>
              <a:spLocks noChangeShapeType="1"/>
            </p:cNvSpPr>
            <p:nvPr/>
          </p:nvSpPr>
          <p:spPr bwMode="auto">
            <a:xfrm>
              <a:off x="764" y="1209"/>
              <a:ext cx="0" cy="203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7" name="Line 14"/>
            <p:cNvSpPr>
              <a:spLocks noChangeShapeType="1"/>
            </p:cNvSpPr>
            <p:nvPr/>
          </p:nvSpPr>
          <p:spPr bwMode="auto">
            <a:xfrm>
              <a:off x="722" y="3245"/>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8" name="Line 15"/>
            <p:cNvSpPr>
              <a:spLocks noChangeShapeType="1"/>
            </p:cNvSpPr>
            <p:nvPr/>
          </p:nvSpPr>
          <p:spPr bwMode="auto">
            <a:xfrm>
              <a:off x="722" y="2902"/>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19" name="Line 16"/>
            <p:cNvSpPr>
              <a:spLocks noChangeShapeType="1"/>
            </p:cNvSpPr>
            <p:nvPr/>
          </p:nvSpPr>
          <p:spPr bwMode="auto">
            <a:xfrm>
              <a:off x="722" y="2566"/>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0" name="Line 17"/>
            <p:cNvSpPr>
              <a:spLocks noChangeShapeType="1"/>
            </p:cNvSpPr>
            <p:nvPr/>
          </p:nvSpPr>
          <p:spPr bwMode="auto">
            <a:xfrm>
              <a:off x="722" y="2231"/>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1" name="Line 18"/>
            <p:cNvSpPr>
              <a:spLocks noChangeShapeType="1"/>
            </p:cNvSpPr>
            <p:nvPr/>
          </p:nvSpPr>
          <p:spPr bwMode="auto">
            <a:xfrm>
              <a:off x="722" y="1888"/>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2" name="Line 19"/>
            <p:cNvSpPr>
              <a:spLocks noChangeShapeType="1"/>
            </p:cNvSpPr>
            <p:nvPr/>
          </p:nvSpPr>
          <p:spPr bwMode="auto">
            <a:xfrm>
              <a:off x="722" y="1553"/>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3" name="Line 20"/>
            <p:cNvSpPr>
              <a:spLocks noChangeShapeType="1"/>
            </p:cNvSpPr>
            <p:nvPr/>
          </p:nvSpPr>
          <p:spPr bwMode="auto">
            <a:xfrm>
              <a:off x="722" y="1209"/>
              <a:ext cx="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4" name="Line 21"/>
            <p:cNvSpPr>
              <a:spLocks noChangeShapeType="1"/>
            </p:cNvSpPr>
            <p:nvPr/>
          </p:nvSpPr>
          <p:spPr bwMode="auto">
            <a:xfrm>
              <a:off x="764" y="3245"/>
              <a:ext cx="45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5" name="Line 22"/>
            <p:cNvSpPr>
              <a:spLocks noChangeShapeType="1"/>
            </p:cNvSpPr>
            <p:nvPr/>
          </p:nvSpPr>
          <p:spPr bwMode="auto">
            <a:xfrm flipV="1">
              <a:off x="764" y="3245"/>
              <a:ext cx="0" cy="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6" name="Line 23"/>
            <p:cNvSpPr>
              <a:spLocks noChangeShapeType="1"/>
            </p:cNvSpPr>
            <p:nvPr/>
          </p:nvSpPr>
          <p:spPr bwMode="auto">
            <a:xfrm flipV="1">
              <a:off x="1896" y="3245"/>
              <a:ext cx="0" cy="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7" name="Line 24"/>
            <p:cNvSpPr>
              <a:spLocks noChangeShapeType="1"/>
            </p:cNvSpPr>
            <p:nvPr/>
          </p:nvSpPr>
          <p:spPr bwMode="auto">
            <a:xfrm flipV="1">
              <a:off x="3035" y="3245"/>
              <a:ext cx="0" cy="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8" name="Line 25"/>
            <p:cNvSpPr>
              <a:spLocks noChangeShapeType="1"/>
            </p:cNvSpPr>
            <p:nvPr/>
          </p:nvSpPr>
          <p:spPr bwMode="auto">
            <a:xfrm flipV="1">
              <a:off x="4175" y="3245"/>
              <a:ext cx="0" cy="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29" name="Line 26"/>
            <p:cNvSpPr>
              <a:spLocks noChangeShapeType="1"/>
            </p:cNvSpPr>
            <p:nvPr/>
          </p:nvSpPr>
          <p:spPr bwMode="auto">
            <a:xfrm flipV="1">
              <a:off x="5315" y="3245"/>
              <a:ext cx="0" cy="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30" name="Freeform 27"/>
            <p:cNvSpPr>
              <a:spLocks/>
            </p:cNvSpPr>
            <p:nvPr/>
          </p:nvSpPr>
          <p:spPr bwMode="auto">
            <a:xfrm>
              <a:off x="1334" y="1435"/>
              <a:ext cx="3411" cy="1081"/>
            </a:xfrm>
            <a:custGeom>
              <a:avLst/>
              <a:gdLst>
                <a:gd name="T0" fmla="*/ 6 w 407"/>
                <a:gd name="T1" fmla="*/ 125 h 129"/>
                <a:gd name="T2" fmla="*/ 12 w 407"/>
                <a:gd name="T3" fmla="*/ 121 h 129"/>
                <a:gd name="T4" fmla="*/ 19 w 407"/>
                <a:gd name="T5" fmla="*/ 117 h 129"/>
                <a:gd name="T6" fmla="*/ 26 w 407"/>
                <a:gd name="T7" fmla="*/ 113 h 129"/>
                <a:gd name="T8" fmla="*/ 32 w 407"/>
                <a:gd name="T9" fmla="*/ 109 h 129"/>
                <a:gd name="T10" fmla="*/ 39 w 407"/>
                <a:gd name="T11" fmla="*/ 106 h 129"/>
                <a:gd name="T12" fmla="*/ 45 w 407"/>
                <a:gd name="T13" fmla="*/ 102 h 129"/>
                <a:gd name="T14" fmla="*/ 52 w 407"/>
                <a:gd name="T15" fmla="*/ 99 h 129"/>
                <a:gd name="T16" fmla="*/ 59 w 407"/>
                <a:gd name="T17" fmla="*/ 95 h 129"/>
                <a:gd name="T18" fmla="*/ 65 w 407"/>
                <a:gd name="T19" fmla="*/ 92 h 129"/>
                <a:gd name="T20" fmla="*/ 72 w 407"/>
                <a:gd name="T21" fmla="*/ 89 h 129"/>
                <a:gd name="T22" fmla="*/ 78 w 407"/>
                <a:gd name="T23" fmla="*/ 86 h 129"/>
                <a:gd name="T24" fmla="*/ 85 w 407"/>
                <a:gd name="T25" fmla="*/ 84 h 129"/>
                <a:gd name="T26" fmla="*/ 92 w 407"/>
                <a:gd name="T27" fmla="*/ 81 h 129"/>
                <a:gd name="T28" fmla="*/ 98 w 407"/>
                <a:gd name="T29" fmla="*/ 78 h 129"/>
                <a:gd name="T30" fmla="*/ 105 w 407"/>
                <a:gd name="T31" fmla="*/ 76 h 129"/>
                <a:gd name="T32" fmla="*/ 112 w 407"/>
                <a:gd name="T33" fmla="*/ 73 h 129"/>
                <a:gd name="T34" fmla="*/ 118 w 407"/>
                <a:gd name="T35" fmla="*/ 71 h 129"/>
                <a:gd name="T36" fmla="*/ 125 w 407"/>
                <a:gd name="T37" fmla="*/ 68 h 129"/>
                <a:gd name="T38" fmla="*/ 131 w 407"/>
                <a:gd name="T39" fmla="*/ 66 h 129"/>
                <a:gd name="T40" fmla="*/ 138 w 407"/>
                <a:gd name="T41" fmla="*/ 64 h 129"/>
                <a:gd name="T42" fmla="*/ 145 w 407"/>
                <a:gd name="T43" fmla="*/ 61 h 129"/>
                <a:gd name="T44" fmla="*/ 151 w 407"/>
                <a:gd name="T45" fmla="*/ 59 h 129"/>
                <a:gd name="T46" fmla="*/ 158 w 407"/>
                <a:gd name="T47" fmla="*/ 57 h 129"/>
                <a:gd name="T48" fmla="*/ 164 w 407"/>
                <a:gd name="T49" fmla="*/ 55 h 129"/>
                <a:gd name="T50" fmla="*/ 171 w 407"/>
                <a:gd name="T51" fmla="*/ 53 h 129"/>
                <a:gd name="T52" fmla="*/ 178 w 407"/>
                <a:gd name="T53" fmla="*/ 51 h 129"/>
                <a:gd name="T54" fmla="*/ 184 w 407"/>
                <a:gd name="T55" fmla="*/ 49 h 129"/>
                <a:gd name="T56" fmla="*/ 191 w 407"/>
                <a:gd name="T57" fmla="*/ 47 h 129"/>
                <a:gd name="T58" fmla="*/ 198 w 407"/>
                <a:gd name="T59" fmla="*/ 45 h 129"/>
                <a:gd name="T60" fmla="*/ 204 w 407"/>
                <a:gd name="T61" fmla="*/ 43 h 129"/>
                <a:gd name="T62" fmla="*/ 211 w 407"/>
                <a:gd name="T63" fmla="*/ 42 h 129"/>
                <a:gd name="T64" fmla="*/ 217 w 407"/>
                <a:gd name="T65" fmla="*/ 40 h 129"/>
                <a:gd name="T66" fmla="*/ 224 w 407"/>
                <a:gd name="T67" fmla="*/ 38 h 129"/>
                <a:gd name="T68" fmla="*/ 231 w 407"/>
                <a:gd name="T69" fmla="*/ 36 h 129"/>
                <a:gd name="T70" fmla="*/ 237 w 407"/>
                <a:gd name="T71" fmla="*/ 35 h 129"/>
                <a:gd name="T72" fmla="*/ 244 w 407"/>
                <a:gd name="T73" fmla="*/ 33 h 129"/>
                <a:gd name="T74" fmla="*/ 250 w 407"/>
                <a:gd name="T75" fmla="*/ 32 h 129"/>
                <a:gd name="T76" fmla="*/ 257 w 407"/>
                <a:gd name="T77" fmla="*/ 30 h 129"/>
                <a:gd name="T78" fmla="*/ 264 w 407"/>
                <a:gd name="T79" fmla="*/ 28 h 129"/>
                <a:gd name="T80" fmla="*/ 270 w 407"/>
                <a:gd name="T81" fmla="*/ 27 h 129"/>
                <a:gd name="T82" fmla="*/ 277 w 407"/>
                <a:gd name="T83" fmla="*/ 25 h 129"/>
                <a:gd name="T84" fmla="*/ 283 w 407"/>
                <a:gd name="T85" fmla="*/ 24 h 129"/>
                <a:gd name="T86" fmla="*/ 290 w 407"/>
                <a:gd name="T87" fmla="*/ 22 h 129"/>
                <a:gd name="T88" fmla="*/ 297 w 407"/>
                <a:gd name="T89" fmla="*/ 21 h 129"/>
                <a:gd name="T90" fmla="*/ 303 w 407"/>
                <a:gd name="T91" fmla="*/ 19 h 129"/>
                <a:gd name="T92" fmla="*/ 310 w 407"/>
                <a:gd name="T93" fmla="*/ 18 h 129"/>
                <a:gd name="T94" fmla="*/ 317 w 407"/>
                <a:gd name="T95" fmla="*/ 17 h 129"/>
                <a:gd name="T96" fmla="*/ 323 w 407"/>
                <a:gd name="T97" fmla="*/ 15 h 129"/>
                <a:gd name="T98" fmla="*/ 330 w 407"/>
                <a:gd name="T99" fmla="*/ 14 h 129"/>
                <a:gd name="T100" fmla="*/ 336 w 407"/>
                <a:gd name="T101" fmla="*/ 13 h 129"/>
                <a:gd name="T102" fmla="*/ 343 w 407"/>
                <a:gd name="T103" fmla="*/ 12 h 129"/>
                <a:gd name="T104" fmla="*/ 350 w 407"/>
                <a:gd name="T105" fmla="*/ 10 h 129"/>
                <a:gd name="T106" fmla="*/ 356 w 407"/>
                <a:gd name="T107" fmla="*/ 9 h 129"/>
                <a:gd name="T108" fmla="*/ 363 w 407"/>
                <a:gd name="T109" fmla="*/ 8 h 129"/>
                <a:gd name="T110" fmla="*/ 369 w 407"/>
                <a:gd name="T111" fmla="*/ 7 h 129"/>
                <a:gd name="T112" fmla="*/ 376 w 407"/>
                <a:gd name="T113" fmla="*/ 5 h 129"/>
                <a:gd name="T114" fmla="*/ 383 w 407"/>
                <a:gd name="T115" fmla="*/ 4 h 129"/>
                <a:gd name="T116" fmla="*/ 389 w 407"/>
                <a:gd name="T117" fmla="*/ 3 h 129"/>
                <a:gd name="T118" fmla="*/ 396 w 407"/>
                <a:gd name="T119" fmla="*/ 2 h 129"/>
                <a:gd name="T120" fmla="*/ 403 w 407"/>
                <a:gd name="T12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7" h="129">
                  <a:moveTo>
                    <a:pt x="0" y="129"/>
                  </a:moveTo>
                  <a:lnTo>
                    <a:pt x="0" y="129"/>
                  </a:lnTo>
                  <a:lnTo>
                    <a:pt x="0" y="129"/>
                  </a:lnTo>
                  <a:lnTo>
                    <a:pt x="1" y="128"/>
                  </a:lnTo>
                  <a:lnTo>
                    <a:pt x="1" y="128"/>
                  </a:lnTo>
                  <a:lnTo>
                    <a:pt x="2" y="128"/>
                  </a:lnTo>
                  <a:lnTo>
                    <a:pt x="2" y="127"/>
                  </a:lnTo>
                  <a:lnTo>
                    <a:pt x="3" y="127"/>
                  </a:lnTo>
                  <a:lnTo>
                    <a:pt x="3" y="127"/>
                  </a:lnTo>
                  <a:lnTo>
                    <a:pt x="3" y="127"/>
                  </a:lnTo>
                  <a:lnTo>
                    <a:pt x="4" y="126"/>
                  </a:lnTo>
                  <a:lnTo>
                    <a:pt x="4" y="126"/>
                  </a:lnTo>
                  <a:lnTo>
                    <a:pt x="5" y="126"/>
                  </a:lnTo>
                  <a:lnTo>
                    <a:pt x="5" y="125"/>
                  </a:lnTo>
                  <a:lnTo>
                    <a:pt x="6" y="125"/>
                  </a:lnTo>
                  <a:lnTo>
                    <a:pt x="6" y="125"/>
                  </a:lnTo>
                  <a:lnTo>
                    <a:pt x="7" y="124"/>
                  </a:lnTo>
                  <a:lnTo>
                    <a:pt x="7" y="124"/>
                  </a:lnTo>
                  <a:lnTo>
                    <a:pt x="7" y="124"/>
                  </a:lnTo>
                  <a:lnTo>
                    <a:pt x="8" y="124"/>
                  </a:lnTo>
                  <a:lnTo>
                    <a:pt x="8" y="123"/>
                  </a:lnTo>
                  <a:lnTo>
                    <a:pt x="9" y="123"/>
                  </a:lnTo>
                  <a:lnTo>
                    <a:pt x="9" y="123"/>
                  </a:lnTo>
                  <a:lnTo>
                    <a:pt x="10" y="122"/>
                  </a:lnTo>
                  <a:lnTo>
                    <a:pt x="10" y="122"/>
                  </a:lnTo>
                  <a:lnTo>
                    <a:pt x="11" y="122"/>
                  </a:lnTo>
                  <a:lnTo>
                    <a:pt x="11" y="122"/>
                  </a:lnTo>
                  <a:lnTo>
                    <a:pt x="11" y="121"/>
                  </a:lnTo>
                  <a:lnTo>
                    <a:pt x="12" y="121"/>
                  </a:lnTo>
                  <a:lnTo>
                    <a:pt x="12" y="121"/>
                  </a:lnTo>
                  <a:lnTo>
                    <a:pt x="13" y="120"/>
                  </a:lnTo>
                  <a:lnTo>
                    <a:pt x="13" y="120"/>
                  </a:lnTo>
                  <a:lnTo>
                    <a:pt x="14" y="120"/>
                  </a:lnTo>
                  <a:lnTo>
                    <a:pt x="14" y="120"/>
                  </a:lnTo>
                  <a:lnTo>
                    <a:pt x="14" y="119"/>
                  </a:lnTo>
                  <a:lnTo>
                    <a:pt x="15" y="119"/>
                  </a:lnTo>
                  <a:lnTo>
                    <a:pt x="15" y="119"/>
                  </a:lnTo>
                  <a:lnTo>
                    <a:pt x="16" y="119"/>
                  </a:lnTo>
                  <a:lnTo>
                    <a:pt x="16" y="118"/>
                  </a:lnTo>
                  <a:lnTo>
                    <a:pt x="17" y="118"/>
                  </a:lnTo>
                  <a:lnTo>
                    <a:pt x="17" y="118"/>
                  </a:lnTo>
                  <a:lnTo>
                    <a:pt x="18" y="117"/>
                  </a:lnTo>
                  <a:lnTo>
                    <a:pt x="18" y="117"/>
                  </a:lnTo>
                  <a:lnTo>
                    <a:pt x="19" y="117"/>
                  </a:lnTo>
                  <a:lnTo>
                    <a:pt x="19" y="117"/>
                  </a:lnTo>
                  <a:lnTo>
                    <a:pt x="19" y="116"/>
                  </a:lnTo>
                  <a:lnTo>
                    <a:pt x="20" y="116"/>
                  </a:lnTo>
                  <a:lnTo>
                    <a:pt x="20" y="116"/>
                  </a:lnTo>
                  <a:lnTo>
                    <a:pt x="21" y="116"/>
                  </a:lnTo>
                  <a:lnTo>
                    <a:pt x="21" y="115"/>
                  </a:lnTo>
                  <a:lnTo>
                    <a:pt x="22" y="115"/>
                  </a:lnTo>
                  <a:lnTo>
                    <a:pt x="22" y="115"/>
                  </a:lnTo>
                  <a:lnTo>
                    <a:pt x="22" y="115"/>
                  </a:lnTo>
                  <a:lnTo>
                    <a:pt x="23" y="114"/>
                  </a:lnTo>
                  <a:lnTo>
                    <a:pt x="23" y="114"/>
                  </a:lnTo>
                  <a:lnTo>
                    <a:pt x="24" y="114"/>
                  </a:lnTo>
                  <a:lnTo>
                    <a:pt x="24" y="114"/>
                  </a:lnTo>
                  <a:lnTo>
                    <a:pt x="25" y="113"/>
                  </a:lnTo>
                  <a:lnTo>
                    <a:pt x="25" y="113"/>
                  </a:lnTo>
                  <a:lnTo>
                    <a:pt x="26" y="113"/>
                  </a:lnTo>
                  <a:lnTo>
                    <a:pt x="26" y="113"/>
                  </a:lnTo>
                  <a:lnTo>
                    <a:pt x="26" y="112"/>
                  </a:lnTo>
                  <a:lnTo>
                    <a:pt x="27" y="112"/>
                  </a:lnTo>
                  <a:lnTo>
                    <a:pt x="27" y="112"/>
                  </a:lnTo>
                  <a:lnTo>
                    <a:pt x="28" y="111"/>
                  </a:lnTo>
                  <a:lnTo>
                    <a:pt x="28" y="111"/>
                  </a:lnTo>
                  <a:lnTo>
                    <a:pt x="29" y="111"/>
                  </a:lnTo>
                  <a:lnTo>
                    <a:pt x="29" y="111"/>
                  </a:lnTo>
                  <a:lnTo>
                    <a:pt x="30" y="111"/>
                  </a:lnTo>
                  <a:lnTo>
                    <a:pt x="30" y="110"/>
                  </a:lnTo>
                  <a:lnTo>
                    <a:pt x="30" y="110"/>
                  </a:lnTo>
                  <a:lnTo>
                    <a:pt x="31" y="110"/>
                  </a:lnTo>
                  <a:lnTo>
                    <a:pt x="31" y="110"/>
                  </a:lnTo>
                  <a:lnTo>
                    <a:pt x="32" y="109"/>
                  </a:lnTo>
                  <a:lnTo>
                    <a:pt x="32" y="109"/>
                  </a:lnTo>
                  <a:lnTo>
                    <a:pt x="33" y="109"/>
                  </a:lnTo>
                  <a:lnTo>
                    <a:pt x="33" y="109"/>
                  </a:lnTo>
                  <a:lnTo>
                    <a:pt x="33" y="108"/>
                  </a:lnTo>
                  <a:lnTo>
                    <a:pt x="34" y="108"/>
                  </a:lnTo>
                  <a:lnTo>
                    <a:pt x="34" y="108"/>
                  </a:lnTo>
                  <a:lnTo>
                    <a:pt x="35" y="108"/>
                  </a:lnTo>
                  <a:lnTo>
                    <a:pt x="35" y="107"/>
                  </a:lnTo>
                  <a:lnTo>
                    <a:pt x="36" y="107"/>
                  </a:lnTo>
                  <a:lnTo>
                    <a:pt x="36" y="107"/>
                  </a:lnTo>
                  <a:lnTo>
                    <a:pt x="37" y="107"/>
                  </a:lnTo>
                  <a:lnTo>
                    <a:pt x="37" y="106"/>
                  </a:lnTo>
                  <a:lnTo>
                    <a:pt x="37" y="106"/>
                  </a:lnTo>
                  <a:lnTo>
                    <a:pt x="38" y="106"/>
                  </a:lnTo>
                  <a:lnTo>
                    <a:pt x="38" y="106"/>
                  </a:lnTo>
                  <a:lnTo>
                    <a:pt x="39" y="106"/>
                  </a:lnTo>
                  <a:lnTo>
                    <a:pt x="39" y="105"/>
                  </a:lnTo>
                  <a:lnTo>
                    <a:pt x="40" y="105"/>
                  </a:lnTo>
                  <a:lnTo>
                    <a:pt x="40" y="105"/>
                  </a:lnTo>
                  <a:lnTo>
                    <a:pt x="40" y="105"/>
                  </a:lnTo>
                  <a:lnTo>
                    <a:pt x="41" y="104"/>
                  </a:lnTo>
                  <a:lnTo>
                    <a:pt x="41" y="104"/>
                  </a:lnTo>
                  <a:lnTo>
                    <a:pt x="42" y="104"/>
                  </a:lnTo>
                  <a:lnTo>
                    <a:pt x="42" y="104"/>
                  </a:lnTo>
                  <a:lnTo>
                    <a:pt x="43" y="103"/>
                  </a:lnTo>
                  <a:lnTo>
                    <a:pt x="43" y="103"/>
                  </a:lnTo>
                  <a:lnTo>
                    <a:pt x="44" y="103"/>
                  </a:lnTo>
                  <a:lnTo>
                    <a:pt x="44" y="103"/>
                  </a:lnTo>
                  <a:lnTo>
                    <a:pt x="44" y="102"/>
                  </a:lnTo>
                  <a:lnTo>
                    <a:pt x="45" y="102"/>
                  </a:lnTo>
                  <a:lnTo>
                    <a:pt x="45" y="102"/>
                  </a:lnTo>
                  <a:lnTo>
                    <a:pt x="46" y="102"/>
                  </a:lnTo>
                  <a:lnTo>
                    <a:pt x="46" y="102"/>
                  </a:lnTo>
                  <a:lnTo>
                    <a:pt x="47" y="101"/>
                  </a:lnTo>
                  <a:lnTo>
                    <a:pt x="47" y="101"/>
                  </a:lnTo>
                  <a:lnTo>
                    <a:pt x="48" y="101"/>
                  </a:lnTo>
                  <a:lnTo>
                    <a:pt x="48" y="101"/>
                  </a:lnTo>
                  <a:lnTo>
                    <a:pt x="48" y="100"/>
                  </a:lnTo>
                  <a:lnTo>
                    <a:pt x="49" y="100"/>
                  </a:lnTo>
                  <a:lnTo>
                    <a:pt x="49" y="100"/>
                  </a:lnTo>
                  <a:lnTo>
                    <a:pt x="50" y="100"/>
                  </a:lnTo>
                  <a:lnTo>
                    <a:pt x="50" y="100"/>
                  </a:lnTo>
                  <a:lnTo>
                    <a:pt x="51" y="99"/>
                  </a:lnTo>
                  <a:lnTo>
                    <a:pt x="51" y="99"/>
                  </a:lnTo>
                  <a:lnTo>
                    <a:pt x="51" y="99"/>
                  </a:lnTo>
                  <a:lnTo>
                    <a:pt x="52" y="99"/>
                  </a:lnTo>
                  <a:lnTo>
                    <a:pt x="52" y="99"/>
                  </a:lnTo>
                  <a:lnTo>
                    <a:pt x="53" y="98"/>
                  </a:lnTo>
                  <a:lnTo>
                    <a:pt x="53" y="98"/>
                  </a:lnTo>
                  <a:lnTo>
                    <a:pt x="54" y="98"/>
                  </a:lnTo>
                  <a:lnTo>
                    <a:pt x="54" y="98"/>
                  </a:lnTo>
                  <a:lnTo>
                    <a:pt x="55" y="97"/>
                  </a:lnTo>
                  <a:lnTo>
                    <a:pt x="55" y="97"/>
                  </a:lnTo>
                  <a:lnTo>
                    <a:pt x="56" y="97"/>
                  </a:lnTo>
                  <a:lnTo>
                    <a:pt x="56" y="97"/>
                  </a:lnTo>
                  <a:lnTo>
                    <a:pt x="56" y="96"/>
                  </a:lnTo>
                  <a:lnTo>
                    <a:pt x="57" y="96"/>
                  </a:lnTo>
                  <a:lnTo>
                    <a:pt x="57" y="96"/>
                  </a:lnTo>
                  <a:lnTo>
                    <a:pt x="58" y="96"/>
                  </a:lnTo>
                  <a:lnTo>
                    <a:pt x="58" y="96"/>
                  </a:lnTo>
                  <a:lnTo>
                    <a:pt x="59" y="95"/>
                  </a:lnTo>
                  <a:lnTo>
                    <a:pt x="59" y="95"/>
                  </a:lnTo>
                  <a:lnTo>
                    <a:pt x="59" y="95"/>
                  </a:lnTo>
                  <a:lnTo>
                    <a:pt x="60" y="95"/>
                  </a:lnTo>
                  <a:lnTo>
                    <a:pt x="60" y="95"/>
                  </a:lnTo>
                  <a:lnTo>
                    <a:pt x="61" y="94"/>
                  </a:lnTo>
                  <a:lnTo>
                    <a:pt x="61" y="94"/>
                  </a:lnTo>
                  <a:lnTo>
                    <a:pt x="62" y="94"/>
                  </a:lnTo>
                  <a:lnTo>
                    <a:pt x="62" y="94"/>
                  </a:lnTo>
                  <a:lnTo>
                    <a:pt x="63" y="94"/>
                  </a:lnTo>
                  <a:lnTo>
                    <a:pt x="63" y="93"/>
                  </a:lnTo>
                  <a:lnTo>
                    <a:pt x="63" y="93"/>
                  </a:lnTo>
                  <a:lnTo>
                    <a:pt x="64" y="93"/>
                  </a:lnTo>
                  <a:lnTo>
                    <a:pt x="64" y="93"/>
                  </a:lnTo>
                  <a:lnTo>
                    <a:pt x="65" y="93"/>
                  </a:lnTo>
                  <a:lnTo>
                    <a:pt x="65" y="92"/>
                  </a:lnTo>
                  <a:lnTo>
                    <a:pt x="66" y="92"/>
                  </a:lnTo>
                  <a:lnTo>
                    <a:pt x="66" y="92"/>
                  </a:lnTo>
                  <a:lnTo>
                    <a:pt x="67" y="92"/>
                  </a:lnTo>
                  <a:lnTo>
                    <a:pt x="67" y="91"/>
                  </a:lnTo>
                  <a:lnTo>
                    <a:pt x="67" y="91"/>
                  </a:lnTo>
                  <a:lnTo>
                    <a:pt x="68" y="91"/>
                  </a:lnTo>
                  <a:lnTo>
                    <a:pt x="68" y="91"/>
                  </a:lnTo>
                  <a:lnTo>
                    <a:pt x="69" y="91"/>
                  </a:lnTo>
                  <a:lnTo>
                    <a:pt x="69" y="91"/>
                  </a:lnTo>
                  <a:lnTo>
                    <a:pt x="70" y="90"/>
                  </a:lnTo>
                  <a:lnTo>
                    <a:pt x="70" y="90"/>
                  </a:lnTo>
                  <a:lnTo>
                    <a:pt x="70" y="90"/>
                  </a:lnTo>
                  <a:lnTo>
                    <a:pt x="71" y="90"/>
                  </a:lnTo>
                  <a:lnTo>
                    <a:pt x="71" y="90"/>
                  </a:lnTo>
                  <a:lnTo>
                    <a:pt x="72" y="89"/>
                  </a:lnTo>
                  <a:lnTo>
                    <a:pt x="72" y="89"/>
                  </a:lnTo>
                  <a:lnTo>
                    <a:pt x="73" y="89"/>
                  </a:lnTo>
                  <a:lnTo>
                    <a:pt x="73" y="89"/>
                  </a:lnTo>
                  <a:lnTo>
                    <a:pt x="74" y="88"/>
                  </a:lnTo>
                  <a:lnTo>
                    <a:pt x="74" y="88"/>
                  </a:lnTo>
                  <a:lnTo>
                    <a:pt x="75" y="88"/>
                  </a:lnTo>
                  <a:lnTo>
                    <a:pt x="75" y="88"/>
                  </a:lnTo>
                  <a:lnTo>
                    <a:pt x="75" y="88"/>
                  </a:lnTo>
                  <a:lnTo>
                    <a:pt x="76" y="88"/>
                  </a:lnTo>
                  <a:lnTo>
                    <a:pt x="76" y="87"/>
                  </a:lnTo>
                  <a:lnTo>
                    <a:pt x="77" y="87"/>
                  </a:lnTo>
                  <a:lnTo>
                    <a:pt x="77" y="87"/>
                  </a:lnTo>
                  <a:lnTo>
                    <a:pt x="78" y="87"/>
                  </a:lnTo>
                  <a:lnTo>
                    <a:pt x="78" y="87"/>
                  </a:lnTo>
                  <a:lnTo>
                    <a:pt x="78" y="86"/>
                  </a:lnTo>
                  <a:lnTo>
                    <a:pt x="79" y="86"/>
                  </a:lnTo>
                  <a:lnTo>
                    <a:pt x="79" y="86"/>
                  </a:lnTo>
                  <a:lnTo>
                    <a:pt x="80" y="86"/>
                  </a:lnTo>
                  <a:lnTo>
                    <a:pt x="80" y="86"/>
                  </a:lnTo>
                  <a:lnTo>
                    <a:pt x="81" y="86"/>
                  </a:lnTo>
                  <a:lnTo>
                    <a:pt x="81" y="85"/>
                  </a:lnTo>
                  <a:lnTo>
                    <a:pt x="82" y="85"/>
                  </a:lnTo>
                  <a:lnTo>
                    <a:pt x="82" y="85"/>
                  </a:lnTo>
                  <a:lnTo>
                    <a:pt x="82" y="85"/>
                  </a:lnTo>
                  <a:lnTo>
                    <a:pt x="83" y="85"/>
                  </a:lnTo>
                  <a:lnTo>
                    <a:pt x="83" y="84"/>
                  </a:lnTo>
                  <a:lnTo>
                    <a:pt x="84" y="84"/>
                  </a:lnTo>
                  <a:lnTo>
                    <a:pt x="84" y="84"/>
                  </a:lnTo>
                  <a:lnTo>
                    <a:pt x="85" y="84"/>
                  </a:lnTo>
                  <a:lnTo>
                    <a:pt x="85" y="84"/>
                  </a:lnTo>
                  <a:lnTo>
                    <a:pt x="86" y="83"/>
                  </a:lnTo>
                  <a:lnTo>
                    <a:pt x="86" y="83"/>
                  </a:lnTo>
                  <a:lnTo>
                    <a:pt x="86" y="83"/>
                  </a:lnTo>
                  <a:lnTo>
                    <a:pt x="87" y="83"/>
                  </a:lnTo>
                  <a:lnTo>
                    <a:pt x="87" y="83"/>
                  </a:lnTo>
                  <a:lnTo>
                    <a:pt x="88" y="82"/>
                  </a:lnTo>
                  <a:lnTo>
                    <a:pt x="88" y="82"/>
                  </a:lnTo>
                  <a:lnTo>
                    <a:pt x="89" y="82"/>
                  </a:lnTo>
                  <a:lnTo>
                    <a:pt x="89" y="82"/>
                  </a:lnTo>
                  <a:lnTo>
                    <a:pt x="89" y="82"/>
                  </a:lnTo>
                  <a:lnTo>
                    <a:pt x="90" y="82"/>
                  </a:lnTo>
                  <a:lnTo>
                    <a:pt x="90" y="81"/>
                  </a:lnTo>
                  <a:lnTo>
                    <a:pt x="91" y="81"/>
                  </a:lnTo>
                  <a:lnTo>
                    <a:pt x="91" y="81"/>
                  </a:lnTo>
                  <a:lnTo>
                    <a:pt x="92" y="81"/>
                  </a:lnTo>
                  <a:lnTo>
                    <a:pt x="92" y="81"/>
                  </a:lnTo>
                  <a:lnTo>
                    <a:pt x="93" y="81"/>
                  </a:lnTo>
                  <a:lnTo>
                    <a:pt x="93" y="80"/>
                  </a:lnTo>
                  <a:lnTo>
                    <a:pt x="93" y="80"/>
                  </a:lnTo>
                  <a:lnTo>
                    <a:pt x="94" y="80"/>
                  </a:lnTo>
                  <a:lnTo>
                    <a:pt x="94" y="80"/>
                  </a:lnTo>
                  <a:lnTo>
                    <a:pt x="95" y="80"/>
                  </a:lnTo>
                  <a:lnTo>
                    <a:pt x="95" y="79"/>
                  </a:lnTo>
                  <a:lnTo>
                    <a:pt x="96" y="79"/>
                  </a:lnTo>
                  <a:lnTo>
                    <a:pt x="96" y="79"/>
                  </a:lnTo>
                  <a:lnTo>
                    <a:pt x="96" y="79"/>
                  </a:lnTo>
                  <a:lnTo>
                    <a:pt x="97" y="79"/>
                  </a:lnTo>
                  <a:lnTo>
                    <a:pt x="97" y="78"/>
                  </a:lnTo>
                  <a:lnTo>
                    <a:pt x="98" y="78"/>
                  </a:lnTo>
                  <a:lnTo>
                    <a:pt x="98" y="78"/>
                  </a:lnTo>
                  <a:lnTo>
                    <a:pt x="99" y="78"/>
                  </a:lnTo>
                  <a:lnTo>
                    <a:pt x="99" y="78"/>
                  </a:lnTo>
                  <a:lnTo>
                    <a:pt x="100" y="78"/>
                  </a:lnTo>
                  <a:lnTo>
                    <a:pt x="100" y="77"/>
                  </a:lnTo>
                  <a:lnTo>
                    <a:pt x="100" y="77"/>
                  </a:lnTo>
                  <a:lnTo>
                    <a:pt x="101" y="77"/>
                  </a:lnTo>
                  <a:lnTo>
                    <a:pt x="101" y="77"/>
                  </a:lnTo>
                  <a:lnTo>
                    <a:pt x="102" y="77"/>
                  </a:lnTo>
                  <a:lnTo>
                    <a:pt x="102" y="77"/>
                  </a:lnTo>
                  <a:lnTo>
                    <a:pt x="103" y="76"/>
                  </a:lnTo>
                  <a:lnTo>
                    <a:pt x="103" y="76"/>
                  </a:lnTo>
                  <a:lnTo>
                    <a:pt x="104" y="76"/>
                  </a:lnTo>
                  <a:lnTo>
                    <a:pt x="104" y="76"/>
                  </a:lnTo>
                  <a:lnTo>
                    <a:pt x="104" y="76"/>
                  </a:lnTo>
                  <a:lnTo>
                    <a:pt x="105" y="76"/>
                  </a:lnTo>
                  <a:lnTo>
                    <a:pt x="105" y="75"/>
                  </a:lnTo>
                  <a:lnTo>
                    <a:pt x="106" y="75"/>
                  </a:lnTo>
                  <a:lnTo>
                    <a:pt x="106" y="75"/>
                  </a:lnTo>
                  <a:lnTo>
                    <a:pt x="107" y="75"/>
                  </a:lnTo>
                  <a:lnTo>
                    <a:pt x="107" y="75"/>
                  </a:lnTo>
                  <a:lnTo>
                    <a:pt x="107" y="75"/>
                  </a:lnTo>
                  <a:lnTo>
                    <a:pt x="108" y="74"/>
                  </a:lnTo>
                  <a:lnTo>
                    <a:pt x="108" y="74"/>
                  </a:lnTo>
                  <a:lnTo>
                    <a:pt x="109" y="74"/>
                  </a:lnTo>
                  <a:lnTo>
                    <a:pt x="109" y="74"/>
                  </a:lnTo>
                  <a:lnTo>
                    <a:pt x="110" y="74"/>
                  </a:lnTo>
                  <a:lnTo>
                    <a:pt x="110" y="73"/>
                  </a:lnTo>
                  <a:lnTo>
                    <a:pt x="111" y="73"/>
                  </a:lnTo>
                  <a:lnTo>
                    <a:pt x="111" y="73"/>
                  </a:lnTo>
                  <a:lnTo>
                    <a:pt x="112" y="73"/>
                  </a:lnTo>
                  <a:lnTo>
                    <a:pt x="112" y="73"/>
                  </a:lnTo>
                  <a:lnTo>
                    <a:pt x="112" y="73"/>
                  </a:lnTo>
                  <a:lnTo>
                    <a:pt x="113" y="73"/>
                  </a:lnTo>
                  <a:lnTo>
                    <a:pt x="113" y="72"/>
                  </a:lnTo>
                  <a:lnTo>
                    <a:pt x="114" y="72"/>
                  </a:lnTo>
                  <a:lnTo>
                    <a:pt x="114" y="72"/>
                  </a:lnTo>
                  <a:lnTo>
                    <a:pt x="115" y="72"/>
                  </a:lnTo>
                  <a:lnTo>
                    <a:pt x="115" y="72"/>
                  </a:lnTo>
                  <a:lnTo>
                    <a:pt x="115" y="72"/>
                  </a:lnTo>
                  <a:lnTo>
                    <a:pt x="116" y="71"/>
                  </a:lnTo>
                  <a:lnTo>
                    <a:pt x="116" y="71"/>
                  </a:lnTo>
                  <a:lnTo>
                    <a:pt x="117" y="71"/>
                  </a:lnTo>
                  <a:lnTo>
                    <a:pt x="117" y="71"/>
                  </a:lnTo>
                  <a:lnTo>
                    <a:pt x="118" y="71"/>
                  </a:lnTo>
                  <a:lnTo>
                    <a:pt x="118" y="71"/>
                  </a:lnTo>
                  <a:lnTo>
                    <a:pt x="119" y="70"/>
                  </a:lnTo>
                  <a:lnTo>
                    <a:pt x="119" y="70"/>
                  </a:lnTo>
                  <a:lnTo>
                    <a:pt x="119" y="70"/>
                  </a:lnTo>
                  <a:lnTo>
                    <a:pt x="120" y="70"/>
                  </a:lnTo>
                  <a:lnTo>
                    <a:pt x="120" y="70"/>
                  </a:lnTo>
                  <a:lnTo>
                    <a:pt x="121" y="70"/>
                  </a:lnTo>
                  <a:lnTo>
                    <a:pt x="121" y="69"/>
                  </a:lnTo>
                  <a:lnTo>
                    <a:pt x="122" y="69"/>
                  </a:lnTo>
                  <a:lnTo>
                    <a:pt x="122" y="69"/>
                  </a:lnTo>
                  <a:lnTo>
                    <a:pt x="123" y="69"/>
                  </a:lnTo>
                  <a:lnTo>
                    <a:pt x="123" y="69"/>
                  </a:lnTo>
                  <a:lnTo>
                    <a:pt x="123" y="69"/>
                  </a:lnTo>
                  <a:lnTo>
                    <a:pt x="124" y="68"/>
                  </a:lnTo>
                  <a:lnTo>
                    <a:pt x="124" y="68"/>
                  </a:lnTo>
                  <a:lnTo>
                    <a:pt x="125" y="68"/>
                  </a:lnTo>
                  <a:lnTo>
                    <a:pt x="125" y="68"/>
                  </a:lnTo>
                  <a:lnTo>
                    <a:pt x="126" y="68"/>
                  </a:lnTo>
                  <a:lnTo>
                    <a:pt x="126" y="68"/>
                  </a:lnTo>
                  <a:lnTo>
                    <a:pt x="126" y="68"/>
                  </a:lnTo>
                  <a:lnTo>
                    <a:pt x="127" y="67"/>
                  </a:lnTo>
                  <a:lnTo>
                    <a:pt x="127" y="67"/>
                  </a:lnTo>
                  <a:lnTo>
                    <a:pt x="128" y="67"/>
                  </a:lnTo>
                  <a:lnTo>
                    <a:pt x="128" y="67"/>
                  </a:lnTo>
                  <a:lnTo>
                    <a:pt x="129" y="67"/>
                  </a:lnTo>
                  <a:lnTo>
                    <a:pt x="129" y="67"/>
                  </a:lnTo>
                  <a:lnTo>
                    <a:pt x="130" y="66"/>
                  </a:lnTo>
                  <a:lnTo>
                    <a:pt x="130" y="66"/>
                  </a:lnTo>
                  <a:lnTo>
                    <a:pt x="130" y="66"/>
                  </a:lnTo>
                  <a:lnTo>
                    <a:pt x="131" y="66"/>
                  </a:lnTo>
                  <a:lnTo>
                    <a:pt x="131" y="66"/>
                  </a:lnTo>
                  <a:lnTo>
                    <a:pt x="132" y="66"/>
                  </a:lnTo>
                  <a:lnTo>
                    <a:pt x="132" y="65"/>
                  </a:lnTo>
                  <a:lnTo>
                    <a:pt x="133" y="65"/>
                  </a:lnTo>
                  <a:lnTo>
                    <a:pt x="133" y="65"/>
                  </a:lnTo>
                  <a:lnTo>
                    <a:pt x="134" y="65"/>
                  </a:lnTo>
                  <a:lnTo>
                    <a:pt x="134" y="65"/>
                  </a:lnTo>
                  <a:lnTo>
                    <a:pt x="134" y="65"/>
                  </a:lnTo>
                  <a:lnTo>
                    <a:pt x="135" y="65"/>
                  </a:lnTo>
                  <a:lnTo>
                    <a:pt x="135" y="64"/>
                  </a:lnTo>
                  <a:lnTo>
                    <a:pt x="136" y="64"/>
                  </a:lnTo>
                  <a:lnTo>
                    <a:pt x="136" y="64"/>
                  </a:lnTo>
                  <a:lnTo>
                    <a:pt x="137" y="64"/>
                  </a:lnTo>
                  <a:lnTo>
                    <a:pt x="137" y="64"/>
                  </a:lnTo>
                  <a:lnTo>
                    <a:pt x="138" y="64"/>
                  </a:lnTo>
                  <a:lnTo>
                    <a:pt x="138" y="64"/>
                  </a:lnTo>
                  <a:lnTo>
                    <a:pt x="138" y="63"/>
                  </a:lnTo>
                  <a:lnTo>
                    <a:pt x="139" y="63"/>
                  </a:lnTo>
                  <a:lnTo>
                    <a:pt x="139" y="63"/>
                  </a:lnTo>
                  <a:lnTo>
                    <a:pt x="140" y="63"/>
                  </a:lnTo>
                  <a:lnTo>
                    <a:pt x="140" y="63"/>
                  </a:lnTo>
                  <a:lnTo>
                    <a:pt x="141" y="63"/>
                  </a:lnTo>
                  <a:lnTo>
                    <a:pt x="141" y="63"/>
                  </a:lnTo>
                  <a:lnTo>
                    <a:pt x="142" y="62"/>
                  </a:lnTo>
                  <a:lnTo>
                    <a:pt x="142" y="62"/>
                  </a:lnTo>
                  <a:lnTo>
                    <a:pt x="142" y="62"/>
                  </a:lnTo>
                  <a:lnTo>
                    <a:pt x="143" y="62"/>
                  </a:lnTo>
                  <a:lnTo>
                    <a:pt x="143" y="62"/>
                  </a:lnTo>
                  <a:lnTo>
                    <a:pt x="144" y="62"/>
                  </a:lnTo>
                  <a:lnTo>
                    <a:pt x="144" y="61"/>
                  </a:lnTo>
                  <a:lnTo>
                    <a:pt x="145" y="61"/>
                  </a:lnTo>
                  <a:lnTo>
                    <a:pt x="145" y="61"/>
                  </a:lnTo>
                  <a:lnTo>
                    <a:pt x="145" y="61"/>
                  </a:lnTo>
                  <a:lnTo>
                    <a:pt x="146" y="61"/>
                  </a:lnTo>
                  <a:lnTo>
                    <a:pt x="146" y="61"/>
                  </a:lnTo>
                  <a:lnTo>
                    <a:pt x="147" y="61"/>
                  </a:lnTo>
                  <a:lnTo>
                    <a:pt x="147" y="60"/>
                  </a:lnTo>
                  <a:lnTo>
                    <a:pt x="148" y="60"/>
                  </a:lnTo>
                  <a:lnTo>
                    <a:pt x="148" y="60"/>
                  </a:lnTo>
                  <a:lnTo>
                    <a:pt x="149" y="60"/>
                  </a:lnTo>
                  <a:lnTo>
                    <a:pt x="149" y="60"/>
                  </a:lnTo>
                  <a:lnTo>
                    <a:pt x="149" y="60"/>
                  </a:lnTo>
                  <a:lnTo>
                    <a:pt x="150" y="60"/>
                  </a:lnTo>
                  <a:lnTo>
                    <a:pt x="150" y="59"/>
                  </a:lnTo>
                  <a:lnTo>
                    <a:pt x="151" y="59"/>
                  </a:lnTo>
                  <a:lnTo>
                    <a:pt x="151" y="59"/>
                  </a:lnTo>
                  <a:lnTo>
                    <a:pt x="152" y="59"/>
                  </a:lnTo>
                  <a:lnTo>
                    <a:pt x="152" y="59"/>
                  </a:lnTo>
                  <a:lnTo>
                    <a:pt x="152" y="59"/>
                  </a:lnTo>
                  <a:lnTo>
                    <a:pt x="153" y="59"/>
                  </a:lnTo>
                  <a:lnTo>
                    <a:pt x="153" y="58"/>
                  </a:lnTo>
                  <a:lnTo>
                    <a:pt x="154" y="58"/>
                  </a:lnTo>
                  <a:lnTo>
                    <a:pt x="154" y="58"/>
                  </a:lnTo>
                  <a:lnTo>
                    <a:pt x="155" y="58"/>
                  </a:lnTo>
                  <a:lnTo>
                    <a:pt x="155" y="58"/>
                  </a:lnTo>
                  <a:lnTo>
                    <a:pt x="156" y="58"/>
                  </a:lnTo>
                  <a:lnTo>
                    <a:pt x="156" y="58"/>
                  </a:lnTo>
                  <a:lnTo>
                    <a:pt x="156" y="58"/>
                  </a:lnTo>
                  <a:lnTo>
                    <a:pt x="157" y="57"/>
                  </a:lnTo>
                  <a:lnTo>
                    <a:pt x="157" y="57"/>
                  </a:lnTo>
                  <a:lnTo>
                    <a:pt x="158" y="57"/>
                  </a:lnTo>
                  <a:lnTo>
                    <a:pt x="158" y="57"/>
                  </a:lnTo>
                  <a:lnTo>
                    <a:pt x="159" y="57"/>
                  </a:lnTo>
                  <a:lnTo>
                    <a:pt x="159" y="57"/>
                  </a:lnTo>
                  <a:lnTo>
                    <a:pt x="160" y="57"/>
                  </a:lnTo>
                  <a:lnTo>
                    <a:pt x="160" y="56"/>
                  </a:lnTo>
                  <a:lnTo>
                    <a:pt x="160" y="56"/>
                  </a:lnTo>
                  <a:lnTo>
                    <a:pt x="161" y="56"/>
                  </a:lnTo>
                  <a:lnTo>
                    <a:pt x="161" y="56"/>
                  </a:lnTo>
                  <a:lnTo>
                    <a:pt x="162" y="56"/>
                  </a:lnTo>
                  <a:lnTo>
                    <a:pt x="162" y="56"/>
                  </a:lnTo>
                  <a:lnTo>
                    <a:pt x="163" y="55"/>
                  </a:lnTo>
                  <a:lnTo>
                    <a:pt x="163" y="55"/>
                  </a:lnTo>
                  <a:lnTo>
                    <a:pt x="163" y="55"/>
                  </a:lnTo>
                  <a:lnTo>
                    <a:pt x="164" y="55"/>
                  </a:lnTo>
                  <a:lnTo>
                    <a:pt x="164" y="55"/>
                  </a:lnTo>
                  <a:lnTo>
                    <a:pt x="165" y="55"/>
                  </a:lnTo>
                  <a:lnTo>
                    <a:pt x="165" y="55"/>
                  </a:lnTo>
                  <a:lnTo>
                    <a:pt x="166" y="55"/>
                  </a:lnTo>
                  <a:lnTo>
                    <a:pt x="166" y="54"/>
                  </a:lnTo>
                  <a:lnTo>
                    <a:pt x="167" y="54"/>
                  </a:lnTo>
                  <a:lnTo>
                    <a:pt x="167" y="54"/>
                  </a:lnTo>
                  <a:lnTo>
                    <a:pt x="168" y="54"/>
                  </a:lnTo>
                  <a:lnTo>
                    <a:pt x="168" y="54"/>
                  </a:lnTo>
                  <a:lnTo>
                    <a:pt x="168" y="54"/>
                  </a:lnTo>
                  <a:lnTo>
                    <a:pt x="169" y="54"/>
                  </a:lnTo>
                  <a:lnTo>
                    <a:pt x="169" y="53"/>
                  </a:lnTo>
                  <a:lnTo>
                    <a:pt x="170" y="53"/>
                  </a:lnTo>
                  <a:lnTo>
                    <a:pt x="170" y="53"/>
                  </a:lnTo>
                  <a:lnTo>
                    <a:pt x="171" y="53"/>
                  </a:lnTo>
                  <a:lnTo>
                    <a:pt x="171" y="53"/>
                  </a:lnTo>
                  <a:lnTo>
                    <a:pt x="171" y="53"/>
                  </a:lnTo>
                  <a:lnTo>
                    <a:pt x="172" y="53"/>
                  </a:lnTo>
                  <a:lnTo>
                    <a:pt x="172" y="53"/>
                  </a:lnTo>
                  <a:lnTo>
                    <a:pt x="173" y="52"/>
                  </a:lnTo>
                  <a:lnTo>
                    <a:pt x="173" y="52"/>
                  </a:lnTo>
                  <a:lnTo>
                    <a:pt x="174" y="52"/>
                  </a:lnTo>
                  <a:lnTo>
                    <a:pt x="174" y="52"/>
                  </a:lnTo>
                  <a:lnTo>
                    <a:pt x="175" y="52"/>
                  </a:lnTo>
                  <a:lnTo>
                    <a:pt x="175" y="52"/>
                  </a:lnTo>
                  <a:lnTo>
                    <a:pt x="175" y="52"/>
                  </a:lnTo>
                  <a:lnTo>
                    <a:pt x="176" y="51"/>
                  </a:lnTo>
                  <a:lnTo>
                    <a:pt x="176" y="51"/>
                  </a:lnTo>
                  <a:lnTo>
                    <a:pt x="177" y="51"/>
                  </a:lnTo>
                  <a:lnTo>
                    <a:pt x="177" y="51"/>
                  </a:lnTo>
                  <a:lnTo>
                    <a:pt x="178" y="51"/>
                  </a:lnTo>
                  <a:lnTo>
                    <a:pt x="178" y="51"/>
                  </a:lnTo>
                  <a:lnTo>
                    <a:pt x="179" y="51"/>
                  </a:lnTo>
                  <a:lnTo>
                    <a:pt x="179" y="51"/>
                  </a:lnTo>
                  <a:lnTo>
                    <a:pt x="179" y="50"/>
                  </a:lnTo>
                  <a:lnTo>
                    <a:pt x="180" y="50"/>
                  </a:lnTo>
                  <a:lnTo>
                    <a:pt x="180" y="50"/>
                  </a:lnTo>
                  <a:lnTo>
                    <a:pt x="181" y="50"/>
                  </a:lnTo>
                  <a:lnTo>
                    <a:pt x="181" y="50"/>
                  </a:lnTo>
                  <a:lnTo>
                    <a:pt x="182" y="50"/>
                  </a:lnTo>
                  <a:lnTo>
                    <a:pt x="182" y="50"/>
                  </a:lnTo>
                  <a:lnTo>
                    <a:pt x="182" y="50"/>
                  </a:lnTo>
                  <a:lnTo>
                    <a:pt x="183" y="49"/>
                  </a:lnTo>
                  <a:lnTo>
                    <a:pt x="183" y="49"/>
                  </a:lnTo>
                  <a:lnTo>
                    <a:pt x="184" y="49"/>
                  </a:lnTo>
                  <a:lnTo>
                    <a:pt x="184" y="49"/>
                  </a:lnTo>
                  <a:lnTo>
                    <a:pt x="185" y="49"/>
                  </a:lnTo>
                  <a:lnTo>
                    <a:pt x="185" y="49"/>
                  </a:lnTo>
                  <a:lnTo>
                    <a:pt x="186" y="49"/>
                  </a:lnTo>
                  <a:lnTo>
                    <a:pt x="186" y="48"/>
                  </a:lnTo>
                  <a:lnTo>
                    <a:pt x="186" y="48"/>
                  </a:lnTo>
                  <a:lnTo>
                    <a:pt x="187" y="48"/>
                  </a:lnTo>
                  <a:lnTo>
                    <a:pt x="187" y="48"/>
                  </a:lnTo>
                  <a:lnTo>
                    <a:pt x="188" y="48"/>
                  </a:lnTo>
                  <a:lnTo>
                    <a:pt x="188" y="48"/>
                  </a:lnTo>
                  <a:lnTo>
                    <a:pt x="189" y="48"/>
                  </a:lnTo>
                  <a:lnTo>
                    <a:pt x="189" y="48"/>
                  </a:lnTo>
                  <a:lnTo>
                    <a:pt x="190" y="47"/>
                  </a:lnTo>
                  <a:lnTo>
                    <a:pt x="190" y="47"/>
                  </a:lnTo>
                  <a:lnTo>
                    <a:pt x="190" y="47"/>
                  </a:lnTo>
                  <a:lnTo>
                    <a:pt x="191" y="47"/>
                  </a:lnTo>
                  <a:lnTo>
                    <a:pt x="191" y="47"/>
                  </a:lnTo>
                  <a:lnTo>
                    <a:pt x="192" y="47"/>
                  </a:lnTo>
                  <a:lnTo>
                    <a:pt x="192" y="47"/>
                  </a:lnTo>
                  <a:lnTo>
                    <a:pt x="193" y="47"/>
                  </a:lnTo>
                  <a:lnTo>
                    <a:pt x="193" y="47"/>
                  </a:lnTo>
                  <a:lnTo>
                    <a:pt x="193" y="46"/>
                  </a:lnTo>
                  <a:lnTo>
                    <a:pt x="194" y="46"/>
                  </a:lnTo>
                  <a:lnTo>
                    <a:pt x="194" y="46"/>
                  </a:lnTo>
                  <a:lnTo>
                    <a:pt x="195" y="46"/>
                  </a:lnTo>
                  <a:lnTo>
                    <a:pt x="195" y="46"/>
                  </a:lnTo>
                  <a:lnTo>
                    <a:pt x="196" y="46"/>
                  </a:lnTo>
                  <a:lnTo>
                    <a:pt x="196" y="46"/>
                  </a:lnTo>
                  <a:lnTo>
                    <a:pt x="197" y="45"/>
                  </a:lnTo>
                  <a:lnTo>
                    <a:pt x="197" y="45"/>
                  </a:lnTo>
                  <a:lnTo>
                    <a:pt x="198" y="45"/>
                  </a:lnTo>
                  <a:lnTo>
                    <a:pt x="198" y="45"/>
                  </a:lnTo>
                  <a:lnTo>
                    <a:pt x="198" y="45"/>
                  </a:lnTo>
                  <a:lnTo>
                    <a:pt x="199" y="45"/>
                  </a:lnTo>
                  <a:lnTo>
                    <a:pt x="199" y="45"/>
                  </a:lnTo>
                  <a:lnTo>
                    <a:pt x="200" y="45"/>
                  </a:lnTo>
                  <a:lnTo>
                    <a:pt x="200" y="45"/>
                  </a:lnTo>
                  <a:lnTo>
                    <a:pt x="200" y="44"/>
                  </a:lnTo>
                  <a:lnTo>
                    <a:pt x="201" y="44"/>
                  </a:lnTo>
                  <a:lnTo>
                    <a:pt x="201" y="44"/>
                  </a:lnTo>
                  <a:lnTo>
                    <a:pt x="202" y="44"/>
                  </a:lnTo>
                  <a:lnTo>
                    <a:pt x="202" y="44"/>
                  </a:lnTo>
                  <a:lnTo>
                    <a:pt x="203" y="44"/>
                  </a:lnTo>
                  <a:lnTo>
                    <a:pt x="203" y="44"/>
                  </a:lnTo>
                  <a:lnTo>
                    <a:pt x="204" y="44"/>
                  </a:lnTo>
                  <a:lnTo>
                    <a:pt x="204" y="43"/>
                  </a:lnTo>
                  <a:lnTo>
                    <a:pt x="205" y="43"/>
                  </a:lnTo>
                  <a:lnTo>
                    <a:pt x="205" y="43"/>
                  </a:lnTo>
                  <a:lnTo>
                    <a:pt x="205" y="43"/>
                  </a:lnTo>
                  <a:lnTo>
                    <a:pt x="206" y="43"/>
                  </a:lnTo>
                  <a:lnTo>
                    <a:pt x="206" y="43"/>
                  </a:lnTo>
                  <a:lnTo>
                    <a:pt x="207" y="43"/>
                  </a:lnTo>
                  <a:lnTo>
                    <a:pt x="207" y="43"/>
                  </a:lnTo>
                  <a:lnTo>
                    <a:pt x="208" y="42"/>
                  </a:lnTo>
                  <a:lnTo>
                    <a:pt x="208" y="42"/>
                  </a:lnTo>
                  <a:lnTo>
                    <a:pt x="208" y="42"/>
                  </a:lnTo>
                  <a:lnTo>
                    <a:pt x="209" y="42"/>
                  </a:lnTo>
                  <a:lnTo>
                    <a:pt x="209" y="42"/>
                  </a:lnTo>
                  <a:lnTo>
                    <a:pt x="210" y="42"/>
                  </a:lnTo>
                  <a:lnTo>
                    <a:pt x="210" y="42"/>
                  </a:lnTo>
                  <a:lnTo>
                    <a:pt x="211" y="42"/>
                  </a:lnTo>
                  <a:lnTo>
                    <a:pt x="211" y="42"/>
                  </a:lnTo>
                  <a:lnTo>
                    <a:pt x="212" y="41"/>
                  </a:lnTo>
                  <a:lnTo>
                    <a:pt x="212" y="41"/>
                  </a:lnTo>
                  <a:lnTo>
                    <a:pt x="212" y="41"/>
                  </a:lnTo>
                  <a:lnTo>
                    <a:pt x="213" y="41"/>
                  </a:lnTo>
                  <a:lnTo>
                    <a:pt x="213" y="41"/>
                  </a:lnTo>
                  <a:lnTo>
                    <a:pt x="214" y="41"/>
                  </a:lnTo>
                  <a:lnTo>
                    <a:pt x="214" y="41"/>
                  </a:lnTo>
                  <a:lnTo>
                    <a:pt x="215" y="41"/>
                  </a:lnTo>
                  <a:lnTo>
                    <a:pt x="215" y="40"/>
                  </a:lnTo>
                  <a:lnTo>
                    <a:pt x="216" y="40"/>
                  </a:lnTo>
                  <a:lnTo>
                    <a:pt x="216" y="40"/>
                  </a:lnTo>
                  <a:lnTo>
                    <a:pt x="216" y="40"/>
                  </a:lnTo>
                  <a:lnTo>
                    <a:pt x="217" y="40"/>
                  </a:lnTo>
                  <a:lnTo>
                    <a:pt x="217" y="40"/>
                  </a:lnTo>
                  <a:lnTo>
                    <a:pt x="218" y="40"/>
                  </a:lnTo>
                  <a:lnTo>
                    <a:pt x="218" y="40"/>
                  </a:lnTo>
                  <a:lnTo>
                    <a:pt x="219" y="40"/>
                  </a:lnTo>
                  <a:lnTo>
                    <a:pt x="219" y="39"/>
                  </a:lnTo>
                  <a:lnTo>
                    <a:pt x="219" y="39"/>
                  </a:lnTo>
                  <a:lnTo>
                    <a:pt x="220" y="39"/>
                  </a:lnTo>
                  <a:lnTo>
                    <a:pt x="220" y="39"/>
                  </a:lnTo>
                  <a:lnTo>
                    <a:pt x="221" y="39"/>
                  </a:lnTo>
                  <a:lnTo>
                    <a:pt x="221" y="39"/>
                  </a:lnTo>
                  <a:lnTo>
                    <a:pt x="222" y="39"/>
                  </a:lnTo>
                  <a:lnTo>
                    <a:pt x="222" y="39"/>
                  </a:lnTo>
                  <a:lnTo>
                    <a:pt x="223" y="38"/>
                  </a:lnTo>
                  <a:lnTo>
                    <a:pt x="223" y="38"/>
                  </a:lnTo>
                  <a:lnTo>
                    <a:pt x="224" y="38"/>
                  </a:lnTo>
                  <a:lnTo>
                    <a:pt x="224" y="38"/>
                  </a:lnTo>
                  <a:lnTo>
                    <a:pt x="224" y="38"/>
                  </a:lnTo>
                  <a:lnTo>
                    <a:pt x="225" y="38"/>
                  </a:lnTo>
                  <a:lnTo>
                    <a:pt x="225" y="38"/>
                  </a:lnTo>
                  <a:lnTo>
                    <a:pt x="226" y="38"/>
                  </a:lnTo>
                  <a:lnTo>
                    <a:pt x="226" y="38"/>
                  </a:lnTo>
                  <a:lnTo>
                    <a:pt x="227" y="37"/>
                  </a:lnTo>
                  <a:lnTo>
                    <a:pt x="227" y="37"/>
                  </a:lnTo>
                  <a:lnTo>
                    <a:pt x="227" y="37"/>
                  </a:lnTo>
                  <a:lnTo>
                    <a:pt x="228" y="37"/>
                  </a:lnTo>
                  <a:lnTo>
                    <a:pt x="228" y="37"/>
                  </a:lnTo>
                  <a:lnTo>
                    <a:pt x="229" y="37"/>
                  </a:lnTo>
                  <a:lnTo>
                    <a:pt x="229" y="37"/>
                  </a:lnTo>
                  <a:lnTo>
                    <a:pt x="230" y="37"/>
                  </a:lnTo>
                  <a:lnTo>
                    <a:pt x="230" y="37"/>
                  </a:lnTo>
                  <a:lnTo>
                    <a:pt x="231" y="36"/>
                  </a:lnTo>
                  <a:lnTo>
                    <a:pt x="231" y="36"/>
                  </a:lnTo>
                  <a:lnTo>
                    <a:pt x="231" y="36"/>
                  </a:lnTo>
                  <a:lnTo>
                    <a:pt x="232" y="36"/>
                  </a:lnTo>
                  <a:lnTo>
                    <a:pt x="232" y="36"/>
                  </a:lnTo>
                  <a:lnTo>
                    <a:pt x="233" y="36"/>
                  </a:lnTo>
                  <a:lnTo>
                    <a:pt x="233" y="36"/>
                  </a:lnTo>
                  <a:lnTo>
                    <a:pt x="234" y="36"/>
                  </a:lnTo>
                  <a:lnTo>
                    <a:pt x="234" y="36"/>
                  </a:lnTo>
                  <a:lnTo>
                    <a:pt x="235" y="35"/>
                  </a:lnTo>
                  <a:lnTo>
                    <a:pt x="235" y="35"/>
                  </a:lnTo>
                  <a:lnTo>
                    <a:pt x="235" y="35"/>
                  </a:lnTo>
                  <a:lnTo>
                    <a:pt x="236" y="35"/>
                  </a:lnTo>
                  <a:lnTo>
                    <a:pt x="236" y="35"/>
                  </a:lnTo>
                  <a:lnTo>
                    <a:pt x="237" y="35"/>
                  </a:lnTo>
                  <a:lnTo>
                    <a:pt x="237" y="35"/>
                  </a:lnTo>
                  <a:lnTo>
                    <a:pt x="238" y="35"/>
                  </a:lnTo>
                  <a:lnTo>
                    <a:pt x="238" y="35"/>
                  </a:lnTo>
                  <a:lnTo>
                    <a:pt x="238" y="34"/>
                  </a:lnTo>
                  <a:lnTo>
                    <a:pt x="239" y="34"/>
                  </a:lnTo>
                  <a:lnTo>
                    <a:pt x="239" y="34"/>
                  </a:lnTo>
                  <a:lnTo>
                    <a:pt x="240" y="34"/>
                  </a:lnTo>
                  <a:lnTo>
                    <a:pt x="240" y="34"/>
                  </a:lnTo>
                  <a:lnTo>
                    <a:pt x="241" y="34"/>
                  </a:lnTo>
                  <a:lnTo>
                    <a:pt x="241" y="34"/>
                  </a:lnTo>
                  <a:lnTo>
                    <a:pt x="242" y="34"/>
                  </a:lnTo>
                  <a:lnTo>
                    <a:pt x="242" y="34"/>
                  </a:lnTo>
                  <a:lnTo>
                    <a:pt x="242" y="33"/>
                  </a:lnTo>
                  <a:lnTo>
                    <a:pt x="243" y="33"/>
                  </a:lnTo>
                  <a:lnTo>
                    <a:pt x="243" y="33"/>
                  </a:lnTo>
                  <a:lnTo>
                    <a:pt x="244" y="33"/>
                  </a:lnTo>
                  <a:lnTo>
                    <a:pt x="244" y="33"/>
                  </a:lnTo>
                  <a:lnTo>
                    <a:pt x="245" y="33"/>
                  </a:lnTo>
                  <a:lnTo>
                    <a:pt x="245" y="33"/>
                  </a:lnTo>
                  <a:lnTo>
                    <a:pt x="246" y="33"/>
                  </a:lnTo>
                  <a:lnTo>
                    <a:pt x="246" y="33"/>
                  </a:lnTo>
                  <a:lnTo>
                    <a:pt x="246" y="32"/>
                  </a:lnTo>
                  <a:lnTo>
                    <a:pt x="247" y="32"/>
                  </a:lnTo>
                  <a:lnTo>
                    <a:pt x="247" y="32"/>
                  </a:lnTo>
                  <a:lnTo>
                    <a:pt x="248" y="32"/>
                  </a:lnTo>
                  <a:lnTo>
                    <a:pt x="248" y="32"/>
                  </a:lnTo>
                  <a:lnTo>
                    <a:pt x="249" y="32"/>
                  </a:lnTo>
                  <a:lnTo>
                    <a:pt x="249" y="32"/>
                  </a:lnTo>
                  <a:lnTo>
                    <a:pt x="249" y="32"/>
                  </a:lnTo>
                  <a:lnTo>
                    <a:pt x="250" y="32"/>
                  </a:lnTo>
                  <a:lnTo>
                    <a:pt x="250" y="32"/>
                  </a:lnTo>
                  <a:lnTo>
                    <a:pt x="251" y="31"/>
                  </a:lnTo>
                  <a:lnTo>
                    <a:pt x="251" y="31"/>
                  </a:lnTo>
                  <a:lnTo>
                    <a:pt x="252" y="31"/>
                  </a:lnTo>
                  <a:lnTo>
                    <a:pt x="252" y="31"/>
                  </a:lnTo>
                  <a:lnTo>
                    <a:pt x="253" y="31"/>
                  </a:lnTo>
                  <a:lnTo>
                    <a:pt x="253" y="31"/>
                  </a:lnTo>
                  <a:lnTo>
                    <a:pt x="254" y="31"/>
                  </a:lnTo>
                  <a:lnTo>
                    <a:pt x="254" y="31"/>
                  </a:lnTo>
                  <a:lnTo>
                    <a:pt x="254" y="31"/>
                  </a:lnTo>
                  <a:lnTo>
                    <a:pt x="255" y="30"/>
                  </a:lnTo>
                  <a:lnTo>
                    <a:pt x="255" y="30"/>
                  </a:lnTo>
                  <a:lnTo>
                    <a:pt x="256" y="30"/>
                  </a:lnTo>
                  <a:lnTo>
                    <a:pt x="256" y="30"/>
                  </a:lnTo>
                  <a:lnTo>
                    <a:pt x="256" y="30"/>
                  </a:lnTo>
                  <a:lnTo>
                    <a:pt x="257" y="30"/>
                  </a:lnTo>
                  <a:lnTo>
                    <a:pt x="257" y="30"/>
                  </a:lnTo>
                  <a:lnTo>
                    <a:pt x="258" y="30"/>
                  </a:lnTo>
                  <a:lnTo>
                    <a:pt x="258" y="30"/>
                  </a:lnTo>
                  <a:lnTo>
                    <a:pt x="259" y="30"/>
                  </a:lnTo>
                  <a:lnTo>
                    <a:pt x="259" y="29"/>
                  </a:lnTo>
                  <a:lnTo>
                    <a:pt x="260" y="29"/>
                  </a:lnTo>
                  <a:lnTo>
                    <a:pt x="260" y="29"/>
                  </a:lnTo>
                  <a:lnTo>
                    <a:pt x="261" y="29"/>
                  </a:lnTo>
                  <a:lnTo>
                    <a:pt x="261" y="29"/>
                  </a:lnTo>
                  <a:lnTo>
                    <a:pt x="261" y="29"/>
                  </a:lnTo>
                  <a:lnTo>
                    <a:pt x="262" y="29"/>
                  </a:lnTo>
                  <a:lnTo>
                    <a:pt x="262" y="29"/>
                  </a:lnTo>
                  <a:lnTo>
                    <a:pt x="263" y="29"/>
                  </a:lnTo>
                  <a:lnTo>
                    <a:pt x="263" y="28"/>
                  </a:lnTo>
                  <a:lnTo>
                    <a:pt x="264" y="28"/>
                  </a:lnTo>
                  <a:lnTo>
                    <a:pt x="264" y="28"/>
                  </a:lnTo>
                  <a:lnTo>
                    <a:pt x="264" y="28"/>
                  </a:lnTo>
                  <a:lnTo>
                    <a:pt x="265" y="28"/>
                  </a:lnTo>
                  <a:lnTo>
                    <a:pt x="265" y="28"/>
                  </a:lnTo>
                  <a:lnTo>
                    <a:pt x="266" y="28"/>
                  </a:lnTo>
                  <a:lnTo>
                    <a:pt x="266" y="28"/>
                  </a:lnTo>
                  <a:lnTo>
                    <a:pt x="267" y="28"/>
                  </a:lnTo>
                  <a:lnTo>
                    <a:pt x="267" y="28"/>
                  </a:lnTo>
                  <a:lnTo>
                    <a:pt x="268" y="27"/>
                  </a:lnTo>
                  <a:lnTo>
                    <a:pt x="268" y="27"/>
                  </a:lnTo>
                  <a:lnTo>
                    <a:pt x="268" y="27"/>
                  </a:lnTo>
                  <a:lnTo>
                    <a:pt x="269" y="27"/>
                  </a:lnTo>
                  <a:lnTo>
                    <a:pt x="269" y="27"/>
                  </a:lnTo>
                  <a:lnTo>
                    <a:pt x="270" y="27"/>
                  </a:lnTo>
                  <a:lnTo>
                    <a:pt x="270" y="27"/>
                  </a:lnTo>
                  <a:lnTo>
                    <a:pt x="271" y="27"/>
                  </a:lnTo>
                  <a:lnTo>
                    <a:pt x="271" y="27"/>
                  </a:lnTo>
                  <a:lnTo>
                    <a:pt x="272" y="27"/>
                  </a:lnTo>
                  <a:lnTo>
                    <a:pt x="272" y="26"/>
                  </a:lnTo>
                  <a:lnTo>
                    <a:pt x="272" y="26"/>
                  </a:lnTo>
                  <a:lnTo>
                    <a:pt x="273" y="26"/>
                  </a:lnTo>
                  <a:lnTo>
                    <a:pt x="273" y="26"/>
                  </a:lnTo>
                  <a:lnTo>
                    <a:pt x="274" y="26"/>
                  </a:lnTo>
                  <a:lnTo>
                    <a:pt x="274" y="26"/>
                  </a:lnTo>
                  <a:lnTo>
                    <a:pt x="275" y="26"/>
                  </a:lnTo>
                  <a:lnTo>
                    <a:pt x="275" y="26"/>
                  </a:lnTo>
                  <a:lnTo>
                    <a:pt x="275" y="26"/>
                  </a:lnTo>
                  <a:lnTo>
                    <a:pt x="276" y="26"/>
                  </a:lnTo>
                  <a:lnTo>
                    <a:pt x="276" y="25"/>
                  </a:lnTo>
                  <a:lnTo>
                    <a:pt x="277" y="25"/>
                  </a:lnTo>
                  <a:lnTo>
                    <a:pt x="277" y="25"/>
                  </a:lnTo>
                  <a:lnTo>
                    <a:pt x="278" y="25"/>
                  </a:lnTo>
                  <a:lnTo>
                    <a:pt x="278" y="25"/>
                  </a:lnTo>
                  <a:lnTo>
                    <a:pt x="279" y="25"/>
                  </a:lnTo>
                  <a:lnTo>
                    <a:pt x="279" y="25"/>
                  </a:lnTo>
                  <a:lnTo>
                    <a:pt x="280" y="25"/>
                  </a:lnTo>
                  <a:lnTo>
                    <a:pt x="280" y="25"/>
                  </a:lnTo>
                  <a:lnTo>
                    <a:pt x="280" y="24"/>
                  </a:lnTo>
                  <a:lnTo>
                    <a:pt x="281" y="24"/>
                  </a:lnTo>
                  <a:lnTo>
                    <a:pt x="281" y="24"/>
                  </a:lnTo>
                  <a:lnTo>
                    <a:pt x="282" y="24"/>
                  </a:lnTo>
                  <a:lnTo>
                    <a:pt x="282" y="24"/>
                  </a:lnTo>
                  <a:lnTo>
                    <a:pt x="283" y="24"/>
                  </a:lnTo>
                  <a:lnTo>
                    <a:pt x="283" y="24"/>
                  </a:lnTo>
                  <a:lnTo>
                    <a:pt x="283" y="24"/>
                  </a:lnTo>
                  <a:lnTo>
                    <a:pt x="284" y="24"/>
                  </a:lnTo>
                  <a:lnTo>
                    <a:pt x="284" y="24"/>
                  </a:lnTo>
                  <a:lnTo>
                    <a:pt x="285" y="24"/>
                  </a:lnTo>
                  <a:lnTo>
                    <a:pt x="285" y="23"/>
                  </a:lnTo>
                  <a:lnTo>
                    <a:pt x="286" y="23"/>
                  </a:lnTo>
                  <a:lnTo>
                    <a:pt x="286" y="23"/>
                  </a:lnTo>
                  <a:lnTo>
                    <a:pt x="287" y="23"/>
                  </a:lnTo>
                  <a:lnTo>
                    <a:pt x="287" y="23"/>
                  </a:lnTo>
                  <a:lnTo>
                    <a:pt x="287" y="23"/>
                  </a:lnTo>
                  <a:lnTo>
                    <a:pt x="288" y="23"/>
                  </a:lnTo>
                  <a:lnTo>
                    <a:pt x="288" y="23"/>
                  </a:lnTo>
                  <a:lnTo>
                    <a:pt x="289" y="23"/>
                  </a:lnTo>
                  <a:lnTo>
                    <a:pt x="289" y="23"/>
                  </a:lnTo>
                  <a:lnTo>
                    <a:pt x="290" y="22"/>
                  </a:lnTo>
                  <a:lnTo>
                    <a:pt x="290" y="22"/>
                  </a:lnTo>
                  <a:lnTo>
                    <a:pt x="291" y="22"/>
                  </a:lnTo>
                  <a:lnTo>
                    <a:pt x="291" y="22"/>
                  </a:lnTo>
                  <a:lnTo>
                    <a:pt x="291" y="22"/>
                  </a:lnTo>
                  <a:lnTo>
                    <a:pt x="292" y="22"/>
                  </a:lnTo>
                  <a:lnTo>
                    <a:pt x="292" y="22"/>
                  </a:lnTo>
                  <a:lnTo>
                    <a:pt x="293" y="22"/>
                  </a:lnTo>
                  <a:lnTo>
                    <a:pt x="293" y="22"/>
                  </a:lnTo>
                  <a:lnTo>
                    <a:pt x="294" y="22"/>
                  </a:lnTo>
                  <a:lnTo>
                    <a:pt x="294" y="22"/>
                  </a:lnTo>
                  <a:lnTo>
                    <a:pt x="294" y="21"/>
                  </a:lnTo>
                  <a:lnTo>
                    <a:pt x="295" y="21"/>
                  </a:lnTo>
                  <a:lnTo>
                    <a:pt x="295" y="21"/>
                  </a:lnTo>
                  <a:lnTo>
                    <a:pt x="296" y="21"/>
                  </a:lnTo>
                  <a:lnTo>
                    <a:pt x="296" y="21"/>
                  </a:lnTo>
                  <a:lnTo>
                    <a:pt x="297" y="21"/>
                  </a:lnTo>
                  <a:lnTo>
                    <a:pt x="297" y="21"/>
                  </a:lnTo>
                  <a:lnTo>
                    <a:pt x="298" y="21"/>
                  </a:lnTo>
                  <a:lnTo>
                    <a:pt x="298" y="21"/>
                  </a:lnTo>
                  <a:lnTo>
                    <a:pt x="298" y="21"/>
                  </a:lnTo>
                  <a:lnTo>
                    <a:pt x="299" y="20"/>
                  </a:lnTo>
                  <a:lnTo>
                    <a:pt x="299" y="20"/>
                  </a:lnTo>
                  <a:lnTo>
                    <a:pt x="300" y="20"/>
                  </a:lnTo>
                  <a:lnTo>
                    <a:pt x="300" y="20"/>
                  </a:lnTo>
                  <a:lnTo>
                    <a:pt x="301" y="20"/>
                  </a:lnTo>
                  <a:lnTo>
                    <a:pt x="301" y="20"/>
                  </a:lnTo>
                  <a:lnTo>
                    <a:pt x="301" y="20"/>
                  </a:lnTo>
                  <a:lnTo>
                    <a:pt x="302" y="20"/>
                  </a:lnTo>
                  <a:lnTo>
                    <a:pt x="302" y="20"/>
                  </a:lnTo>
                  <a:lnTo>
                    <a:pt x="303" y="20"/>
                  </a:lnTo>
                  <a:lnTo>
                    <a:pt x="303" y="19"/>
                  </a:lnTo>
                  <a:lnTo>
                    <a:pt x="304" y="19"/>
                  </a:lnTo>
                  <a:lnTo>
                    <a:pt x="304" y="19"/>
                  </a:lnTo>
                  <a:lnTo>
                    <a:pt x="305" y="19"/>
                  </a:lnTo>
                  <a:lnTo>
                    <a:pt x="305" y="19"/>
                  </a:lnTo>
                  <a:lnTo>
                    <a:pt x="305" y="19"/>
                  </a:lnTo>
                  <a:lnTo>
                    <a:pt x="306" y="19"/>
                  </a:lnTo>
                  <a:lnTo>
                    <a:pt x="306" y="19"/>
                  </a:lnTo>
                  <a:lnTo>
                    <a:pt x="307" y="19"/>
                  </a:lnTo>
                  <a:lnTo>
                    <a:pt x="307" y="19"/>
                  </a:lnTo>
                  <a:lnTo>
                    <a:pt x="308" y="19"/>
                  </a:lnTo>
                  <a:lnTo>
                    <a:pt x="308" y="19"/>
                  </a:lnTo>
                  <a:lnTo>
                    <a:pt x="309" y="18"/>
                  </a:lnTo>
                  <a:lnTo>
                    <a:pt x="309" y="18"/>
                  </a:lnTo>
                  <a:lnTo>
                    <a:pt x="309" y="18"/>
                  </a:lnTo>
                  <a:lnTo>
                    <a:pt x="310" y="18"/>
                  </a:lnTo>
                  <a:lnTo>
                    <a:pt x="310" y="18"/>
                  </a:lnTo>
                  <a:lnTo>
                    <a:pt x="311" y="18"/>
                  </a:lnTo>
                  <a:lnTo>
                    <a:pt x="311" y="18"/>
                  </a:lnTo>
                  <a:lnTo>
                    <a:pt x="312" y="18"/>
                  </a:lnTo>
                  <a:lnTo>
                    <a:pt x="312" y="18"/>
                  </a:lnTo>
                  <a:lnTo>
                    <a:pt x="312" y="18"/>
                  </a:lnTo>
                  <a:lnTo>
                    <a:pt x="313" y="17"/>
                  </a:lnTo>
                  <a:lnTo>
                    <a:pt x="313" y="17"/>
                  </a:lnTo>
                  <a:lnTo>
                    <a:pt x="314" y="17"/>
                  </a:lnTo>
                  <a:lnTo>
                    <a:pt x="314" y="17"/>
                  </a:lnTo>
                  <a:lnTo>
                    <a:pt x="315" y="17"/>
                  </a:lnTo>
                  <a:lnTo>
                    <a:pt x="315" y="17"/>
                  </a:lnTo>
                  <a:lnTo>
                    <a:pt x="316" y="17"/>
                  </a:lnTo>
                  <a:lnTo>
                    <a:pt x="316" y="17"/>
                  </a:lnTo>
                  <a:lnTo>
                    <a:pt x="317" y="17"/>
                  </a:lnTo>
                  <a:lnTo>
                    <a:pt x="317" y="17"/>
                  </a:lnTo>
                  <a:lnTo>
                    <a:pt x="317" y="17"/>
                  </a:lnTo>
                  <a:lnTo>
                    <a:pt x="318" y="17"/>
                  </a:lnTo>
                  <a:lnTo>
                    <a:pt x="318" y="16"/>
                  </a:lnTo>
                  <a:lnTo>
                    <a:pt x="319" y="16"/>
                  </a:lnTo>
                  <a:lnTo>
                    <a:pt x="319" y="16"/>
                  </a:lnTo>
                  <a:lnTo>
                    <a:pt x="320" y="16"/>
                  </a:lnTo>
                  <a:lnTo>
                    <a:pt x="320" y="16"/>
                  </a:lnTo>
                  <a:lnTo>
                    <a:pt x="320" y="16"/>
                  </a:lnTo>
                  <a:lnTo>
                    <a:pt x="321" y="16"/>
                  </a:lnTo>
                  <a:lnTo>
                    <a:pt x="321" y="16"/>
                  </a:lnTo>
                  <a:lnTo>
                    <a:pt x="322" y="16"/>
                  </a:lnTo>
                  <a:lnTo>
                    <a:pt x="322" y="16"/>
                  </a:lnTo>
                  <a:lnTo>
                    <a:pt x="323" y="16"/>
                  </a:lnTo>
                  <a:lnTo>
                    <a:pt x="323" y="15"/>
                  </a:lnTo>
                  <a:lnTo>
                    <a:pt x="324" y="15"/>
                  </a:lnTo>
                  <a:lnTo>
                    <a:pt x="324" y="15"/>
                  </a:lnTo>
                  <a:lnTo>
                    <a:pt x="324" y="15"/>
                  </a:lnTo>
                  <a:lnTo>
                    <a:pt x="325" y="15"/>
                  </a:lnTo>
                  <a:lnTo>
                    <a:pt x="325" y="15"/>
                  </a:lnTo>
                  <a:lnTo>
                    <a:pt x="326" y="15"/>
                  </a:lnTo>
                  <a:lnTo>
                    <a:pt x="326" y="15"/>
                  </a:lnTo>
                  <a:lnTo>
                    <a:pt x="327" y="15"/>
                  </a:lnTo>
                  <a:lnTo>
                    <a:pt x="327" y="15"/>
                  </a:lnTo>
                  <a:lnTo>
                    <a:pt x="328" y="14"/>
                  </a:lnTo>
                  <a:lnTo>
                    <a:pt x="328" y="14"/>
                  </a:lnTo>
                  <a:lnTo>
                    <a:pt x="328" y="14"/>
                  </a:lnTo>
                  <a:lnTo>
                    <a:pt x="329" y="14"/>
                  </a:lnTo>
                  <a:lnTo>
                    <a:pt x="329" y="14"/>
                  </a:lnTo>
                  <a:lnTo>
                    <a:pt x="330" y="14"/>
                  </a:lnTo>
                  <a:lnTo>
                    <a:pt x="330" y="14"/>
                  </a:lnTo>
                  <a:lnTo>
                    <a:pt x="331" y="14"/>
                  </a:lnTo>
                  <a:lnTo>
                    <a:pt x="331" y="14"/>
                  </a:lnTo>
                  <a:lnTo>
                    <a:pt x="331" y="14"/>
                  </a:lnTo>
                  <a:lnTo>
                    <a:pt x="332" y="14"/>
                  </a:lnTo>
                  <a:lnTo>
                    <a:pt x="332" y="14"/>
                  </a:lnTo>
                  <a:lnTo>
                    <a:pt x="333" y="14"/>
                  </a:lnTo>
                  <a:lnTo>
                    <a:pt x="333" y="13"/>
                  </a:lnTo>
                  <a:lnTo>
                    <a:pt x="334" y="13"/>
                  </a:lnTo>
                  <a:lnTo>
                    <a:pt x="334" y="13"/>
                  </a:lnTo>
                  <a:lnTo>
                    <a:pt x="335" y="13"/>
                  </a:lnTo>
                  <a:lnTo>
                    <a:pt x="335" y="13"/>
                  </a:lnTo>
                  <a:lnTo>
                    <a:pt x="335" y="13"/>
                  </a:lnTo>
                  <a:lnTo>
                    <a:pt x="336" y="13"/>
                  </a:lnTo>
                  <a:lnTo>
                    <a:pt x="336" y="13"/>
                  </a:lnTo>
                  <a:lnTo>
                    <a:pt x="337" y="13"/>
                  </a:lnTo>
                  <a:lnTo>
                    <a:pt x="337" y="13"/>
                  </a:lnTo>
                  <a:lnTo>
                    <a:pt x="338" y="12"/>
                  </a:lnTo>
                  <a:lnTo>
                    <a:pt x="338" y="12"/>
                  </a:lnTo>
                  <a:lnTo>
                    <a:pt x="339" y="12"/>
                  </a:lnTo>
                  <a:lnTo>
                    <a:pt x="339" y="12"/>
                  </a:lnTo>
                  <a:lnTo>
                    <a:pt x="339" y="12"/>
                  </a:lnTo>
                  <a:lnTo>
                    <a:pt x="340" y="12"/>
                  </a:lnTo>
                  <a:lnTo>
                    <a:pt x="340" y="12"/>
                  </a:lnTo>
                  <a:lnTo>
                    <a:pt x="341" y="12"/>
                  </a:lnTo>
                  <a:lnTo>
                    <a:pt x="341" y="12"/>
                  </a:lnTo>
                  <a:lnTo>
                    <a:pt x="342" y="12"/>
                  </a:lnTo>
                  <a:lnTo>
                    <a:pt x="342" y="12"/>
                  </a:lnTo>
                  <a:lnTo>
                    <a:pt x="343" y="12"/>
                  </a:lnTo>
                  <a:lnTo>
                    <a:pt x="343" y="12"/>
                  </a:lnTo>
                  <a:lnTo>
                    <a:pt x="343" y="11"/>
                  </a:lnTo>
                  <a:lnTo>
                    <a:pt x="344" y="11"/>
                  </a:lnTo>
                  <a:lnTo>
                    <a:pt x="344" y="11"/>
                  </a:lnTo>
                  <a:lnTo>
                    <a:pt x="345" y="11"/>
                  </a:lnTo>
                  <a:lnTo>
                    <a:pt x="345" y="11"/>
                  </a:lnTo>
                  <a:lnTo>
                    <a:pt x="346" y="11"/>
                  </a:lnTo>
                  <a:lnTo>
                    <a:pt x="346" y="11"/>
                  </a:lnTo>
                  <a:lnTo>
                    <a:pt x="347" y="11"/>
                  </a:lnTo>
                  <a:lnTo>
                    <a:pt x="347" y="11"/>
                  </a:lnTo>
                  <a:lnTo>
                    <a:pt x="347" y="11"/>
                  </a:lnTo>
                  <a:lnTo>
                    <a:pt x="348" y="11"/>
                  </a:lnTo>
                  <a:lnTo>
                    <a:pt x="348" y="10"/>
                  </a:lnTo>
                  <a:lnTo>
                    <a:pt x="349" y="10"/>
                  </a:lnTo>
                  <a:lnTo>
                    <a:pt x="349" y="10"/>
                  </a:lnTo>
                  <a:lnTo>
                    <a:pt x="350" y="10"/>
                  </a:lnTo>
                  <a:lnTo>
                    <a:pt x="350" y="10"/>
                  </a:lnTo>
                  <a:lnTo>
                    <a:pt x="350" y="10"/>
                  </a:lnTo>
                  <a:lnTo>
                    <a:pt x="351" y="10"/>
                  </a:lnTo>
                  <a:lnTo>
                    <a:pt x="351" y="10"/>
                  </a:lnTo>
                  <a:lnTo>
                    <a:pt x="352" y="10"/>
                  </a:lnTo>
                  <a:lnTo>
                    <a:pt x="352" y="10"/>
                  </a:lnTo>
                  <a:lnTo>
                    <a:pt x="353" y="10"/>
                  </a:lnTo>
                  <a:lnTo>
                    <a:pt x="353" y="9"/>
                  </a:lnTo>
                  <a:lnTo>
                    <a:pt x="354" y="9"/>
                  </a:lnTo>
                  <a:lnTo>
                    <a:pt x="354" y="9"/>
                  </a:lnTo>
                  <a:lnTo>
                    <a:pt x="354" y="9"/>
                  </a:lnTo>
                  <a:lnTo>
                    <a:pt x="355" y="9"/>
                  </a:lnTo>
                  <a:lnTo>
                    <a:pt x="355" y="9"/>
                  </a:lnTo>
                  <a:lnTo>
                    <a:pt x="356" y="9"/>
                  </a:lnTo>
                  <a:lnTo>
                    <a:pt x="356" y="9"/>
                  </a:lnTo>
                  <a:lnTo>
                    <a:pt x="357" y="9"/>
                  </a:lnTo>
                  <a:lnTo>
                    <a:pt x="357" y="9"/>
                  </a:lnTo>
                  <a:lnTo>
                    <a:pt x="357" y="9"/>
                  </a:lnTo>
                  <a:lnTo>
                    <a:pt x="358" y="9"/>
                  </a:lnTo>
                  <a:lnTo>
                    <a:pt x="358" y="9"/>
                  </a:lnTo>
                  <a:lnTo>
                    <a:pt x="359" y="8"/>
                  </a:lnTo>
                  <a:lnTo>
                    <a:pt x="359" y="8"/>
                  </a:lnTo>
                  <a:lnTo>
                    <a:pt x="360" y="8"/>
                  </a:lnTo>
                  <a:lnTo>
                    <a:pt x="360" y="8"/>
                  </a:lnTo>
                  <a:lnTo>
                    <a:pt x="361" y="8"/>
                  </a:lnTo>
                  <a:lnTo>
                    <a:pt x="361" y="8"/>
                  </a:lnTo>
                  <a:lnTo>
                    <a:pt x="361" y="8"/>
                  </a:lnTo>
                  <a:lnTo>
                    <a:pt x="362" y="8"/>
                  </a:lnTo>
                  <a:lnTo>
                    <a:pt x="362" y="8"/>
                  </a:lnTo>
                  <a:lnTo>
                    <a:pt x="363" y="8"/>
                  </a:lnTo>
                  <a:lnTo>
                    <a:pt x="363" y="8"/>
                  </a:lnTo>
                  <a:lnTo>
                    <a:pt x="364" y="8"/>
                  </a:lnTo>
                  <a:lnTo>
                    <a:pt x="364" y="7"/>
                  </a:lnTo>
                  <a:lnTo>
                    <a:pt x="365" y="7"/>
                  </a:lnTo>
                  <a:lnTo>
                    <a:pt x="365" y="7"/>
                  </a:lnTo>
                  <a:lnTo>
                    <a:pt x="365" y="7"/>
                  </a:lnTo>
                  <a:lnTo>
                    <a:pt x="366" y="7"/>
                  </a:lnTo>
                  <a:lnTo>
                    <a:pt x="366" y="7"/>
                  </a:lnTo>
                  <a:lnTo>
                    <a:pt x="367" y="7"/>
                  </a:lnTo>
                  <a:lnTo>
                    <a:pt x="367" y="7"/>
                  </a:lnTo>
                  <a:lnTo>
                    <a:pt x="368" y="7"/>
                  </a:lnTo>
                  <a:lnTo>
                    <a:pt x="368" y="7"/>
                  </a:lnTo>
                  <a:lnTo>
                    <a:pt x="368" y="7"/>
                  </a:lnTo>
                  <a:lnTo>
                    <a:pt x="369" y="7"/>
                  </a:lnTo>
                  <a:lnTo>
                    <a:pt x="369" y="7"/>
                  </a:lnTo>
                  <a:lnTo>
                    <a:pt x="370" y="6"/>
                  </a:lnTo>
                  <a:lnTo>
                    <a:pt x="370" y="6"/>
                  </a:lnTo>
                  <a:lnTo>
                    <a:pt x="371" y="6"/>
                  </a:lnTo>
                  <a:lnTo>
                    <a:pt x="371" y="6"/>
                  </a:lnTo>
                  <a:lnTo>
                    <a:pt x="372" y="6"/>
                  </a:lnTo>
                  <a:lnTo>
                    <a:pt x="372" y="6"/>
                  </a:lnTo>
                  <a:lnTo>
                    <a:pt x="373" y="6"/>
                  </a:lnTo>
                  <a:lnTo>
                    <a:pt x="373" y="6"/>
                  </a:lnTo>
                  <a:lnTo>
                    <a:pt x="373" y="6"/>
                  </a:lnTo>
                  <a:lnTo>
                    <a:pt x="374" y="6"/>
                  </a:lnTo>
                  <a:lnTo>
                    <a:pt x="374" y="6"/>
                  </a:lnTo>
                  <a:lnTo>
                    <a:pt x="375" y="6"/>
                  </a:lnTo>
                  <a:lnTo>
                    <a:pt x="375" y="5"/>
                  </a:lnTo>
                  <a:lnTo>
                    <a:pt x="376" y="5"/>
                  </a:lnTo>
                  <a:lnTo>
                    <a:pt x="376" y="5"/>
                  </a:lnTo>
                  <a:lnTo>
                    <a:pt x="376" y="5"/>
                  </a:lnTo>
                  <a:lnTo>
                    <a:pt x="377" y="5"/>
                  </a:lnTo>
                  <a:lnTo>
                    <a:pt x="377" y="5"/>
                  </a:lnTo>
                  <a:lnTo>
                    <a:pt x="378" y="5"/>
                  </a:lnTo>
                  <a:lnTo>
                    <a:pt x="378" y="5"/>
                  </a:lnTo>
                  <a:lnTo>
                    <a:pt x="379" y="5"/>
                  </a:lnTo>
                  <a:lnTo>
                    <a:pt x="379" y="5"/>
                  </a:lnTo>
                  <a:lnTo>
                    <a:pt x="380" y="5"/>
                  </a:lnTo>
                  <a:lnTo>
                    <a:pt x="380" y="4"/>
                  </a:lnTo>
                  <a:lnTo>
                    <a:pt x="380" y="4"/>
                  </a:lnTo>
                  <a:lnTo>
                    <a:pt x="381" y="4"/>
                  </a:lnTo>
                  <a:lnTo>
                    <a:pt x="381" y="4"/>
                  </a:lnTo>
                  <a:lnTo>
                    <a:pt x="382" y="4"/>
                  </a:lnTo>
                  <a:lnTo>
                    <a:pt x="382" y="4"/>
                  </a:lnTo>
                  <a:lnTo>
                    <a:pt x="383" y="4"/>
                  </a:lnTo>
                  <a:lnTo>
                    <a:pt x="383" y="4"/>
                  </a:lnTo>
                  <a:lnTo>
                    <a:pt x="384" y="4"/>
                  </a:lnTo>
                  <a:lnTo>
                    <a:pt x="384" y="4"/>
                  </a:lnTo>
                  <a:lnTo>
                    <a:pt x="384" y="4"/>
                  </a:lnTo>
                  <a:lnTo>
                    <a:pt x="385" y="4"/>
                  </a:lnTo>
                  <a:lnTo>
                    <a:pt x="385" y="4"/>
                  </a:lnTo>
                  <a:lnTo>
                    <a:pt x="386" y="4"/>
                  </a:lnTo>
                  <a:lnTo>
                    <a:pt x="386" y="3"/>
                  </a:lnTo>
                  <a:lnTo>
                    <a:pt x="387" y="3"/>
                  </a:lnTo>
                  <a:lnTo>
                    <a:pt x="387" y="3"/>
                  </a:lnTo>
                  <a:lnTo>
                    <a:pt x="387" y="3"/>
                  </a:lnTo>
                  <a:lnTo>
                    <a:pt x="388" y="3"/>
                  </a:lnTo>
                  <a:lnTo>
                    <a:pt x="388" y="3"/>
                  </a:lnTo>
                  <a:lnTo>
                    <a:pt x="389" y="3"/>
                  </a:lnTo>
                  <a:lnTo>
                    <a:pt x="389" y="3"/>
                  </a:lnTo>
                  <a:lnTo>
                    <a:pt x="390" y="3"/>
                  </a:lnTo>
                  <a:lnTo>
                    <a:pt x="390" y="3"/>
                  </a:lnTo>
                  <a:lnTo>
                    <a:pt x="391" y="3"/>
                  </a:lnTo>
                  <a:lnTo>
                    <a:pt x="391" y="3"/>
                  </a:lnTo>
                  <a:lnTo>
                    <a:pt x="391" y="2"/>
                  </a:lnTo>
                  <a:lnTo>
                    <a:pt x="392" y="2"/>
                  </a:lnTo>
                  <a:lnTo>
                    <a:pt x="392" y="2"/>
                  </a:lnTo>
                  <a:lnTo>
                    <a:pt x="393" y="2"/>
                  </a:lnTo>
                  <a:lnTo>
                    <a:pt x="393" y="2"/>
                  </a:lnTo>
                  <a:lnTo>
                    <a:pt x="394" y="2"/>
                  </a:lnTo>
                  <a:lnTo>
                    <a:pt x="394" y="2"/>
                  </a:lnTo>
                  <a:lnTo>
                    <a:pt x="395" y="2"/>
                  </a:lnTo>
                  <a:lnTo>
                    <a:pt x="395" y="2"/>
                  </a:lnTo>
                  <a:lnTo>
                    <a:pt x="395" y="2"/>
                  </a:lnTo>
                  <a:lnTo>
                    <a:pt x="396" y="2"/>
                  </a:lnTo>
                  <a:lnTo>
                    <a:pt x="396" y="2"/>
                  </a:lnTo>
                  <a:lnTo>
                    <a:pt x="397" y="1"/>
                  </a:lnTo>
                  <a:lnTo>
                    <a:pt x="397" y="1"/>
                  </a:lnTo>
                  <a:lnTo>
                    <a:pt x="398" y="1"/>
                  </a:lnTo>
                  <a:lnTo>
                    <a:pt x="398" y="1"/>
                  </a:lnTo>
                  <a:lnTo>
                    <a:pt x="398" y="1"/>
                  </a:lnTo>
                  <a:lnTo>
                    <a:pt x="399" y="1"/>
                  </a:lnTo>
                  <a:lnTo>
                    <a:pt x="399" y="1"/>
                  </a:lnTo>
                  <a:lnTo>
                    <a:pt x="400" y="1"/>
                  </a:lnTo>
                  <a:lnTo>
                    <a:pt x="400" y="1"/>
                  </a:lnTo>
                  <a:lnTo>
                    <a:pt x="401" y="1"/>
                  </a:lnTo>
                  <a:lnTo>
                    <a:pt x="401" y="1"/>
                  </a:lnTo>
                  <a:lnTo>
                    <a:pt x="402" y="1"/>
                  </a:lnTo>
                  <a:lnTo>
                    <a:pt x="402" y="1"/>
                  </a:lnTo>
                  <a:lnTo>
                    <a:pt x="403" y="1"/>
                  </a:lnTo>
                  <a:lnTo>
                    <a:pt x="403" y="0"/>
                  </a:lnTo>
                  <a:lnTo>
                    <a:pt x="403" y="0"/>
                  </a:lnTo>
                  <a:lnTo>
                    <a:pt x="404" y="0"/>
                  </a:lnTo>
                  <a:lnTo>
                    <a:pt x="404" y="0"/>
                  </a:lnTo>
                  <a:lnTo>
                    <a:pt x="405" y="0"/>
                  </a:lnTo>
                  <a:lnTo>
                    <a:pt x="405" y="0"/>
                  </a:lnTo>
                  <a:lnTo>
                    <a:pt x="405" y="0"/>
                  </a:lnTo>
                  <a:lnTo>
                    <a:pt x="406" y="0"/>
                  </a:lnTo>
                  <a:lnTo>
                    <a:pt x="406" y="0"/>
                  </a:lnTo>
                  <a:lnTo>
                    <a:pt x="407" y="0"/>
                  </a:lnTo>
                </a:path>
              </a:pathLst>
            </a:custGeom>
            <a:noFill/>
            <a:ln w="3810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31" name="Freeform 28"/>
            <p:cNvSpPr>
              <a:spLocks/>
            </p:cNvSpPr>
            <p:nvPr/>
          </p:nvSpPr>
          <p:spPr bwMode="auto">
            <a:xfrm>
              <a:off x="1334" y="1812"/>
              <a:ext cx="3411" cy="855"/>
            </a:xfrm>
            <a:custGeom>
              <a:avLst/>
              <a:gdLst>
                <a:gd name="T0" fmla="*/ 6 w 407"/>
                <a:gd name="T1" fmla="*/ 98 h 102"/>
                <a:gd name="T2" fmla="*/ 12 w 407"/>
                <a:gd name="T3" fmla="*/ 95 h 102"/>
                <a:gd name="T4" fmla="*/ 19 w 407"/>
                <a:gd name="T5" fmla="*/ 92 h 102"/>
                <a:gd name="T6" fmla="*/ 26 w 407"/>
                <a:gd name="T7" fmla="*/ 89 h 102"/>
                <a:gd name="T8" fmla="*/ 32 w 407"/>
                <a:gd name="T9" fmla="*/ 86 h 102"/>
                <a:gd name="T10" fmla="*/ 39 w 407"/>
                <a:gd name="T11" fmla="*/ 83 h 102"/>
                <a:gd name="T12" fmla="*/ 45 w 407"/>
                <a:gd name="T13" fmla="*/ 80 h 102"/>
                <a:gd name="T14" fmla="*/ 52 w 407"/>
                <a:gd name="T15" fmla="*/ 78 h 102"/>
                <a:gd name="T16" fmla="*/ 59 w 407"/>
                <a:gd name="T17" fmla="*/ 75 h 102"/>
                <a:gd name="T18" fmla="*/ 65 w 407"/>
                <a:gd name="T19" fmla="*/ 73 h 102"/>
                <a:gd name="T20" fmla="*/ 72 w 407"/>
                <a:gd name="T21" fmla="*/ 70 h 102"/>
                <a:gd name="T22" fmla="*/ 78 w 407"/>
                <a:gd name="T23" fmla="*/ 68 h 102"/>
                <a:gd name="T24" fmla="*/ 85 w 407"/>
                <a:gd name="T25" fmla="*/ 66 h 102"/>
                <a:gd name="T26" fmla="*/ 92 w 407"/>
                <a:gd name="T27" fmla="*/ 64 h 102"/>
                <a:gd name="T28" fmla="*/ 98 w 407"/>
                <a:gd name="T29" fmla="*/ 61 h 102"/>
                <a:gd name="T30" fmla="*/ 105 w 407"/>
                <a:gd name="T31" fmla="*/ 59 h 102"/>
                <a:gd name="T32" fmla="*/ 112 w 407"/>
                <a:gd name="T33" fmla="*/ 57 h 102"/>
                <a:gd name="T34" fmla="*/ 118 w 407"/>
                <a:gd name="T35" fmla="*/ 55 h 102"/>
                <a:gd name="T36" fmla="*/ 125 w 407"/>
                <a:gd name="T37" fmla="*/ 54 h 102"/>
                <a:gd name="T38" fmla="*/ 131 w 407"/>
                <a:gd name="T39" fmla="*/ 52 h 102"/>
                <a:gd name="T40" fmla="*/ 138 w 407"/>
                <a:gd name="T41" fmla="*/ 50 h 102"/>
                <a:gd name="T42" fmla="*/ 145 w 407"/>
                <a:gd name="T43" fmla="*/ 48 h 102"/>
                <a:gd name="T44" fmla="*/ 151 w 407"/>
                <a:gd name="T45" fmla="*/ 46 h 102"/>
                <a:gd name="T46" fmla="*/ 158 w 407"/>
                <a:gd name="T47" fmla="*/ 45 h 102"/>
                <a:gd name="T48" fmla="*/ 164 w 407"/>
                <a:gd name="T49" fmla="*/ 43 h 102"/>
                <a:gd name="T50" fmla="*/ 171 w 407"/>
                <a:gd name="T51" fmla="*/ 41 h 102"/>
                <a:gd name="T52" fmla="*/ 178 w 407"/>
                <a:gd name="T53" fmla="*/ 40 h 102"/>
                <a:gd name="T54" fmla="*/ 184 w 407"/>
                <a:gd name="T55" fmla="*/ 38 h 102"/>
                <a:gd name="T56" fmla="*/ 191 w 407"/>
                <a:gd name="T57" fmla="*/ 37 h 102"/>
                <a:gd name="T58" fmla="*/ 198 w 407"/>
                <a:gd name="T59" fmla="*/ 35 h 102"/>
                <a:gd name="T60" fmla="*/ 204 w 407"/>
                <a:gd name="T61" fmla="*/ 34 h 102"/>
                <a:gd name="T62" fmla="*/ 211 w 407"/>
                <a:gd name="T63" fmla="*/ 33 h 102"/>
                <a:gd name="T64" fmla="*/ 217 w 407"/>
                <a:gd name="T65" fmla="*/ 31 h 102"/>
                <a:gd name="T66" fmla="*/ 224 w 407"/>
                <a:gd name="T67" fmla="*/ 30 h 102"/>
                <a:gd name="T68" fmla="*/ 231 w 407"/>
                <a:gd name="T69" fmla="*/ 28 h 102"/>
                <a:gd name="T70" fmla="*/ 237 w 407"/>
                <a:gd name="T71" fmla="*/ 27 h 102"/>
                <a:gd name="T72" fmla="*/ 244 w 407"/>
                <a:gd name="T73" fmla="*/ 26 h 102"/>
                <a:gd name="T74" fmla="*/ 250 w 407"/>
                <a:gd name="T75" fmla="*/ 25 h 102"/>
                <a:gd name="T76" fmla="*/ 257 w 407"/>
                <a:gd name="T77" fmla="*/ 23 h 102"/>
                <a:gd name="T78" fmla="*/ 264 w 407"/>
                <a:gd name="T79" fmla="*/ 22 h 102"/>
                <a:gd name="T80" fmla="*/ 270 w 407"/>
                <a:gd name="T81" fmla="*/ 21 h 102"/>
                <a:gd name="T82" fmla="*/ 277 w 407"/>
                <a:gd name="T83" fmla="*/ 20 h 102"/>
                <a:gd name="T84" fmla="*/ 283 w 407"/>
                <a:gd name="T85" fmla="*/ 19 h 102"/>
                <a:gd name="T86" fmla="*/ 290 w 407"/>
                <a:gd name="T87" fmla="*/ 17 h 102"/>
                <a:gd name="T88" fmla="*/ 297 w 407"/>
                <a:gd name="T89" fmla="*/ 16 h 102"/>
                <a:gd name="T90" fmla="*/ 303 w 407"/>
                <a:gd name="T91" fmla="*/ 15 h 102"/>
                <a:gd name="T92" fmla="*/ 310 w 407"/>
                <a:gd name="T93" fmla="*/ 14 h 102"/>
                <a:gd name="T94" fmla="*/ 317 w 407"/>
                <a:gd name="T95" fmla="*/ 13 h 102"/>
                <a:gd name="T96" fmla="*/ 323 w 407"/>
                <a:gd name="T97" fmla="*/ 12 h 102"/>
                <a:gd name="T98" fmla="*/ 330 w 407"/>
                <a:gd name="T99" fmla="*/ 11 h 102"/>
                <a:gd name="T100" fmla="*/ 336 w 407"/>
                <a:gd name="T101" fmla="*/ 10 h 102"/>
                <a:gd name="T102" fmla="*/ 343 w 407"/>
                <a:gd name="T103" fmla="*/ 9 h 102"/>
                <a:gd name="T104" fmla="*/ 350 w 407"/>
                <a:gd name="T105" fmla="*/ 8 h 102"/>
                <a:gd name="T106" fmla="*/ 356 w 407"/>
                <a:gd name="T107" fmla="*/ 7 h 102"/>
                <a:gd name="T108" fmla="*/ 363 w 407"/>
                <a:gd name="T109" fmla="*/ 6 h 102"/>
                <a:gd name="T110" fmla="*/ 369 w 407"/>
                <a:gd name="T111" fmla="*/ 5 h 102"/>
                <a:gd name="T112" fmla="*/ 376 w 407"/>
                <a:gd name="T113" fmla="*/ 4 h 102"/>
                <a:gd name="T114" fmla="*/ 383 w 407"/>
                <a:gd name="T115" fmla="*/ 3 h 102"/>
                <a:gd name="T116" fmla="*/ 389 w 407"/>
                <a:gd name="T117" fmla="*/ 2 h 102"/>
                <a:gd name="T118" fmla="*/ 396 w 407"/>
                <a:gd name="T119" fmla="*/ 1 h 102"/>
                <a:gd name="T120" fmla="*/ 403 w 407"/>
                <a:gd name="T1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7" h="102">
                  <a:moveTo>
                    <a:pt x="0" y="102"/>
                  </a:moveTo>
                  <a:lnTo>
                    <a:pt x="0" y="101"/>
                  </a:lnTo>
                  <a:lnTo>
                    <a:pt x="0" y="101"/>
                  </a:lnTo>
                  <a:lnTo>
                    <a:pt x="1" y="101"/>
                  </a:lnTo>
                  <a:lnTo>
                    <a:pt x="1" y="101"/>
                  </a:lnTo>
                  <a:lnTo>
                    <a:pt x="2" y="100"/>
                  </a:lnTo>
                  <a:lnTo>
                    <a:pt x="2" y="100"/>
                  </a:lnTo>
                  <a:lnTo>
                    <a:pt x="3" y="100"/>
                  </a:lnTo>
                  <a:lnTo>
                    <a:pt x="3" y="100"/>
                  </a:lnTo>
                  <a:lnTo>
                    <a:pt x="3" y="100"/>
                  </a:lnTo>
                  <a:lnTo>
                    <a:pt x="4" y="99"/>
                  </a:lnTo>
                  <a:lnTo>
                    <a:pt x="4" y="99"/>
                  </a:lnTo>
                  <a:lnTo>
                    <a:pt x="5" y="99"/>
                  </a:lnTo>
                  <a:lnTo>
                    <a:pt x="5" y="99"/>
                  </a:lnTo>
                  <a:lnTo>
                    <a:pt x="6" y="98"/>
                  </a:lnTo>
                  <a:lnTo>
                    <a:pt x="6" y="98"/>
                  </a:lnTo>
                  <a:lnTo>
                    <a:pt x="7" y="98"/>
                  </a:lnTo>
                  <a:lnTo>
                    <a:pt x="7" y="98"/>
                  </a:lnTo>
                  <a:lnTo>
                    <a:pt x="7" y="97"/>
                  </a:lnTo>
                  <a:lnTo>
                    <a:pt x="8" y="97"/>
                  </a:lnTo>
                  <a:lnTo>
                    <a:pt x="8" y="97"/>
                  </a:lnTo>
                  <a:lnTo>
                    <a:pt x="9" y="97"/>
                  </a:lnTo>
                  <a:lnTo>
                    <a:pt x="9" y="97"/>
                  </a:lnTo>
                  <a:lnTo>
                    <a:pt x="10" y="96"/>
                  </a:lnTo>
                  <a:lnTo>
                    <a:pt x="10" y="96"/>
                  </a:lnTo>
                  <a:lnTo>
                    <a:pt x="11" y="96"/>
                  </a:lnTo>
                  <a:lnTo>
                    <a:pt x="11" y="96"/>
                  </a:lnTo>
                  <a:lnTo>
                    <a:pt x="11" y="95"/>
                  </a:lnTo>
                  <a:lnTo>
                    <a:pt x="12" y="95"/>
                  </a:lnTo>
                  <a:lnTo>
                    <a:pt x="12" y="95"/>
                  </a:lnTo>
                  <a:lnTo>
                    <a:pt x="13" y="95"/>
                  </a:lnTo>
                  <a:lnTo>
                    <a:pt x="13" y="95"/>
                  </a:lnTo>
                  <a:lnTo>
                    <a:pt x="14" y="94"/>
                  </a:lnTo>
                  <a:lnTo>
                    <a:pt x="14" y="94"/>
                  </a:lnTo>
                  <a:lnTo>
                    <a:pt x="14" y="94"/>
                  </a:lnTo>
                  <a:lnTo>
                    <a:pt x="15" y="94"/>
                  </a:lnTo>
                  <a:lnTo>
                    <a:pt x="15" y="94"/>
                  </a:lnTo>
                  <a:lnTo>
                    <a:pt x="16" y="93"/>
                  </a:lnTo>
                  <a:lnTo>
                    <a:pt x="16" y="93"/>
                  </a:lnTo>
                  <a:lnTo>
                    <a:pt x="17" y="93"/>
                  </a:lnTo>
                  <a:lnTo>
                    <a:pt x="17" y="93"/>
                  </a:lnTo>
                  <a:lnTo>
                    <a:pt x="18" y="92"/>
                  </a:lnTo>
                  <a:lnTo>
                    <a:pt x="18" y="92"/>
                  </a:lnTo>
                  <a:lnTo>
                    <a:pt x="19" y="92"/>
                  </a:lnTo>
                  <a:lnTo>
                    <a:pt x="19" y="92"/>
                  </a:lnTo>
                  <a:lnTo>
                    <a:pt x="19" y="92"/>
                  </a:lnTo>
                  <a:lnTo>
                    <a:pt x="20" y="91"/>
                  </a:lnTo>
                  <a:lnTo>
                    <a:pt x="20" y="91"/>
                  </a:lnTo>
                  <a:lnTo>
                    <a:pt x="21" y="91"/>
                  </a:lnTo>
                  <a:lnTo>
                    <a:pt x="21" y="91"/>
                  </a:lnTo>
                  <a:lnTo>
                    <a:pt x="22" y="91"/>
                  </a:lnTo>
                  <a:lnTo>
                    <a:pt x="22" y="90"/>
                  </a:lnTo>
                  <a:lnTo>
                    <a:pt x="22" y="90"/>
                  </a:lnTo>
                  <a:lnTo>
                    <a:pt x="23" y="90"/>
                  </a:lnTo>
                  <a:lnTo>
                    <a:pt x="23" y="90"/>
                  </a:lnTo>
                  <a:lnTo>
                    <a:pt x="24" y="89"/>
                  </a:lnTo>
                  <a:lnTo>
                    <a:pt x="24" y="89"/>
                  </a:lnTo>
                  <a:lnTo>
                    <a:pt x="25" y="89"/>
                  </a:lnTo>
                  <a:lnTo>
                    <a:pt x="25" y="89"/>
                  </a:lnTo>
                  <a:lnTo>
                    <a:pt x="26" y="89"/>
                  </a:lnTo>
                  <a:lnTo>
                    <a:pt x="26" y="89"/>
                  </a:lnTo>
                  <a:lnTo>
                    <a:pt x="26" y="88"/>
                  </a:lnTo>
                  <a:lnTo>
                    <a:pt x="27" y="88"/>
                  </a:lnTo>
                  <a:lnTo>
                    <a:pt x="27" y="88"/>
                  </a:lnTo>
                  <a:lnTo>
                    <a:pt x="28" y="88"/>
                  </a:lnTo>
                  <a:lnTo>
                    <a:pt x="28" y="88"/>
                  </a:lnTo>
                  <a:lnTo>
                    <a:pt x="29" y="87"/>
                  </a:lnTo>
                  <a:lnTo>
                    <a:pt x="29" y="87"/>
                  </a:lnTo>
                  <a:lnTo>
                    <a:pt x="30" y="87"/>
                  </a:lnTo>
                  <a:lnTo>
                    <a:pt x="30" y="87"/>
                  </a:lnTo>
                  <a:lnTo>
                    <a:pt x="30" y="87"/>
                  </a:lnTo>
                  <a:lnTo>
                    <a:pt x="31" y="86"/>
                  </a:lnTo>
                  <a:lnTo>
                    <a:pt x="31" y="86"/>
                  </a:lnTo>
                  <a:lnTo>
                    <a:pt x="32" y="86"/>
                  </a:lnTo>
                  <a:lnTo>
                    <a:pt x="32" y="86"/>
                  </a:lnTo>
                  <a:lnTo>
                    <a:pt x="33" y="86"/>
                  </a:lnTo>
                  <a:lnTo>
                    <a:pt x="33" y="85"/>
                  </a:lnTo>
                  <a:lnTo>
                    <a:pt x="33" y="85"/>
                  </a:lnTo>
                  <a:lnTo>
                    <a:pt x="34" y="85"/>
                  </a:lnTo>
                  <a:lnTo>
                    <a:pt x="34" y="85"/>
                  </a:lnTo>
                  <a:lnTo>
                    <a:pt x="35" y="85"/>
                  </a:lnTo>
                  <a:lnTo>
                    <a:pt x="35" y="84"/>
                  </a:lnTo>
                  <a:lnTo>
                    <a:pt x="36" y="84"/>
                  </a:lnTo>
                  <a:lnTo>
                    <a:pt x="36" y="84"/>
                  </a:lnTo>
                  <a:lnTo>
                    <a:pt x="37" y="84"/>
                  </a:lnTo>
                  <a:lnTo>
                    <a:pt x="37" y="84"/>
                  </a:lnTo>
                  <a:lnTo>
                    <a:pt x="37" y="84"/>
                  </a:lnTo>
                  <a:lnTo>
                    <a:pt x="38" y="83"/>
                  </a:lnTo>
                  <a:lnTo>
                    <a:pt x="38" y="83"/>
                  </a:lnTo>
                  <a:lnTo>
                    <a:pt x="39" y="83"/>
                  </a:lnTo>
                  <a:lnTo>
                    <a:pt x="39" y="83"/>
                  </a:lnTo>
                  <a:lnTo>
                    <a:pt x="40" y="83"/>
                  </a:lnTo>
                  <a:lnTo>
                    <a:pt x="40" y="82"/>
                  </a:lnTo>
                  <a:lnTo>
                    <a:pt x="40" y="82"/>
                  </a:lnTo>
                  <a:lnTo>
                    <a:pt x="41" y="82"/>
                  </a:lnTo>
                  <a:lnTo>
                    <a:pt x="41" y="82"/>
                  </a:lnTo>
                  <a:lnTo>
                    <a:pt x="42" y="82"/>
                  </a:lnTo>
                  <a:lnTo>
                    <a:pt x="42" y="82"/>
                  </a:lnTo>
                  <a:lnTo>
                    <a:pt x="43" y="81"/>
                  </a:lnTo>
                  <a:lnTo>
                    <a:pt x="43" y="81"/>
                  </a:lnTo>
                  <a:lnTo>
                    <a:pt x="44" y="81"/>
                  </a:lnTo>
                  <a:lnTo>
                    <a:pt x="44" y="81"/>
                  </a:lnTo>
                  <a:lnTo>
                    <a:pt x="44" y="81"/>
                  </a:lnTo>
                  <a:lnTo>
                    <a:pt x="45" y="80"/>
                  </a:lnTo>
                  <a:lnTo>
                    <a:pt x="45" y="80"/>
                  </a:lnTo>
                  <a:lnTo>
                    <a:pt x="46" y="80"/>
                  </a:lnTo>
                  <a:lnTo>
                    <a:pt x="46" y="80"/>
                  </a:lnTo>
                  <a:lnTo>
                    <a:pt x="47" y="80"/>
                  </a:lnTo>
                  <a:lnTo>
                    <a:pt x="47" y="79"/>
                  </a:lnTo>
                  <a:lnTo>
                    <a:pt x="48" y="79"/>
                  </a:lnTo>
                  <a:lnTo>
                    <a:pt x="48" y="79"/>
                  </a:lnTo>
                  <a:lnTo>
                    <a:pt x="48" y="79"/>
                  </a:lnTo>
                  <a:lnTo>
                    <a:pt x="49" y="79"/>
                  </a:lnTo>
                  <a:lnTo>
                    <a:pt x="49" y="79"/>
                  </a:lnTo>
                  <a:lnTo>
                    <a:pt x="50" y="78"/>
                  </a:lnTo>
                  <a:lnTo>
                    <a:pt x="50" y="78"/>
                  </a:lnTo>
                  <a:lnTo>
                    <a:pt x="51" y="78"/>
                  </a:lnTo>
                  <a:lnTo>
                    <a:pt x="51" y="78"/>
                  </a:lnTo>
                  <a:lnTo>
                    <a:pt x="51" y="78"/>
                  </a:lnTo>
                  <a:lnTo>
                    <a:pt x="52" y="78"/>
                  </a:lnTo>
                  <a:lnTo>
                    <a:pt x="52" y="77"/>
                  </a:lnTo>
                  <a:lnTo>
                    <a:pt x="53" y="77"/>
                  </a:lnTo>
                  <a:lnTo>
                    <a:pt x="53" y="77"/>
                  </a:lnTo>
                  <a:lnTo>
                    <a:pt x="54" y="77"/>
                  </a:lnTo>
                  <a:lnTo>
                    <a:pt x="54" y="77"/>
                  </a:lnTo>
                  <a:lnTo>
                    <a:pt x="55" y="77"/>
                  </a:lnTo>
                  <a:lnTo>
                    <a:pt x="55" y="76"/>
                  </a:lnTo>
                  <a:lnTo>
                    <a:pt x="56" y="76"/>
                  </a:lnTo>
                  <a:lnTo>
                    <a:pt x="56" y="76"/>
                  </a:lnTo>
                  <a:lnTo>
                    <a:pt x="56" y="76"/>
                  </a:lnTo>
                  <a:lnTo>
                    <a:pt x="57" y="76"/>
                  </a:lnTo>
                  <a:lnTo>
                    <a:pt x="57" y="76"/>
                  </a:lnTo>
                  <a:lnTo>
                    <a:pt x="58" y="75"/>
                  </a:lnTo>
                  <a:lnTo>
                    <a:pt x="58" y="75"/>
                  </a:lnTo>
                  <a:lnTo>
                    <a:pt x="59" y="75"/>
                  </a:lnTo>
                  <a:lnTo>
                    <a:pt x="59" y="75"/>
                  </a:lnTo>
                  <a:lnTo>
                    <a:pt x="59" y="75"/>
                  </a:lnTo>
                  <a:lnTo>
                    <a:pt x="60" y="75"/>
                  </a:lnTo>
                  <a:lnTo>
                    <a:pt x="60" y="74"/>
                  </a:lnTo>
                  <a:lnTo>
                    <a:pt x="61" y="74"/>
                  </a:lnTo>
                  <a:lnTo>
                    <a:pt x="61" y="74"/>
                  </a:lnTo>
                  <a:lnTo>
                    <a:pt x="62" y="74"/>
                  </a:lnTo>
                  <a:lnTo>
                    <a:pt x="62" y="74"/>
                  </a:lnTo>
                  <a:lnTo>
                    <a:pt x="63" y="74"/>
                  </a:lnTo>
                  <a:lnTo>
                    <a:pt x="63" y="73"/>
                  </a:lnTo>
                  <a:lnTo>
                    <a:pt x="63" y="73"/>
                  </a:lnTo>
                  <a:lnTo>
                    <a:pt x="64" y="73"/>
                  </a:lnTo>
                  <a:lnTo>
                    <a:pt x="64" y="73"/>
                  </a:lnTo>
                  <a:lnTo>
                    <a:pt x="65" y="73"/>
                  </a:lnTo>
                  <a:lnTo>
                    <a:pt x="65" y="73"/>
                  </a:lnTo>
                  <a:lnTo>
                    <a:pt x="66" y="72"/>
                  </a:lnTo>
                  <a:lnTo>
                    <a:pt x="66" y="72"/>
                  </a:lnTo>
                  <a:lnTo>
                    <a:pt x="67" y="72"/>
                  </a:lnTo>
                  <a:lnTo>
                    <a:pt x="67" y="72"/>
                  </a:lnTo>
                  <a:lnTo>
                    <a:pt x="67" y="72"/>
                  </a:lnTo>
                  <a:lnTo>
                    <a:pt x="68" y="72"/>
                  </a:lnTo>
                  <a:lnTo>
                    <a:pt x="68" y="71"/>
                  </a:lnTo>
                  <a:lnTo>
                    <a:pt x="69" y="71"/>
                  </a:lnTo>
                  <a:lnTo>
                    <a:pt x="69" y="71"/>
                  </a:lnTo>
                  <a:lnTo>
                    <a:pt x="70" y="71"/>
                  </a:lnTo>
                  <a:lnTo>
                    <a:pt x="70" y="71"/>
                  </a:lnTo>
                  <a:lnTo>
                    <a:pt x="70" y="71"/>
                  </a:lnTo>
                  <a:lnTo>
                    <a:pt x="71" y="71"/>
                  </a:lnTo>
                  <a:lnTo>
                    <a:pt x="71" y="70"/>
                  </a:lnTo>
                  <a:lnTo>
                    <a:pt x="72" y="70"/>
                  </a:lnTo>
                  <a:lnTo>
                    <a:pt x="72" y="70"/>
                  </a:lnTo>
                  <a:lnTo>
                    <a:pt x="73" y="70"/>
                  </a:lnTo>
                  <a:lnTo>
                    <a:pt x="73" y="70"/>
                  </a:lnTo>
                  <a:lnTo>
                    <a:pt x="74" y="70"/>
                  </a:lnTo>
                  <a:lnTo>
                    <a:pt x="74" y="69"/>
                  </a:lnTo>
                  <a:lnTo>
                    <a:pt x="75" y="69"/>
                  </a:lnTo>
                  <a:lnTo>
                    <a:pt x="75" y="69"/>
                  </a:lnTo>
                  <a:lnTo>
                    <a:pt x="75" y="69"/>
                  </a:lnTo>
                  <a:lnTo>
                    <a:pt x="76" y="69"/>
                  </a:lnTo>
                  <a:lnTo>
                    <a:pt x="76" y="69"/>
                  </a:lnTo>
                  <a:lnTo>
                    <a:pt x="77" y="69"/>
                  </a:lnTo>
                  <a:lnTo>
                    <a:pt x="77" y="68"/>
                  </a:lnTo>
                  <a:lnTo>
                    <a:pt x="78" y="68"/>
                  </a:lnTo>
                  <a:lnTo>
                    <a:pt x="78" y="68"/>
                  </a:lnTo>
                  <a:lnTo>
                    <a:pt x="78" y="68"/>
                  </a:lnTo>
                  <a:lnTo>
                    <a:pt x="79" y="68"/>
                  </a:lnTo>
                  <a:lnTo>
                    <a:pt x="79" y="68"/>
                  </a:lnTo>
                  <a:lnTo>
                    <a:pt x="80" y="67"/>
                  </a:lnTo>
                  <a:lnTo>
                    <a:pt x="80" y="67"/>
                  </a:lnTo>
                  <a:lnTo>
                    <a:pt x="81" y="67"/>
                  </a:lnTo>
                  <a:lnTo>
                    <a:pt x="81" y="67"/>
                  </a:lnTo>
                  <a:lnTo>
                    <a:pt x="82" y="67"/>
                  </a:lnTo>
                  <a:lnTo>
                    <a:pt x="82" y="67"/>
                  </a:lnTo>
                  <a:lnTo>
                    <a:pt x="82" y="67"/>
                  </a:lnTo>
                  <a:lnTo>
                    <a:pt x="83" y="66"/>
                  </a:lnTo>
                  <a:lnTo>
                    <a:pt x="83" y="66"/>
                  </a:lnTo>
                  <a:lnTo>
                    <a:pt x="84" y="66"/>
                  </a:lnTo>
                  <a:lnTo>
                    <a:pt x="84" y="66"/>
                  </a:lnTo>
                  <a:lnTo>
                    <a:pt x="85" y="66"/>
                  </a:lnTo>
                  <a:lnTo>
                    <a:pt x="85" y="66"/>
                  </a:lnTo>
                  <a:lnTo>
                    <a:pt x="86" y="66"/>
                  </a:lnTo>
                  <a:lnTo>
                    <a:pt x="86" y="65"/>
                  </a:lnTo>
                  <a:lnTo>
                    <a:pt x="86" y="65"/>
                  </a:lnTo>
                  <a:lnTo>
                    <a:pt x="87" y="65"/>
                  </a:lnTo>
                  <a:lnTo>
                    <a:pt x="87" y="65"/>
                  </a:lnTo>
                  <a:lnTo>
                    <a:pt x="88" y="65"/>
                  </a:lnTo>
                  <a:lnTo>
                    <a:pt x="88" y="65"/>
                  </a:lnTo>
                  <a:lnTo>
                    <a:pt x="89" y="64"/>
                  </a:lnTo>
                  <a:lnTo>
                    <a:pt x="89" y="64"/>
                  </a:lnTo>
                  <a:lnTo>
                    <a:pt x="89" y="64"/>
                  </a:lnTo>
                  <a:lnTo>
                    <a:pt x="90" y="64"/>
                  </a:lnTo>
                  <a:lnTo>
                    <a:pt x="90" y="64"/>
                  </a:lnTo>
                  <a:lnTo>
                    <a:pt x="91" y="64"/>
                  </a:lnTo>
                  <a:lnTo>
                    <a:pt x="91" y="64"/>
                  </a:lnTo>
                  <a:lnTo>
                    <a:pt x="92" y="64"/>
                  </a:lnTo>
                  <a:lnTo>
                    <a:pt x="92" y="63"/>
                  </a:lnTo>
                  <a:lnTo>
                    <a:pt x="93" y="63"/>
                  </a:lnTo>
                  <a:lnTo>
                    <a:pt x="93" y="63"/>
                  </a:lnTo>
                  <a:lnTo>
                    <a:pt x="93" y="63"/>
                  </a:lnTo>
                  <a:lnTo>
                    <a:pt x="94" y="63"/>
                  </a:lnTo>
                  <a:lnTo>
                    <a:pt x="94" y="63"/>
                  </a:lnTo>
                  <a:lnTo>
                    <a:pt x="95" y="63"/>
                  </a:lnTo>
                  <a:lnTo>
                    <a:pt x="95" y="62"/>
                  </a:lnTo>
                  <a:lnTo>
                    <a:pt x="96" y="62"/>
                  </a:lnTo>
                  <a:lnTo>
                    <a:pt x="96" y="62"/>
                  </a:lnTo>
                  <a:lnTo>
                    <a:pt x="96" y="62"/>
                  </a:lnTo>
                  <a:lnTo>
                    <a:pt x="97" y="62"/>
                  </a:lnTo>
                  <a:lnTo>
                    <a:pt x="97" y="62"/>
                  </a:lnTo>
                  <a:lnTo>
                    <a:pt x="98" y="61"/>
                  </a:lnTo>
                  <a:lnTo>
                    <a:pt x="98" y="61"/>
                  </a:lnTo>
                  <a:lnTo>
                    <a:pt x="99" y="61"/>
                  </a:lnTo>
                  <a:lnTo>
                    <a:pt x="99" y="61"/>
                  </a:lnTo>
                  <a:lnTo>
                    <a:pt x="100" y="61"/>
                  </a:lnTo>
                  <a:lnTo>
                    <a:pt x="100" y="61"/>
                  </a:lnTo>
                  <a:lnTo>
                    <a:pt x="100" y="61"/>
                  </a:lnTo>
                  <a:lnTo>
                    <a:pt x="101" y="61"/>
                  </a:lnTo>
                  <a:lnTo>
                    <a:pt x="101" y="60"/>
                  </a:lnTo>
                  <a:lnTo>
                    <a:pt x="102" y="60"/>
                  </a:lnTo>
                  <a:lnTo>
                    <a:pt x="102" y="60"/>
                  </a:lnTo>
                  <a:lnTo>
                    <a:pt x="103" y="60"/>
                  </a:lnTo>
                  <a:lnTo>
                    <a:pt x="103" y="60"/>
                  </a:lnTo>
                  <a:lnTo>
                    <a:pt x="104" y="60"/>
                  </a:lnTo>
                  <a:lnTo>
                    <a:pt x="104" y="60"/>
                  </a:lnTo>
                  <a:lnTo>
                    <a:pt x="104" y="59"/>
                  </a:lnTo>
                  <a:lnTo>
                    <a:pt x="105" y="59"/>
                  </a:lnTo>
                  <a:lnTo>
                    <a:pt x="105" y="59"/>
                  </a:lnTo>
                  <a:lnTo>
                    <a:pt x="106" y="59"/>
                  </a:lnTo>
                  <a:lnTo>
                    <a:pt x="106" y="59"/>
                  </a:lnTo>
                  <a:lnTo>
                    <a:pt x="107" y="59"/>
                  </a:lnTo>
                  <a:lnTo>
                    <a:pt x="107" y="59"/>
                  </a:lnTo>
                  <a:lnTo>
                    <a:pt x="107" y="59"/>
                  </a:lnTo>
                  <a:lnTo>
                    <a:pt x="108" y="58"/>
                  </a:lnTo>
                  <a:lnTo>
                    <a:pt x="108" y="58"/>
                  </a:lnTo>
                  <a:lnTo>
                    <a:pt x="109" y="58"/>
                  </a:lnTo>
                  <a:lnTo>
                    <a:pt x="109" y="58"/>
                  </a:lnTo>
                  <a:lnTo>
                    <a:pt x="110" y="58"/>
                  </a:lnTo>
                  <a:lnTo>
                    <a:pt x="110" y="58"/>
                  </a:lnTo>
                  <a:lnTo>
                    <a:pt x="111" y="58"/>
                  </a:lnTo>
                  <a:lnTo>
                    <a:pt x="111" y="57"/>
                  </a:lnTo>
                  <a:lnTo>
                    <a:pt x="112" y="57"/>
                  </a:lnTo>
                  <a:lnTo>
                    <a:pt x="112" y="57"/>
                  </a:lnTo>
                  <a:lnTo>
                    <a:pt x="112" y="57"/>
                  </a:lnTo>
                  <a:lnTo>
                    <a:pt x="113" y="57"/>
                  </a:lnTo>
                  <a:lnTo>
                    <a:pt x="113" y="57"/>
                  </a:lnTo>
                  <a:lnTo>
                    <a:pt x="114" y="57"/>
                  </a:lnTo>
                  <a:lnTo>
                    <a:pt x="114" y="57"/>
                  </a:lnTo>
                  <a:lnTo>
                    <a:pt x="115" y="56"/>
                  </a:lnTo>
                  <a:lnTo>
                    <a:pt x="115" y="56"/>
                  </a:lnTo>
                  <a:lnTo>
                    <a:pt x="115" y="56"/>
                  </a:lnTo>
                  <a:lnTo>
                    <a:pt x="116" y="56"/>
                  </a:lnTo>
                  <a:lnTo>
                    <a:pt x="116" y="56"/>
                  </a:lnTo>
                  <a:lnTo>
                    <a:pt x="117" y="56"/>
                  </a:lnTo>
                  <a:lnTo>
                    <a:pt x="117" y="56"/>
                  </a:lnTo>
                  <a:lnTo>
                    <a:pt x="118" y="56"/>
                  </a:lnTo>
                  <a:lnTo>
                    <a:pt x="118" y="55"/>
                  </a:lnTo>
                  <a:lnTo>
                    <a:pt x="119" y="55"/>
                  </a:lnTo>
                  <a:lnTo>
                    <a:pt x="119" y="55"/>
                  </a:lnTo>
                  <a:lnTo>
                    <a:pt x="119" y="55"/>
                  </a:lnTo>
                  <a:lnTo>
                    <a:pt x="120" y="55"/>
                  </a:lnTo>
                  <a:lnTo>
                    <a:pt x="120" y="55"/>
                  </a:lnTo>
                  <a:lnTo>
                    <a:pt x="121" y="55"/>
                  </a:lnTo>
                  <a:lnTo>
                    <a:pt x="121" y="55"/>
                  </a:lnTo>
                  <a:lnTo>
                    <a:pt x="122" y="54"/>
                  </a:lnTo>
                  <a:lnTo>
                    <a:pt x="122" y="54"/>
                  </a:lnTo>
                  <a:lnTo>
                    <a:pt x="123" y="54"/>
                  </a:lnTo>
                  <a:lnTo>
                    <a:pt x="123" y="54"/>
                  </a:lnTo>
                  <a:lnTo>
                    <a:pt x="123" y="54"/>
                  </a:lnTo>
                  <a:lnTo>
                    <a:pt x="124" y="54"/>
                  </a:lnTo>
                  <a:lnTo>
                    <a:pt x="124" y="54"/>
                  </a:lnTo>
                  <a:lnTo>
                    <a:pt x="125" y="54"/>
                  </a:lnTo>
                  <a:lnTo>
                    <a:pt x="125" y="53"/>
                  </a:lnTo>
                  <a:lnTo>
                    <a:pt x="126" y="53"/>
                  </a:lnTo>
                  <a:lnTo>
                    <a:pt x="126" y="53"/>
                  </a:lnTo>
                  <a:lnTo>
                    <a:pt x="126" y="53"/>
                  </a:lnTo>
                  <a:lnTo>
                    <a:pt x="127" y="53"/>
                  </a:lnTo>
                  <a:lnTo>
                    <a:pt x="127" y="53"/>
                  </a:lnTo>
                  <a:lnTo>
                    <a:pt x="128" y="53"/>
                  </a:lnTo>
                  <a:lnTo>
                    <a:pt x="128" y="53"/>
                  </a:lnTo>
                  <a:lnTo>
                    <a:pt x="129" y="52"/>
                  </a:lnTo>
                  <a:lnTo>
                    <a:pt x="129" y="52"/>
                  </a:lnTo>
                  <a:lnTo>
                    <a:pt x="130" y="52"/>
                  </a:lnTo>
                  <a:lnTo>
                    <a:pt x="130" y="52"/>
                  </a:lnTo>
                  <a:lnTo>
                    <a:pt x="130" y="52"/>
                  </a:lnTo>
                  <a:lnTo>
                    <a:pt x="131" y="52"/>
                  </a:lnTo>
                  <a:lnTo>
                    <a:pt x="131" y="52"/>
                  </a:lnTo>
                  <a:lnTo>
                    <a:pt x="132" y="52"/>
                  </a:lnTo>
                  <a:lnTo>
                    <a:pt x="132" y="51"/>
                  </a:lnTo>
                  <a:lnTo>
                    <a:pt x="133" y="51"/>
                  </a:lnTo>
                  <a:lnTo>
                    <a:pt x="133" y="51"/>
                  </a:lnTo>
                  <a:lnTo>
                    <a:pt x="134" y="51"/>
                  </a:lnTo>
                  <a:lnTo>
                    <a:pt x="134" y="51"/>
                  </a:lnTo>
                  <a:lnTo>
                    <a:pt x="134" y="51"/>
                  </a:lnTo>
                  <a:lnTo>
                    <a:pt x="135" y="51"/>
                  </a:lnTo>
                  <a:lnTo>
                    <a:pt x="135" y="51"/>
                  </a:lnTo>
                  <a:lnTo>
                    <a:pt x="136" y="51"/>
                  </a:lnTo>
                  <a:lnTo>
                    <a:pt x="136" y="50"/>
                  </a:lnTo>
                  <a:lnTo>
                    <a:pt x="137" y="50"/>
                  </a:lnTo>
                  <a:lnTo>
                    <a:pt x="137" y="50"/>
                  </a:lnTo>
                  <a:lnTo>
                    <a:pt x="138" y="50"/>
                  </a:lnTo>
                  <a:lnTo>
                    <a:pt x="138" y="50"/>
                  </a:lnTo>
                  <a:lnTo>
                    <a:pt x="138" y="50"/>
                  </a:lnTo>
                  <a:lnTo>
                    <a:pt x="139" y="50"/>
                  </a:lnTo>
                  <a:lnTo>
                    <a:pt x="139" y="50"/>
                  </a:lnTo>
                  <a:lnTo>
                    <a:pt x="140" y="49"/>
                  </a:lnTo>
                  <a:lnTo>
                    <a:pt x="140" y="49"/>
                  </a:lnTo>
                  <a:lnTo>
                    <a:pt x="141" y="49"/>
                  </a:lnTo>
                  <a:lnTo>
                    <a:pt x="141" y="49"/>
                  </a:lnTo>
                  <a:lnTo>
                    <a:pt x="142" y="49"/>
                  </a:lnTo>
                  <a:lnTo>
                    <a:pt x="142" y="49"/>
                  </a:lnTo>
                  <a:lnTo>
                    <a:pt x="142" y="49"/>
                  </a:lnTo>
                  <a:lnTo>
                    <a:pt x="143" y="49"/>
                  </a:lnTo>
                  <a:lnTo>
                    <a:pt x="143" y="48"/>
                  </a:lnTo>
                  <a:lnTo>
                    <a:pt x="144" y="48"/>
                  </a:lnTo>
                  <a:lnTo>
                    <a:pt x="144" y="48"/>
                  </a:lnTo>
                  <a:lnTo>
                    <a:pt x="145" y="48"/>
                  </a:lnTo>
                  <a:lnTo>
                    <a:pt x="145" y="48"/>
                  </a:lnTo>
                  <a:lnTo>
                    <a:pt x="145" y="48"/>
                  </a:lnTo>
                  <a:lnTo>
                    <a:pt x="146" y="48"/>
                  </a:lnTo>
                  <a:lnTo>
                    <a:pt x="146" y="48"/>
                  </a:lnTo>
                  <a:lnTo>
                    <a:pt x="147" y="48"/>
                  </a:lnTo>
                  <a:lnTo>
                    <a:pt x="147" y="47"/>
                  </a:lnTo>
                  <a:lnTo>
                    <a:pt x="148" y="47"/>
                  </a:lnTo>
                  <a:lnTo>
                    <a:pt x="148" y="47"/>
                  </a:lnTo>
                  <a:lnTo>
                    <a:pt x="149" y="47"/>
                  </a:lnTo>
                  <a:lnTo>
                    <a:pt x="149" y="47"/>
                  </a:lnTo>
                  <a:lnTo>
                    <a:pt x="149" y="47"/>
                  </a:lnTo>
                  <a:lnTo>
                    <a:pt x="150" y="47"/>
                  </a:lnTo>
                  <a:lnTo>
                    <a:pt x="150" y="47"/>
                  </a:lnTo>
                  <a:lnTo>
                    <a:pt x="151" y="46"/>
                  </a:lnTo>
                  <a:lnTo>
                    <a:pt x="151" y="46"/>
                  </a:lnTo>
                  <a:lnTo>
                    <a:pt x="152" y="46"/>
                  </a:lnTo>
                  <a:lnTo>
                    <a:pt x="152" y="46"/>
                  </a:lnTo>
                  <a:lnTo>
                    <a:pt x="152" y="46"/>
                  </a:lnTo>
                  <a:lnTo>
                    <a:pt x="153" y="46"/>
                  </a:lnTo>
                  <a:lnTo>
                    <a:pt x="153" y="46"/>
                  </a:lnTo>
                  <a:lnTo>
                    <a:pt x="154" y="46"/>
                  </a:lnTo>
                  <a:lnTo>
                    <a:pt x="154" y="46"/>
                  </a:lnTo>
                  <a:lnTo>
                    <a:pt x="155" y="46"/>
                  </a:lnTo>
                  <a:lnTo>
                    <a:pt x="155" y="45"/>
                  </a:lnTo>
                  <a:lnTo>
                    <a:pt x="156" y="45"/>
                  </a:lnTo>
                  <a:lnTo>
                    <a:pt x="156" y="45"/>
                  </a:lnTo>
                  <a:lnTo>
                    <a:pt x="156" y="45"/>
                  </a:lnTo>
                  <a:lnTo>
                    <a:pt x="157" y="45"/>
                  </a:lnTo>
                  <a:lnTo>
                    <a:pt x="157" y="45"/>
                  </a:lnTo>
                  <a:lnTo>
                    <a:pt x="158" y="45"/>
                  </a:lnTo>
                  <a:lnTo>
                    <a:pt x="158" y="45"/>
                  </a:lnTo>
                  <a:lnTo>
                    <a:pt x="159" y="45"/>
                  </a:lnTo>
                  <a:lnTo>
                    <a:pt x="159" y="44"/>
                  </a:lnTo>
                  <a:lnTo>
                    <a:pt x="160" y="44"/>
                  </a:lnTo>
                  <a:lnTo>
                    <a:pt x="160" y="44"/>
                  </a:lnTo>
                  <a:lnTo>
                    <a:pt x="160" y="44"/>
                  </a:lnTo>
                  <a:lnTo>
                    <a:pt x="161" y="44"/>
                  </a:lnTo>
                  <a:lnTo>
                    <a:pt x="161" y="44"/>
                  </a:lnTo>
                  <a:lnTo>
                    <a:pt x="162" y="44"/>
                  </a:lnTo>
                  <a:lnTo>
                    <a:pt x="162" y="44"/>
                  </a:lnTo>
                  <a:lnTo>
                    <a:pt x="163" y="43"/>
                  </a:lnTo>
                  <a:lnTo>
                    <a:pt x="163" y="43"/>
                  </a:lnTo>
                  <a:lnTo>
                    <a:pt x="163" y="43"/>
                  </a:lnTo>
                  <a:lnTo>
                    <a:pt x="164" y="43"/>
                  </a:lnTo>
                  <a:lnTo>
                    <a:pt x="164" y="43"/>
                  </a:lnTo>
                  <a:lnTo>
                    <a:pt x="165" y="43"/>
                  </a:lnTo>
                  <a:lnTo>
                    <a:pt x="165" y="43"/>
                  </a:lnTo>
                  <a:lnTo>
                    <a:pt x="166" y="43"/>
                  </a:lnTo>
                  <a:lnTo>
                    <a:pt x="166" y="43"/>
                  </a:lnTo>
                  <a:lnTo>
                    <a:pt x="167" y="43"/>
                  </a:lnTo>
                  <a:lnTo>
                    <a:pt x="167" y="42"/>
                  </a:lnTo>
                  <a:lnTo>
                    <a:pt x="168" y="42"/>
                  </a:lnTo>
                  <a:lnTo>
                    <a:pt x="168" y="42"/>
                  </a:lnTo>
                  <a:lnTo>
                    <a:pt x="168" y="42"/>
                  </a:lnTo>
                  <a:lnTo>
                    <a:pt x="169" y="42"/>
                  </a:lnTo>
                  <a:lnTo>
                    <a:pt x="169" y="42"/>
                  </a:lnTo>
                  <a:lnTo>
                    <a:pt x="170" y="42"/>
                  </a:lnTo>
                  <a:lnTo>
                    <a:pt x="170" y="42"/>
                  </a:lnTo>
                  <a:lnTo>
                    <a:pt x="171" y="42"/>
                  </a:lnTo>
                  <a:lnTo>
                    <a:pt x="171" y="41"/>
                  </a:lnTo>
                  <a:lnTo>
                    <a:pt x="171" y="41"/>
                  </a:lnTo>
                  <a:lnTo>
                    <a:pt x="172" y="41"/>
                  </a:lnTo>
                  <a:lnTo>
                    <a:pt x="172" y="41"/>
                  </a:lnTo>
                  <a:lnTo>
                    <a:pt x="173" y="41"/>
                  </a:lnTo>
                  <a:lnTo>
                    <a:pt x="173" y="41"/>
                  </a:lnTo>
                  <a:lnTo>
                    <a:pt x="174" y="41"/>
                  </a:lnTo>
                  <a:lnTo>
                    <a:pt x="174" y="41"/>
                  </a:lnTo>
                  <a:lnTo>
                    <a:pt x="175" y="41"/>
                  </a:lnTo>
                  <a:lnTo>
                    <a:pt x="175" y="41"/>
                  </a:lnTo>
                  <a:lnTo>
                    <a:pt x="175" y="41"/>
                  </a:lnTo>
                  <a:lnTo>
                    <a:pt x="176" y="40"/>
                  </a:lnTo>
                  <a:lnTo>
                    <a:pt x="176" y="40"/>
                  </a:lnTo>
                  <a:lnTo>
                    <a:pt x="177" y="40"/>
                  </a:lnTo>
                  <a:lnTo>
                    <a:pt x="177" y="40"/>
                  </a:lnTo>
                  <a:lnTo>
                    <a:pt x="178" y="40"/>
                  </a:lnTo>
                  <a:lnTo>
                    <a:pt x="178" y="40"/>
                  </a:lnTo>
                  <a:lnTo>
                    <a:pt x="179" y="40"/>
                  </a:lnTo>
                  <a:lnTo>
                    <a:pt x="179" y="40"/>
                  </a:lnTo>
                  <a:lnTo>
                    <a:pt x="179" y="40"/>
                  </a:lnTo>
                  <a:lnTo>
                    <a:pt x="180" y="39"/>
                  </a:lnTo>
                  <a:lnTo>
                    <a:pt x="180" y="39"/>
                  </a:lnTo>
                  <a:lnTo>
                    <a:pt x="181" y="39"/>
                  </a:lnTo>
                  <a:lnTo>
                    <a:pt x="181" y="39"/>
                  </a:lnTo>
                  <a:lnTo>
                    <a:pt x="182" y="39"/>
                  </a:lnTo>
                  <a:lnTo>
                    <a:pt x="182" y="39"/>
                  </a:lnTo>
                  <a:lnTo>
                    <a:pt x="182" y="39"/>
                  </a:lnTo>
                  <a:lnTo>
                    <a:pt x="183" y="39"/>
                  </a:lnTo>
                  <a:lnTo>
                    <a:pt x="183" y="39"/>
                  </a:lnTo>
                  <a:lnTo>
                    <a:pt x="184" y="38"/>
                  </a:lnTo>
                  <a:lnTo>
                    <a:pt x="184" y="38"/>
                  </a:lnTo>
                  <a:lnTo>
                    <a:pt x="185" y="38"/>
                  </a:lnTo>
                  <a:lnTo>
                    <a:pt x="185" y="38"/>
                  </a:lnTo>
                  <a:lnTo>
                    <a:pt x="186" y="38"/>
                  </a:lnTo>
                  <a:lnTo>
                    <a:pt x="186" y="38"/>
                  </a:lnTo>
                  <a:lnTo>
                    <a:pt x="186" y="38"/>
                  </a:lnTo>
                  <a:lnTo>
                    <a:pt x="187" y="38"/>
                  </a:lnTo>
                  <a:lnTo>
                    <a:pt x="187" y="38"/>
                  </a:lnTo>
                  <a:lnTo>
                    <a:pt x="188" y="38"/>
                  </a:lnTo>
                  <a:lnTo>
                    <a:pt x="188" y="38"/>
                  </a:lnTo>
                  <a:lnTo>
                    <a:pt x="189" y="37"/>
                  </a:lnTo>
                  <a:lnTo>
                    <a:pt x="189" y="37"/>
                  </a:lnTo>
                  <a:lnTo>
                    <a:pt x="190" y="37"/>
                  </a:lnTo>
                  <a:lnTo>
                    <a:pt x="190" y="37"/>
                  </a:lnTo>
                  <a:lnTo>
                    <a:pt x="190" y="37"/>
                  </a:lnTo>
                  <a:lnTo>
                    <a:pt x="191" y="37"/>
                  </a:lnTo>
                  <a:lnTo>
                    <a:pt x="191" y="37"/>
                  </a:lnTo>
                  <a:lnTo>
                    <a:pt x="192" y="37"/>
                  </a:lnTo>
                  <a:lnTo>
                    <a:pt x="192" y="37"/>
                  </a:lnTo>
                  <a:lnTo>
                    <a:pt x="193" y="36"/>
                  </a:lnTo>
                  <a:lnTo>
                    <a:pt x="193" y="36"/>
                  </a:lnTo>
                  <a:lnTo>
                    <a:pt x="193" y="36"/>
                  </a:lnTo>
                  <a:lnTo>
                    <a:pt x="194" y="36"/>
                  </a:lnTo>
                  <a:lnTo>
                    <a:pt x="194" y="36"/>
                  </a:lnTo>
                  <a:lnTo>
                    <a:pt x="195" y="36"/>
                  </a:lnTo>
                  <a:lnTo>
                    <a:pt x="195" y="36"/>
                  </a:lnTo>
                  <a:lnTo>
                    <a:pt x="196" y="36"/>
                  </a:lnTo>
                  <a:lnTo>
                    <a:pt x="196" y="36"/>
                  </a:lnTo>
                  <a:lnTo>
                    <a:pt x="197" y="36"/>
                  </a:lnTo>
                  <a:lnTo>
                    <a:pt x="197" y="36"/>
                  </a:lnTo>
                  <a:lnTo>
                    <a:pt x="198" y="35"/>
                  </a:lnTo>
                  <a:lnTo>
                    <a:pt x="198" y="35"/>
                  </a:lnTo>
                  <a:lnTo>
                    <a:pt x="198" y="35"/>
                  </a:lnTo>
                  <a:lnTo>
                    <a:pt x="199" y="35"/>
                  </a:lnTo>
                  <a:lnTo>
                    <a:pt x="199" y="35"/>
                  </a:lnTo>
                  <a:lnTo>
                    <a:pt x="200" y="35"/>
                  </a:lnTo>
                  <a:lnTo>
                    <a:pt x="200" y="35"/>
                  </a:lnTo>
                  <a:lnTo>
                    <a:pt x="200" y="35"/>
                  </a:lnTo>
                  <a:lnTo>
                    <a:pt x="201" y="35"/>
                  </a:lnTo>
                  <a:lnTo>
                    <a:pt x="201" y="35"/>
                  </a:lnTo>
                  <a:lnTo>
                    <a:pt x="202" y="34"/>
                  </a:lnTo>
                  <a:lnTo>
                    <a:pt x="202" y="34"/>
                  </a:lnTo>
                  <a:lnTo>
                    <a:pt x="203" y="34"/>
                  </a:lnTo>
                  <a:lnTo>
                    <a:pt x="203" y="34"/>
                  </a:lnTo>
                  <a:lnTo>
                    <a:pt x="204" y="34"/>
                  </a:lnTo>
                  <a:lnTo>
                    <a:pt x="204" y="34"/>
                  </a:lnTo>
                  <a:lnTo>
                    <a:pt x="205" y="34"/>
                  </a:lnTo>
                  <a:lnTo>
                    <a:pt x="205" y="34"/>
                  </a:lnTo>
                  <a:lnTo>
                    <a:pt x="205" y="34"/>
                  </a:lnTo>
                  <a:lnTo>
                    <a:pt x="206" y="34"/>
                  </a:lnTo>
                  <a:lnTo>
                    <a:pt x="206" y="33"/>
                  </a:lnTo>
                  <a:lnTo>
                    <a:pt x="207" y="33"/>
                  </a:lnTo>
                  <a:lnTo>
                    <a:pt x="207" y="33"/>
                  </a:lnTo>
                  <a:lnTo>
                    <a:pt x="208" y="33"/>
                  </a:lnTo>
                  <a:lnTo>
                    <a:pt x="208" y="33"/>
                  </a:lnTo>
                  <a:lnTo>
                    <a:pt x="208" y="33"/>
                  </a:lnTo>
                  <a:lnTo>
                    <a:pt x="209" y="33"/>
                  </a:lnTo>
                  <a:lnTo>
                    <a:pt x="209" y="33"/>
                  </a:lnTo>
                  <a:lnTo>
                    <a:pt x="210" y="33"/>
                  </a:lnTo>
                  <a:lnTo>
                    <a:pt x="210" y="33"/>
                  </a:lnTo>
                  <a:lnTo>
                    <a:pt x="211" y="33"/>
                  </a:lnTo>
                  <a:lnTo>
                    <a:pt x="211" y="32"/>
                  </a:lnTo>
                  <a:lnTo>
                    <a:pt x="212" y="32"/>
                  </a:lnTo>
                  <a:lnTo>
                    <a:pt x="212" y="32"/>
                  </a:lnTo>
                  <a:lnTo>
                    <a:pt x="212" y="32"/>
                  </a:lnTo>
                  <a:lnTo>
                    <a:pt x="213" y="32"/>
                  </a:lnTo>
                  <a:lnTo>
                    <a:pt x="213" y="32"/>
                  </a:lnTo>
                  <a:lnTo>
                    <a:pt x="214" y="32"/>
                  </a:lnTo>
                  <a:lnTo>
                    <a:pt x="214" y="32"/>
                  </a:lnTo>
                  <a:lnTo>
                    <a:pt x="215" y="32"/>
                  </a:lnTo>
                  <a:lnTo>
                    <a:pt x="215" y="32"/>
                  </a:lnTo>
                  <a:lnTo>
                    <a:pt x="216" y="32"/>
                  </a:lnTo>
                  <a:lnTo>
                    <a:pt x="216" y="31"/>
                  </a:lnTo>
                  <a:lnTo>
                    <a:pt x="216" y="31"/>
                  </a:lnTo>
                  <a:lnTo>
                    <a:pt x="217" y="31"/>
                  </a:lnTo>
                  <a:lnTo>
                    <a:pt x="217" y="31"/>
                  </a:lnTo>
                  <a:lnTo>
                    <a:pt x="218" y="31"/>
                  </a:lnTo>
                  <a:lnTo>
                    <a:pt x="218" y="31"/>
                  </a:lnTo>
                  <a:lnTo>
                    <a:pt x="219" y="31"/>
                  </a:lnTo>
                  <a:lnTo>
                    <a:pt x="219" y="31"/>
                  </a:lnTo>
                  <a:lnTo>
                    <a:pt x="219" y="31"/>
                  </a:lnTo>
                  <a:lnTo>
                    <a:pt x="220" y="31"/>
                  </a:lnTo>
                  <a:lnTo>
                    <a:pt x="220" y="31"/>
                  </a:lnTo>
                  <a:lnTo>
                    <a:pt x="221" y="30"/>
                  </a:lnTo>
                  <a:lnTo>
                    <a:pt x="221" y="30"/>
                  </a:lnTo>
                  <a:lnTo>
                    <a:pt x="222" y="30"/>
                  </a:lnTo>
                  <a:lnTo>
                    <a:pt x="222" y="30"/>
                  </a:lnTo>
                  <a:lnTo>
                    <a:pt x="223" y="30"/>
                  </a:lnTo>
                  <a:lnTo>
                    <a:pt x="223" y="30"/>
                  </a:lnTo>
                  <a:lnTo>
                    <a:pt x="224" y="30"/>
                  </a:lnTo>
                  <a:lnTo>
                    <a:pt x="224" y="30"/>
                  </a:lnTo>
                  <a:lnTo>
                    <a:pt x="224" y="30"/>
                  </a:lnTo>
                  <a:lnTo>
                    <a:pt x="225" y="30"/>
                  </a:lnTo>
                  <a:lnTo>
                    <a:pt x="225" y="30"/>
                  </a:lnTo>
                  <a:lnTo>
                    <a:pt x="226" y="29"/>
                  </a:lnTo>
                  <a:lnTo>
                    <a:pt x="226" y="29"/>
                  </a:lnTo>
                  <a:lnTo>
                    <a:pt x="227" y="29"/>
                  </a:lnTo>
                  <a:lnTo>
                    <a:pt x="227" y="29"/>
                  </a:lnTo>
                  <a:lnTo>
                    <a:pt x="227" y="29"/>
                  </a:lnTo>
                  <a:lnTo>
                    <a:pt x="228" y="29"/>
                  </a:lnTo>
                  <a:lnTo>
                    <a:pt x="228" y="29"/>
                  </a:lnTo>
                  <a:lnTo>
                    <a:pt x="229" y="29"/>
                  </a:lnTo>
                  <a:lnTo>
                    <a:pt x="229" y="29"/>
                  </a:lnTo>
                  <a:lnTo>
                    <a:pt x="230" y="29"/>
                  </a:lnTo>
                  <a:lnTo>
                    <a:pt x="230" y="29"/>
                  </a:lnTo>
                  <a:lnTo>
                    <a:pt x="231" y="28"/>
                  </a:lnTo>
                  <a:lnTo>
                    <a:pt x="231" y="28"/>
                  </a:lnTo>
                  <a:lnTo>
                    <a:pt x="231" y="28"/>
                  </a:lnTo>
                  <a:lnTo>
                    <a:pt x="232" y="28"/>
                  </a:lnTo>
                  <a:lnTo>
                    <a:pt x="232" y="28"/>
                  </a:lnTo>
                  <a:lnTo>
                    <a:pt x="233" y="28"/>
                  </a:lnTo>
                  <a:lnTo>
                    <a:pt x="233" y="28"/>
                  </a:lnTo>
                  <a:lnTo>
                    <a:pt x="234" y="28"/>
                  </a:lnTo>
                  <a:lnTo>
                    <a:pt x="234" y="28"/>
                  </a:lnTo>
                  <a:lnTo>
                    <a:pt x="235" y="28"/>
                  </a:lnTo>
                  <a:lnTo>
                    <a:pt x="235" y="28"/>
                  </a:lnTo>
                  <a:lnTo>
                    <a:pt x="235" y="28"/>
                  </a:lnTo>
                  <a:lnTo>
                    <a:pt x="236" y="27"/>
                  </a:lnTo>
                  <a:lnTo>
                    <a:pt x="236" y="27"/>
                  </a:lnTo>
                  <a:lnTo>
                    <a:pt x="237" y="27"/>
                  </a:lnTo>
                  <a:lnTo>
                    <a:pt x="237" y="27"/>
                  </a:lnTo>
                  <a:lnTo>
                    <a:pt x="238" y="27"/>
                  </a:lnTo>
                  <a:lnTo>
                    <a:pt x="238" y="27"/>
                  </a:lnTo>
                  <a:lnTo>
                    <a:pt x="238" y="27"/>
                  </a:lnTo>
                  <a:lnTo>
                    <a:pt x="239" y="27"/>
                  </a:lnTo>
                  <a:lnTo>
                    <a:pt x="239" y="27"/>
                  </a:lnTo>
                  <a:lnTo>
                    <a:pt x="240" y="27"/>
                  </a:lnTo>
                  <a:lnTo>
                    <a:pt x="240" y="27"/>
                  </a:lnTo>
                  <a:lnTo>
                    <a:pt x="241" y="26"/>
                  </a:lnTo>
                  <a:lnTo>
                    <a:pt x="241" y="26"/>
                  </a:lnTo>
                  <a:lnTo>
                    <a:pt x="242" y="26"/>
                  </a:lnTo>
                  <a:lnTo>
                    <a:pt x="242" y="26"/>
                  </a:lnTo>
                  <a:lnTo>
                    <a:pt x="242" y="26"/>
                  </a:lnTo>
                  <a:lnTo>
                    <a:pt x="243" y="26"/>
                  </a:lnTo>
                  <a:lnTo>
                    <a:pt x="243" y="26"/>
                  </a:lnTo>
                  <a:lnTo>
                    <a:pt x="244" y="26"/>
                  </a:lnTo>
                  <a:lnTo>
                    <a:pt x="244" y="26"/>
                  </a:lnTo>
                  <a:lnTo>
                    <a:pt x="245" y="26"/>
                  </a:lnTo>
                  <a:lnTo>
                    <a:pt x="245" y="26"/>
                  </a:lnTo>
                  <a:lnTo>
                    <a:pt x="246" y="25"/>
                  </a:lnTo>
                  <a:lnTo>
                    <a:pt x="246" y="25"/>
                  </a:lnTo>
                  <a:lnTo>
                    <a:pt x="246" y="25"/>
                  </a:lnTo>
                  <a:lnTo>
                    <a:pt x="247" y="25"/>
                  </a:lnTo>
                  <a:lnTo>
                    <a:pt x="247" y="25"/>
                  </a:lnTo>
                  <a:lnTo>
                    <a:pt x="248" y="25"/>
                  </a:lnTo>
                  <a:lnTo>
                    <a:pt x="248" y="25"/>
                  </a:lnTo>
                  <a:lnTo>
                    <a:pt x="249" y="25"/>
                  </a:lnTo>
                  <a:lnTo>
                    <a:pt x="249" y="25"/>
                  </a:lnTo>
                  <a:lnTo>
                    <a:pt x="249" y="25"/>
                  </a:lnTo>
                  <a:lnTo>
                    <a:pt x="250" y="25"/>
                  </a:lnTo>
                  <a:lnTo>
                    <a:pt x="250" y="25"/>
                  </a:lnTo>
                  <a:lnTo>
                    <a:pt x="251" y="25"/>
                  </a:lnTo>
                  <a:lnTo>
                    <a:pt x="251" y="24"/>
                  </a:lnTo>
                  <a:lnTo>
                    <a:pt x="252" y="24"/>
                  </a:lnTo>
                  <a:lnTo>
                    <a:pt x="252" y="24"/>
                  </a:lnTo>
                  <a:lnTo>
                    <a:pt x="253" y="24"/>
                  </a:lnTo>
                  <a:lnTo>
                    <a:pt x="253" y="24"/>
                  </a:lnTo>
                  <a:lnTo>
                    <a:pt x="254" y="24"/>
                  </a:lnTo>
                  <a:lnTo>
                    <a:pt x="254" y="24"/>
                  </a:lnTo>
                  <a:lnTo>
                    <a:pt x="254" y="24"/>
                  </a:lnTo>
                  <a:lnTo>
                    <a:pt x="255" y="24"/>
                  </a:lnTo>
                  <a:lnTo>
                    <a:pt x="255" y="24"/>
                  </a:lnTo>
                  <a:lnTo>
                    <a:pt x="256" y="24"/>
                  </a:lnTo>
                  <a:lnTo>
                    <a:pt x="256" y="23"/>
                  </a:lnTo>
                  <a:lnTo>
                    <a:pt x="256" y="23"/>
                  </a:lnTo>
                  <a:lnTo>
                    <a:pt x="257" y="23"/>
                  </a:lnTo>
                  <a:lnTo>
                    <a:pt x="257" y="23"/>
                  </a:lnTo>
                  <a:lnTo>
                    <a:pt x="258" y="23"/>
                  </a:lnTo>
                  <a:lnTo>
                    <a:pt x="258" y="23"/>
                  </a:lnTo>
                  <a:lnTo>
                    <a:pt x="259" y="23"/>
                  </a:lnTo>
                  <a:lnTo>
                    <a:pt x="259" y="23"/>
                  </a:lnTo>
                  <a:lnTo>
                    <a:pt x="260" y="23"/>
                  </a:lnTo>
                  <a:lnTo>
                    <a:pt x="260" y="23"/>
                  </a:lnTo>
                  <a:lnTo>
                    <a:pt x="261" y="23"/>
                  </a:lnTo>
                  <a:lnTo>
                    <a:pt x="261" y="23"/>
                  </a:lnTo>
                  <a:lnTo>
                    <a:pt x="261" y="23"/>
                  </a:lnTo>
                  <a:lnTo>
                    <a:pt x="262" y="22"/>
                  </a:lnTo>
                  <a:lnTo>
                    <a:pt x="262" y="22"/>
                  </a:lnTo>
                  <a:lnTo>
                    <a:pt x="263" y="22"/>
                  </a:lnTo>
                  <a:lnTo>
                    <a:pt x="263" y="22"/>
                  </a:lnTo>
                  <a:lnTo>
                    <a:pt x="264" y="22"/>
                  </a:lnTo>
                  <a:lnTo>
                    <a:pt x="264" y="22"/>
                  </a:lnTo>
                  <a:lnTo>
                    <a:pt x="264" y="22"/>
                  </a:lnTo>
                  <a:lnTo>
                    <a:pt x="265" y="22"/>
                  </a:lnTo>
                  <a:lnTo>
                    <a:pt x="265" y="22"/>
                  </a:lnTo>
                  <a:lnTo>
                    <a:pt x="266" y="22"/>
                  </a:lnTo>
                  <a:lnTo>
                    <a:pt x="266" y="22"/>
                  </a:lnTo>
                  <a:lnTo>
                    <a:pt x="267" y="22"/>
                  </a:lnTo>
                  <a:lnTo>
                    <a:pt x="267" y="21"/>
                  </a:lnTo>
                  <a:lnTo>
                    <a:pt x="268" y="21"/>
                  </a:lnTo>
                  <a:lnTo>
                    <a:pt x="268" y="21"/>
                  </a:lnTo>
                  <a:lnTo>
                    <a:pt x="268" y="21"/>
                  </a:lnTo>
                  <a:lnTo>
                    <a:pt x="269" y="21"/>
                  </a:lnTo>
                  <a:lnTo>
                    <a:pt x="269" y="21"/>
                  </a:lnTo>
                  <a:lnTo>
                    <a:pt x="270" y="21"/>
                  </a:lnTo>
                  <a:lnTo>
                    <a:pt x="270" y="21"/>
                  </a:lnTo>
                  <a:lnTo>
                    <a:pt x="271" y="21"/>
                  </a:lnTo>
                  <a:lnTo>
                    <a:pt x="271" y="21"/>
                  </a:lnTo>
                  <a:lnTo>
                    <a:pt x="272" y="21"/>
                  </a:lnTo>
                  <a:lnTo>
                    <a:pt x="272" y="21"/>
                  </a:lnTo>
                  <a:lnTo>
                    <a:pt x="272" y="20"/>
                  </a:lnTo>
                  <a:lnTo>
                    <a:pt x="273" y="20"/>
                  </a:lnTo>
                  <a:lnTo>
                    <a:pt x="273" y="20"/>
                  </a:lnTo>
                  <a:lnTo>
                    <a:pt x="274" y="20"/>
                  </a:lnTo>
                  <a:lnTo>
                    <a:pt x="274" y="20"/>
                  </a:lnTo>
                  <a:lnTo>
                    <a:pt x="275" y="20"/>
                  </a:lnTo>
                  <a:lnTo>
                    <a:pt x="275" y="20"/>
                  </a:lnTo>
                  <a:lnTo>
                    <a:pt x="275" y="20"/>
                  </a:lnTo>
                  <a:lnTo>
                    <a:pt x="276" y="20"/>
                  </a:lnTo>
                  <a:lnTo>
                    <a:pt x="276" y="20"/>
                  </a:lnTo>
                  <a:lnTo>
                    <a:pt x="277" y="20"/>
                  </a:lnTo>
                  <a:lnTo>
                    <a:pt x="277" y="20"/>
                  </a:lnTo>
                  <a:lnTo>
                    <a:pt x="278" y="20"/>
                  </a:lnTo>
                  <a:lnTo>
                    <a:pt x="278" y="19"/>
                  </a:lnTo>
                  <a:lnTo>
                    <a:pt x="279" y="19"/>
                  </a:lnTo>
                  <a:lnTo>
                    <a:pt x="279" y="19"/>
                  </a:lnTo>
                  <a:lnTo>
                    <a:pt x="280" y="19"/>
                  </a:lnTo>
                  <a:lnTo>
                    <a:pt x="280" y="19"/>
                  </a:lnTo>
                  <a:lnTo>
                    <a:pt x="280" y="19"/>
                  </a:lnTo>
                  <a:lnTo>
                    <a:pt x="281" y="19"/>
                  </a:lnTo>
                  <a:lnTo>
                    <a:pt x="281" y="19"/>
                  </a:lnTo>
                  <a:lnTo>
                    <a:pt x="282" y="19"/>
                  </a:lnTo>
                  <a:lnTo>
                    <a:pt x="282" y="19"/>
                  </a:lnTo>
                  <a:lnTo>
                    <a:pt x="283" y="19"/>
                  </a:lnTo>
                  <a:lnTo>
                    <a:pt x="283" y="19"/>
                  </a:lnTo>
                  <a:lnTo>
                    <a:pt x="283" y="19"/>
                  </a:lnTo>
                  <a:lnTo>
                    <a:pt x="284" y="18"/>
                  </a:lnTo>
                  <a:lnTo>
                    <a:pt x="284" y="18"/>
                  </a:lnTo>
                  <a:lnTo>
                    <a:pt x="285" y="18"/>
                  </a:lnTo>
                  <a:lnTo>
                    <a:pt x="285" y="18"/>
                  </a:lnTo>
                  <a:lnTo>
                    <a:pt x="286" y="18"/>
                  </a:lnTo>
                  <a:lnTo>
                    <a:pt x="286" y="18"/>
                  </a:lnTo>
                  <a:lnTo>
                    <a:pt x="287" y="18"/>
                  </a:lnTo>
                  <a:lnTo>
                    <a:pt x="287" y="18"/>
                  </a:lnTo>
                  <a:lnTo>
                    <a:pt x="287" y="18"/>
                  </a:lnTo>
                  <a:lnTo>
                    <a:pt x="288" y="18"/>
                  </a:lnTo>
                  <a:lnTo>
                    <a:pt x="288" y="18"/>
                  </a:lnTo>
                  <a:lnTo>
                    <a:pt x="289" y="18"/>
                  </a:lnTo>
                  <a:lnTo>
                    <a:pt x="289" y="18"/>
                  </a:lnTo>
                  <a:lnTo>
                    <a:pt x="290" y="18"/>
                  </a:lnTo>
                  <a:lnTo>
                    <a:pt x="290" y="17"/>
                  </a:lnTo>
                  <a:lnTo>
                    <a:pt x="291" y="17"/>
                  </a:lnTo>
                  <a:lnTo>
                    <a:pt x="291" y="17"/>
                  </a:lnTo>
                  <a:lnTo>
                    <a:pt x="291" y="17"/>
                  </a:lnTo>
                  <a:lnTo>
                    <a:pt x="292" y="17"/>
                  </a:lnTo>
                  <a:lnTo>
                    <a:pt x="292" y="17"/>
                  </a:lnTo>
                  <a:lnTo>
                    <a:pt x="293" y="17"/>
                  </a:lnTo>
                  <a:lnTo>
                    <a:pt x="293" y="17"/>
                  </a:lnTo>
                  <a:lnTo>
                    <a:pt x="294" y="17"/>
                  </a:lnTo>
                  <a:lnTo>
                    <a:pt x="294" y="17"/>
                  </a:lnTo>
                  <a:lnTo>
                    <a:pt x="294" y="17"/>
                  </a:lnTo>
                  <a:lnTo>
                    <a:pt x="295" y="17"/>
                  </a:lnTo>
                  <a:lnTo>
                    <a:pt x="295" y="16"/>
                  </a:lnTo>
                  <a:lnTo>
                    <a:pt x="296" y="16"/>
                  </a:lnTo>
                  <a:lnTo>
                    <a:pt x="296" y="16"/>
                  </a:lnTo>
                  <a:lnTo>
                    <a:pt x="297" y="16"/>
                  </a:lnTo>
                  <a:lnTo>
                    <a:pt x="297" y="16"/>
                  </a:lnTo>
                  <a:lnTo>
                    <a:pt x="298" y="16"/>
                  </a:lnTo>
                  <a:lnTo>
                    <a:pt x="298" y="16"/>
                  </a:lnTo>
                  <a:lnTo>
                    <a:pt x="298" y="16"/>
                  </a:lnTo>
                  <a:lnTo>
                    <a:pt x="299" y="16"/>
                  </a:lnTo>
                  <a:lnTo>
                    <a:pt x="299" y="16"/>
                  </a:lnTo>
                  <a:lnTo>
                    <a:pt x="300" y="16"/>
                  </a:lnTo>
                  <a:lnTo>
                    <a:pt x="300" y="16"/>
                  </a:lnTo>
                  <a:lnTo>
                    <a:pt x="301" y="16"/>
                  </a:lnTo>
                  <a:lnTo>
                    <a:pt x="301" y="15"/>
                  </a:lnTo>
                  <a:lnTo>
                    <a:pt x="301" y="15"/>
                  </a:lnTo>
                  <a:lnTo>
                    <a:pt x="302" y="15"/>
                  </a:lnTo>
                  <a:lnTo>
                    <a:pt x="302" y="15"/>
                  </a:lnTo>
                  <a:lnTo>
                    <a:pt x="303" y="15"/>
                  </a:lnTo>
                  <a:lnTo>
                    <a:pt x="303" y="15"/>
                  </a:lnTo>
                  <a:lnTo>
                    <a:pt x="304" y="15"/>
                  </a:lnTo>
                  <a:lnTo>
                    <a:pt x="304" y="15"/>
                  </a:lnTo>
                  <a:lnTo>
                    <a:pt x="305" y="15"/>
                  </a:lnTo>
                  <a:lnTo>
                    <a:pt x="305" y="15"/>
                  </a:lnTo>
                  <a:lnTo>
                    <a:pt x="305" y="15"/>
                  </a:lnTo>
                  <a:lnTo>
                    <a:pt x="306" y="15"/>
                  </a:lnTo>
                  <a:lnTo>
                    <a:pt x="306" y="15"/>
                  </a:lnTo>
                  <a:lnTo>
                    <a:pt x="307" y="15"/>
                  </a:lnTo>
                  <a:lnTo>
                    <a:pt x="307" y="14"/>
                  </a:lnTo>
                  <a:lnTo>
                    <a:pt x="308" y="14"/>
                  </a:lnTo>
                  <a:lnTo>
                    <a:pt x="308" y="14"/>
                  </a:lnTo>
                  <a:lnTo>
                    <a:pt x="309" y="14"/>
                  </a:lnTo>
                  <a:lnTo>
                    <a:pt x="309" y="14"/>
                  </a:lnTo>
                  <a:lnTo>
                    <a:pt x="309" y="14"/>
                  </a:lnTo>
                  <a:lnTo>
                    <a:pt x="310" y="14"/>
                  </a:lnTo>
                  <a:lnTo>
                    <a:pt x="310" y="14"/>
                  </a:lnTo>
                  <a:lnTo>
                    <a:pt x="311" y="14"/>
                  </a:lnTo>
                  <a:lnTo>
                    <a:pt x="311" y="14"/>
                  </a:lnTo>
                  <a:lnTo>
                    <a:pt x="312" y="14"/>
                  </a:lnTo>
                  <a:lnTo>
                    <a:pt x="312" y="14"/>
                  </a:lnTo>
                  <a:lnTo>
                    <a:pt x="312" y="14"/>
                  </a:lnTo>
                  <a:lnTo>
                    <a:pt x="313" y="13"/>
                  </a:lnTo>
                  <a:lnTo>
                    <a:pt x="313" y="13"/>
                  </a:lnTo>
                  <a:lnTo>
                    <a:pt x="314" y="13"/>
                  </a:lnTo>
                  <a:lnTo>
                    <a:pt x="314" y="13"/>
                  </a:lnTo>
                  <a:lnTo>
                    <a:pt x="315" y="13"/>
                  </a:lnTo>
                  <a:lnTo>
                    <a:pt x="315" y="13"/>
                  </a:lnTo>
                  <a:lnTo>
                    <a:pt x="316" y="13"/>
                  </a:lnTo>
                  <a:lnTo>
                    <a:pt x="316" y="13"/>
                  </a:lnTo>
                  <a:lnTo>
                    <a:pt x="317" y="13"/>
                  </a:lnTo>
                  <a:lnTo>
                    <a:pt x="317" y="13"/>
                  </a:lnTo>
                  <a:lnTo>
                    <a:pt x="317" y="13"/>
                  </a:lnTo>
                  <a:lnTo>
                    <a:pt x="318" y="13"/>
                  </a:lnTo>
                  <a:lnTo>
                    <a:pt x="318" y="13"/>
                  </a:lnTo>
                  <a:lnTo>
                    <a:pt x="319" y="13"/>
                  </a:lnTo>
                  <a:lnTo>
                    <a:pt x="319" y="13"/>
                  </a:lnTo>
                  <a:lnTo>
                    <a:pt x="320" y="13"/>
                  </a:lnTo>
                  <a:lnTo>
                    <a:pt x="320" y="12"/>
                  </a:lnTo>
                  <a:lnTo>
                    <a:pt x="320" y="12"/>
                  </a:lnTo>
                  <a:lnTo>
                    <a:pt x="321" y="12"/>
                  </a:lnTo>
                  <a:lnTo>
                    <a:pt x="321" y="12"/>
                  </a:lnTo>
                  <a:lnTo>
                    <a:pt x="322" y="12"/>
                  </a:lnTo>
                  <a:lnTo>
                    <a:pt x="322" y="12"/>
                  </a:lnTo>
                  <a:lnTo>
                    <a:pt x="323" y="12"/>
                  </a:lnTo>
                  <a:lnTo>
                    <a:pt x="323" y="12"/>
                  </a:lnTo>
                  <a:lnTo>
                    <a:pt x="324" y="12"/>
                  </a:lnTo>
                  <a:lnTo>
                    <a:pt x="324" y="12"/>
                  </a:lnTo>
                  <a:lnTo>
                    <a:pt x="324" y="12"/>
                  </a:lnTo>
                  <a:lnTo>
                    <a:pt x="325" y="12"/>
                  </a:lnTo>
                  <a:lnTo>
                    <a:pt x="325" y="12"/>
                  </a:lnTo>
                  <a:lnTo>
                    <a:pt x="326" y="11"/>
                  </a:lnTo>
                  <a:lnTo>
                    <a:pt x="326" y="11"/>
                  </a:lnTo>
                  <a:lnTo>
                    <a:pt x="327" y="11"/>
                  </a:lnTo>
                  <a:lnTo>
                    <a:pt x="327" y="11"/>
                  </a:lnTo>
                  <a:lnTo>
                    <a:pt x="328" y="11"/>
                  </a:lnTo>
                  <a:lnTo>
                    <a:pt x="328" y="11"/>
                  </a:lnTo>
                  <a:lnTo>
                    <a:pt x="328" y="11"/>
                  </a:lnTo>
                  <a:lnTo>
                    <a:pt x="329" y="11"/>
                  </a:lnTo>
                  <a:lnTo>
                    <a:pt x="329" y="11"/>
                  </a:lnTo>
                  <a:lnTo>
                    <a:pt x="330" y="11"/>
                  </a:lnTo>
                  <a:lnTo>
                    <a:pt x="330" y="11"/>
                  </a:lnTo>
                  <a:lnTo>
                    <a:pt x="331" y="11"/>
                  </a:lnTo>
                  <a:lnTo>
                    <a:pt x="331" y="11"/>
                  </a:lnTo>
                  <a:lnTo>
                    <a:pt x="331" y="11"/>
                  </a:lnTo>
                  <a:lnTo>
                    <a:pt x="332" y="10"/>
                  </a:lnTo>
                  <a:lnTo>
                    <a:pt x="332" y="10"/>
                  </a:lnTo>
                  <a:lnTo>
                    <a:pt x="333" y="10"/>
                  </a:lnTo>
                  <a:lnTo>
                    <a:pt x="333" y="10"/>
                  </a:lnTo>
                  <a:lnTo>
                    <a:pt x="334" y="10"/>
                  </a:lnTo>
                  <a:lnTo>
                    <a:pt x="334" y="10"/>
                  </a:lnTo>
                  <a:lnTo>
                    <a:pt x="335" y="10"/>
                  </a:lnTo>
                  <a:lnTo>
                    <a:pt x="335" y="10"/>
                  </a:lnTo>
                  <a:lnTo>
                    <a:pt x="335" y="10"/>
                  </a:lnTo>
                  <a:lnTo>
                    <a:pt x="336" y="10"/>
                  </a:lnTo>
                  <a:lnTo>
                    <a:pt x="336" y="10"/>
                  </a:lnTo>
                  <a:lnTo>
                    <a:pt x="337" y="10"/>
                  </a:lnTo>
                  <a:lnTo>
                    <a:pt x="337" y="10"/>
                  </a:lnTo>
                  <a:lnTo>
                    <a:pt x="338" y="10"/>
                  </a:lnTo>
                  <a:lnTo>
                    <a:pt x="338" y="10"/>
                  </a:lnTo>
                  <a:lnTo>
                    <a:pt x="339" y="9"/>
                  </a:lnTo>
                  <a:lnTo>
                    <a:pt x="339" y="9"/>
                  </a:lnTo>
                  <a:lnTo>
                    <a:pt x="339" y="9"/>
                  </a:lnTo>
                  <a:lnTo>
                    <a:pt x="340" y="9"/>
                  </a:lnTo>
                  <a:lnTo>
                    <a:pt x="340" y="9"/>
                  </a:lnTo>
                  <a:lnTo>
                    <a:pt x="341" y="9"/>
                  </a:lnTo>
                  <a:lnTo>
                    <a:pt x="341" y="9"/>
                  </a:lnTo>
                  <a:lnTo>
                    <a:pt x="342" y="9"/>
                  </a:lnTo>
                  <a:lnTo>
                    <a:pt x="342" y="9"/>
                  </a:lnTo>
                  <a:lnTo>
                    <a:pt x="343" y="9"/>
                  </a:lnTo>
                  <a:lnTo>
                    <a:pt x="343" y="9"/>
                  </a:lnTo>
                  <a:lnTo>
                    <a:pt x="343" y="9"/>
                  </a:lnTo>
                  <a:lnTo>
                    <a:pt x="344" y="9"/>
                  </a:lnTo>
                  <a:lnTo>
                    <a:pt x="344" y="9"/>
                  </a:lnTo>
                  <a:lnTo>
                    <a:pt x="345" y="8"/>
                  </a:lnTo>
                  <a:lnTo>
                    <a:pt x="345" y="8"/>
                  </a:lnTo>
                  <a:lnTo>
                    <a:pt x="346" y="8"/>
                  </a:lnTo>
                  <a:lnTo>
                    <a:pt x="346" y="8"/>
                  </a:lnTo>
                  <a:lnTo>
                    <a:pt x="347" y="8"/>
                  </a:lnTo>
                  <a:lnTo>
                    <a:pt x="347" y="8"/>
                  </a:lnTo>
                  <a:lnTo>
                    <a:pt x="347" y="8"/>
                  </a:lnTo>
                  <a:lnTo>
                    <a:pt x="348" y="8"/>
                  </a:lnTo>
                  <a:lnTo>
                    <a:pt x="348" y="8"/>
                  </a:lnTo>
                  <a:lnTo>
                    <a:pt x="349" y="8"/>
                  </a:lnTo>
                  <a:lnTo>
                    <a:pt x="349" y="8"/>
                  </a:lnTo>
                  <a:lnTo>
                    <a:pt x="350" y="8"/>
                  </a:lnTo>
                  <a:lnTo>
                    <a:pt x="350" y="8"/>
                  </a:lnTo>
                  <a:lnTo>
                    <a:pt x="350" y="8"/>
                  </a:lnTo>
                  <a:lnTo>
                    <a:pt x="351" y="8"/>
                  </a:lnTo>
                  <a:lnTo>
                    <a:pt x="351" y="8"/>
                  </a:lnTo>
                  <a:lnTo>
                    <a:pt x="352" y="7"/>
                  </a:lnTo>
                  <a:lnTo>
                    <a:pt x="352" y="7"/>
                  </a:lnTo>
                  <a:lnTo>
                    <a:pt x="353" y="7"/>
                  </a:lnTo>
                  <a:lnTo>
                    <a:pt x="353" y="7"/>
                  </a:lnTo>
                  <a:lnTo>
                    <a:pt x="354" y="7"/>
                  </a:lnTo>
                  <a:lnTo>
                    <a:pt x="354" y="7"/>
                  </a:lnTo>
                  <a:lnTo>
                    <a:pt x="354" y="7"/>
                  </a:lnTo>
                  <a:lnTo>
                    <a:pt x="355" y="7"/>
                  </a:lnTo>
                  <a:lnTo>
                    <a:pt x="355" y="7"/>
                  </a:lnTo>
                  <a:lnTo>
                    <a:pt x="356" y="7"/>
                  </a:lnTo>
                  <a:lnTo>
                    <a:pt x="356" y="7"/>
                  </a:lnTo>
                  <a:lnTo>
                    <a:pt x="357" y="7"/>
                  </a:lnTo>
                  <a:lnTo>
                    <a:pt x="357" y="7"/>
                  </a:lnTo>
                  <a:lnTo>
                    <a:pt x="357" y="7"/>
                  </a:lnTo>
                  <a:lnTo>
                    <a:pt x="358" y="7"/>
                  </a:lnTo>
                  <a:lnTo>
                    <a:pt x="358" y="6"/>
                  </a:lnTo>
                  <a:lnTo>
                    <a:pt x="359" y="6"/>
                  </a:lnTo>
                  <a:lnTo>
                    <a:pt x="359" y="6"/>
                  </a:lnTo>
                  <a:lnTo>
                    <a:pt x="360" y="6"/>
                  </a:lnTo>
                  <a:lnTo>
                    <a:pt x="360" y="6"/>
                  </a:lnTo>
                  <a:lnTo>
                    <a:pt x="361" y="6"/>
                  </a:lnTo>
                  <a:lnTo>
                    <a:pt x="361" y="6"/>
                  </a:lnTo>
                  <a:lnTo>
                    <a:pt x="361" y="6"/>
                  </a:lnTo>
                  <a:lnTo>
                    <a:pt x="362" y="6"/>
                  </a:lnTo>
                  <a:lnTo>
                    <a:pt x="362" y="6"/>
                  </a:lnTo>
                  <a:lnTo>
                    <a:pt x="363" y="6"/>
                  </a:lnTo>
                  <a:lnTo>
                    <a:pt x="363" y="6"/>
                  </a:lnTo>
                  <a:lnTo>
                    <a:pt x="364" y="6"/>
                  </a:lnTo>
                  <a:lnTo>
                    <a:pt x="364" y="6"/>
                  </a:lnTo>
                  <a:lnTo>
                    <a:pt x="365" y="5"/>
                  </a:lnTo>
                  <a:lnTo>
                    <a:pt x="365" y="5"/>
                  </a:lnTo>
                  <a:lnTo>
                    <a:pt x="365" y="5"/>
                  </a:lnTo>
                  <a:lnTo>
                    <a:pt x="366" y="5"/>
                  </a:lnTo>
                  <a:lnTo>
                    <a:pt x="366" y="5"/>
                  </a:lnTo>
                  <a:lnTo>
                    <a:pt x="367" y="5"/>
                  </a:lnTo>
                  <a:lnTo>
                    <a:pt x="367" y="5"/>
                  </a:lnTo>
                  <a:lnTo>
                    <a:pt x="368" y="5"/>
                  </a:lnTo>
                  <a:lnTo>
                    <a:pt x="368" y="5"/>
                  </a:lnTo>
                  <a:lnTo>
                    <a:pt x="368" y="5"/>
                  </a:lnTo>
                  <a:lnTo>
                    <a:pt x="369" y="5"/>
                  </a:lnTo>
                  <a:lnTo>
                    <a:pt x="369" y="5"/>
                  </a:lnTo>
                  <a:lnTo>
                    <a:pt x="370" y="5"/>
                  </a:lnTo>
                  <a:lnTo>
                    <a:pt x="370" y="5"/>
                  </a:lnTo>
                  <a:lnTo>
                    <a:pt x="371" y="5"/>
                  </a:lnTo>
                  <a:lnTo>
                    <a:pt x="371" y="5"/>
                  </a:lnTo>
                  <a:lnTo>
                    <a:pt x="372" y="5"/>
                  </a:lnTo>
                  <a:lnTo>
                    <a:pt x="372" y="4"/>
                  </a:lnTo>
                  <a:lnTo>
                    <a:pt x="373" y="4"/>
                  </a:lnTo>
                  <a:lnTo>
                    <a:pt x="373" y="4"/>
                  </a:lnTo>
                  <a:lnTo>
                    <a:pt x="373" y="4"/>
                  </a:lnTo>
                  <a:lnTo>
                    <a:pt x="374" y="4"/>
                  </a:lnTo>
                  <a:lnTo>
                    <a:pt x="374" y="4"/>
                  </a:lnTo>
                  <a:lnTo>
                    <a:pt x="375" y="4"/>
                  </a:lnTo>
                  <a:lnTo>
                    <a:pt x="375" y="4"/>
                  </a:lnTo>
                  <a:lnTo>
                    <a:pt x="376" y="4"/>
                  </a:lnTo>
                  <a:lnTo>
                    <a:pt x="376" y="4"/>
                  </a:lnTo>
                  <a:lnTo>
                    <a:pt x="376" y="4"/>
                  </a:lnTo>
                  <a:lnTo>
                    <a:pt x="377" y="4"/>
                  </a:lnTo>
                  <a:lnTo>
                    <a:pt x="377" y="4"/>
                  </a:lnTo>
                  <a:lnTo>
                    <a:pt x="378" y="4"/>
                  </a:lnTo>
                  <a:lnTo>
                    <a:pt x="378" y="4"/>
                  </a:lnTo>
                  <a:lnTo>
                    <a:pt x="379" y="3"/>
                  </a:lnTo>
                  <a:lnTo>
                    <a:pt x="379" y="3"/>
                  </a:lnTo>
                  <a:lnTo>
                    <a:pt x="380" y="3"/>
                  </a:lnTo>
                  <a:lnTo>
                    <a:pt x="380" y="3"/>
                  </a:lnTo>
                  <a:lnTo>
                    <a:pt x="380" y="3"/>
                  </a:lnTo>
                  <a:lnTo>
                    <a:pt x="381" y="3"/>
                  </a:lnTo>
                  <a:lnTo>
                    <a:pt x="381" y="3"/>
                  </a:lnTo>
                  <a:lnTo>
                    <a:pt x="382" y="3"/>
                  </a:lnTo>
                  <a:lnTo>
                    <a:pt x="382" y="3"/>
                  </a:lnTo>
                  <a:lnTo>
                    <a:pt x="383" y="3"/>
                  </a:lnTo>
                  <a:lnTo>
                    <a:pt x="383" y="3"/>
                  </a:lnTo>
                  <a:lnTo>
                    <a:pt x="384" y="3"/>
                  </a:lnTo>
                  <a:lnTo>
                    <a:pt x="384" y="3"/>
                  </a:lnTo>
                  <a:lnTo>
                    <a:pt x="384" y="3"/>
                  </a:lnTo>
                  <a:lnTo>
                    <a:pt x="385" y="3"/>
                  </a:lnTo>
                  <a:lnTo>
                    <a:pt x="385" y="2"/>
                  </a:lnTo>
                  <a:lnTo>
                    <a:pt x="386" y="2"/>
                  </a:lnTo>
                  <a:lnTo>
                    <a:pt x="386" y="2"/>
                  </a:lnTo>
                  <a:lnTo>
                    <a:pt x="387" y="2"/>
                  </a:lnTo>
                  <a:lnTo>
                    <a:pt x="387" y="2"/>
                  </a:lnTo>
                  <a:lnTo>
                    <a:pt x="387" y="2"/>
                  </a:lnTo>
                  <a:lnTo>
                    <a:pt x="388" y="2"/>
                  </a:lnTo>
                  <a:lnTo>
                    <a:pt x="388" y="2"/>
                  </a:lnTo>
                  <a:lnTo>
                    <a:pt x="389" y="2"/>
                  </a:lnTo>
                  <a:lnTo>
                    <a:pt x="389" y="2"/>
                  </a:lnTo>
                  <a:lnTo>
                    <a:pt x="390" y="2"/>
                  </a:lnTo>
                  <a:lnTo>
                    <a:pt x="390" y="2"/>
                  </a:lnTo>
                  <a:lnTo>
                    <a:pt x="391" y="2"/>
                  </a:lnTo>
                  <a:lnTo>
                    <a:pt x="391" y="2"/>
                  </a:lnTo>
                  <a:lnTo>
                    <a:pt x="391" y="2"/>
                  </a:lnTo>
                  <a:lnTo>
                    <a:pt x="392" y="2"/>
                  </a:lnTo>
                  <a:lnTo>
                    <a:pt x="392" y="2"/>
                  </a:lnTo>
                  <a:lnTo>
                    <a:pt x="393" y="1"/>
                  </a:lnTo>
                  <a:lnTo>
                    <a:pt x="393" y="1"/>
                  </a:lnTo>
                  <a:lnTo>
                    <a:pt x="394" y="1"/>
                  </a:lnTo>
                  <a:lnTo>
                    <a:pt x="394" y="1"/>
                  </a:lnTo>
                  <a:lnTo>
                    <a:pt x="395" y="1"/>
                  </a:lnTo>
                  <a:lnTo>
                    <a:pt x="395" y="1"/>
                  </a:lnTo>
                  <a:lnTo>
                    <a:pt x="395" y="1"/>
                  </a:lnTo>
                  <a:lnTo>
                    <a:pt x="396" y="1"/>
                  </a:lnTo>
                  <a:lnTo>
                    <a:pt x="396" y="1"/>
                  </a:lnTo>
                  <a:lnTo>
                    <a:pt x="397" y="1"/>
                  </a:lnTo>
                  <a:lnTo>
                    <a:pt x="397" y="1"/>
                  </a:lnTo>
                  <a:lnTo>
                    <a:pt x="398" y="1"/>
                  </a:lnTo>
                  <a:lnTo>
                    <a:pt x="398" y="1"/>
                  </a:lnTo>
                  <a:lnTo>
                    <a:pt x="398" y="1"/>
                  </a:lnTo>
                  <a:lnTo>
                    <a:pt x="399" y="1"/>
                  </a:lnTo>
                  <a:lnTo>
                    <a:pt x="399" y="1"/>
                  </a:lnTo>
                  <a:lnTo>
                    <a:pt x="400" y="0"/>
                  </a:lnTo>
                  <a:lnTo>
                    <a:pt x="400" y="0"/>
                  </a:lnTo>
                  <a:lnTo>
                    <a:pt x="401" y="0"/>
                  </a:lnTo>
                  <a:lnTo>
                    <a:pt x="401" y="0"/>
                  </a:lnTo>
                  <a:lnTo>
                    <a:pt x="402" y="0"/>
                  </a:lnTo>
                  <a:lnTo>
                    <a:pt x="402" y="0"/>
                  </a:lnTo>
                  <a:lnTo>
                    <a:pt x="403" y="0"/>
                  </a:lnTo>
                  <a:lnTo>
                    <a:pt x="403" y="0"/>
                  </a:lnTo>
                  <a:lnTo>
                    <a:pt x="403" y="0"/>
                  </a:lnTo>
                  <a:lnTo>
                    <a:pt x="404" y="0"/>
                  </a:lnTo>
                  <a:lnTo>
                    <a:pt x="404" y="0"/>
                  </a:lnTo>
                  <a:lnTo>
                    <a:pt x="405" y="0"/>
                  </a:lnTo>
                  <a:lnTo>
                    <a:pt x="405" y="0"/>
                  </a:lnTo>
                  <a:lnTo>
                    <a:pt x="405" y="0"/>
                  </a:lnTo>
                  <a:lnTo>
                    <a:pt x="406" y="0"/>
                  </a:lnTo>
                  <a:lnTo>
                    <a:pt x="406" y="0"/>
                  </a:lnTo>
                  <a:lnTo>
                    <a:pt x="407" y="0"/>
                  </a:lnTo>
                </a:path>
              </a:pathLst>
            </a:custGeom>
            <a:noFill/>
            <a:ln w="381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omic Sans MS" panose="030F0702030302020204" pitchFamily="66" charset="0"/>
              </a:endParaRPr>
            </a:p>
          </p:txBody>
        </p:sp>
        <p:sp>
          <p:nvSpPr>
            <p:cNvPr id="45056" name="Rectangle 29"/>
            <p:cNvSpPr>
              <a:spLocks noChangeArrowheads="1"/>
            </p:cNvSpPr>
            <p:nvPr/>
          </p:nvSpPr>
          <p:spPr bwMode="auto">
            <a:xfrm>
              <a:off x="613" y="3178"/>
              <a:ext cx="7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57" name="Rectangle 30"/>
            <p:cNvSpPr>
              <a:spLocks noChangeArrowheads="1"/>
            </p:cNvSpPr>
            <p:nvPr/>
          </p:nvSpPr>
          <p:spPr bwMode="auto">
            <a:xfrm>
              <a:off x="546" y="2843"/>
              <a:ext cx="14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20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59" name="Rectangle 31"/>
            <p:cNvSpPr>
              <a:spLocks noChangeArrowheads="1"/>
            </p:cNvSpPr>
            <p:nvPr/>
          </p:nvSpPr>
          <p:spPr bwMode="auto">
            <a:xfrm>
              <a:off x="546" y="2499"/>
              <a:ext cx="14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40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60" name="Rectangle 32"/>
            <p:cNvSpPr>
              <a:spLocks noChangeArrowheads="1"/>
            </p:cNvSpPr>
            <p:nvPr/>
          </p:nvSpPr>
          <p:spPr bwMode="auto">
            <a:xfrm>
              <a:off x="546" y="2164"/>
              <a:ext cx="14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60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61" name="Rectangle 33"/>
            <p:cNvSpPr>
              <a:spLocks noChangeArrowheads="1"/>
            </p:cNvSpPr>
            <p:nvPr/>
          </p:nvSpPr>
          <p:spPr bwMode="auto">
            <a:xfrm>
              <a:off x="546" y="1821"/>
              <a:ext cx="14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80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62" name="Rectangle 34"/>
            <p:cNvSpPr>
              <a:spLocks noChangeArrowheads="1"/>
            </p:cNvSpPr>
            <p:nvPr/>
          </p:nvSpPr>
          <p:spPr bwMode="auto">
            <a:xfrm>
              <a:off x="488" y="1486"/>
              <a:ext cx="20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100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63" name="Rectangle 35"/>
            <p:cNvSpPr>
              <a:spLocks noChangeArrowheads="1"/>
            </p:cNvSpPr>
            <p:nvPr/>
          </p:nvSpPr>
          <p:spPr bwMode="auto">
            <a:xfrm>
              <a:off x="488" y="1142"/>
              <a:ext cx="20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Comic Sans MS" panose="030F0702030302020204" pitchFamily="66" charset="0"/>
                  <a:cs typeface="Arial" pitchFamily="34" charset="0"/>
                </a:rPr>
                <a:t>120</a:t>
              </a:r>
              <a:endParaRPr kumimoji="0" lang="en-US" sz="1800" b="0" i="0" u="none" strike="noStrike" cap="none" normalizeH="0" baseline="0" smtClean="0">
                <a:ln>
                  <a:noFill/>
                </a:ln>
                <a:solidFill>
                  <a:schemeClr val="tx1"/>
                </a:solidFill>
                <a:effectLst/>
                <a:latin typeface="Comic Sans MS" panose="030F0702030302020204" pitchFamily="66" charset="0"/>
                <a:cs typeface="Arial" pitchFamily="34" charset="0"/>
              </a:endParaRPr>
            </a:p>
          </p:txBody>
        </p:sp>
        <p:sp>
          <p:nvSpPr>
            <p:cNvPr id="45064" name="Rectangle 36"/>
            <p:cNvSpPr>
              <a:spLocks noChangeArrowheads="1"/>
            </p:cNvSpPr>
            <p:nvPr/>
          </p:nvSpPr>
          <p:spPr bwMode="auto">
            <a:xfrm>
              <a:off x="1250" y="3346"/>
              <a:ext cx="21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omic Sans MS" panose="030F0702030302020204" pitchFamily="66" charset="0"/>
                  <a:cs typeface="Arial" pitchFamily="34" charset="0"/>
                </a:rPr>
                <a:t>1.5</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5065" name="Rectangle 37"/>
            <p:cNvSpPr>
              <a:spLocks noChangeArrowheads="1"/>
            </p:cNvSpPr>
            <p:nvPr/>
          </p:nvSpPr>
          <p:spPr bwMode="auto">
            <a:xfrm>
              <a:off x="2390" y="3346"/>
              <a:ext cx="2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omic Sans MS" panose="030F0702030302020204" pitchFamily="66" charset="0"/>
                  <a:cs typeface="Arial" pitchFamily="34" charset="0"/>
                </a:rPr>
                <a:t>2.5</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5066" name="Rectangle 38"/>
            <p:cNvSpPr>
              <a:spLocks noChangeArrowheads="1"/>
            </p:cNvSpPr>
            <p:nvPr/>
          </p:nvSpPr>
          <p:spPr bwMode="auto">
            <a:xfrm>
              <a:off x="3530" y="3346"/>
              <a:ext cx="2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omic Sans MS" panose="030F0702030302020204" pitchFamily="66" charset="0"/>
                  <a:cs typeface="Arial" pitchFamily="34" charset="0"/>
                </a:rPr>
                <a:t>3.5</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5067" name="Rectangle 39"/>
            <p:cNvSpPr>
              <a:spLocks noChangeArrowheads="1"/>
            </p:cNvSpPr>
            <p:nvPr/>
          </p:nvSpPr>
          <p:spPr bwMode="auto">
            <a:xfrm>
              <a:off x="4661" y="3346"/>
              <a:ext cx="2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omic Sans MS" panose="030F0702030302020204" pitchFamily="66" charset="0"/>
                  <a:cs typeface="Arial" pitchFamily="34" charset="0"/>
                </a:rPr>
                <a:t>4.5</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5068" name="Rectangle 40"/>
            <p:cNvSpPr>
              <a:spLocks noChangeArrowheads="1"/>
            </p:cNvSpPr>
            <p:nvPr/>
          </p:nvSpPr>
          <p:spPr bwMode="auto">
            <a:xfrm>
              <a:off x="2725" y="3530"/>
              <a:ext cx="92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omic Sans MS" panose="030F0702030302020204" pitchFamily="66" charset="0"/>
                  <a:cs typeface="Arial" pitchFamily="34" charset="0"/>
                </a:rPr>
                <a:t>Age (Years)</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5069" name="Rectangle 41"/>
            <p:cNvSpPr>
              <a:spLocks noChangeArrowheads="1"/>
            </p:cNvSpPr>
            <p:nvPr/>
          </p:nvSpPr>
          <p:spPr bwMode="auto">
            <a:xfrm rot="16200000">
              <a:off x="-123" y="2041"/>
              <a:ext cx="10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omic Sans MS" panose="030F0702030302020204" pitchFamily="66" charset="0"/>
                  <a:cs typeface="Arial" pitchFamily="34" charset="0"/>
                </a:rPr>
                <a:t>Antler Score</a:t>
              </a:r>
              <a:endParaRPr kumimoji="0" lang="en-US" sz="20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grpSp>
      <p:sp>
        <p:nvSpPr>
          <p:cNvPr id="45070" name="TextBox 45069"/>
          <p:cNvSpPr txBox="1"/>
          <p:nvPr/>
        </p:nvSpPr>
        <p:spPr>
          <a:xfrm>
            <a:off x="4160815" y="1778986"/>
            <a:ext cx="2103461" cy="369332"/>
          </a:xfrm>
          <a:prstGeom prst="rect">
            <a:avLst/>
          </a:prstGeom>
          <a:noFill/>
        </p:spPr>
        <p:txBody>
          <a:bodyPr wrap="none" rtlCol="0">
            <a:spAutoFit/>
          </a:bodyPr>
          <a:lstStyle/>
          <a:p>
            <a:r>
              <a:rPr lang="en-US" b="1" dirty="0" smtClean="0">
                <a:solidFill>
                  <a:srgbClr val="002060"/>
                </a:solidFill>
                <a:latin typeface="Comic Sans MS" panose="030F0702030302020204" pitchFamily="66" charset="0"/>
              </a:rPr>
              <a:t>16% Protein Diet</a:t>
            </a:r>
            <a:endParaRPr lang="en-US" b="1" dirty="0">
              <a:solidFill>
                <a:srgbClr val="002060"/>
              </a:solidFill>
              <a:latin typeface="Comic Sans MS" panose="030F0702030302020204" pitchFamily="66" charset="0"/>
            </a:endParaRPr>
          </a:p>
        </p:txBody>
      </p:sp>
      <p:sp>
        <p:nvSpPr>
          <p:cNvPr id="47" name="TextBox 46"/>
          <p:cNvSpPr txBox="1"/>
          <p:nvPr/>
        </p:nvSpPr>
        <p:spPr>
          <a:xfrm>
            <a:off x="6172200" y="2799194"/>
            <a:ext cx="1962397" cy="369332"/>
          </a:xfrm>
          <a:prstGeom prst="rect">
            <a:avLst/>
          </a:prstGeom>
          <a:noFill/>
        </p:spPr>
        <p:txBody>
          <a:bodyPr wrap="none" rtlCol="0">
            <a:spAutoFit/>
          </a:bodyPr>
          <a:lstStyle/>
          <a:p>
            <a:r>
              <a:rPr lang="en-US" b="1" dirty="0" smtClean="0">
                <a:solidFill>
                  <a:srgbClr val="FF0000"/>
                </a:solidFill>
                <a:latin typeface="Comic Sans MS" panose="030F0702030302020204" pitchFamily="66" charset="0"/>
              </a:rPr>
              <a:t>8% Protein Diet</a:t>
            </a:r>
            <a:endParaRPr lang="en-US"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61713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rot="10800000">
            <a:off x="674268" y="1298426"/>
            <a:ext cx="7851531" cy="1569720"/>
            <a:chOff x="1600200" y="4876800"/>
            <a:chExt cx="6446520" cy="1569720"/>
          </a:xfrm>
        </p:grpSpPr>
        <p:sp>
          <p:nvSpPr>
            <p:cNvPr id="15" name="Flowchart: Connector 1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1795" y="2990654"/>
            <a:ext cx="2978701" cy="646331"/>
          </a:xfrm>
          <a:prstGeom prst="rect">
            <a:avLst/>
          </a:prstGeom>
          <a:noFill/>
        </p:spPr>
        <p:txBody>
          <a:bodyPr wrap="none" rtlCol="0">
            <a:spAutoFit/>
          </a:bodyPr>
          <a:lstStyle/>
          <a:p>
            <a:r>
              <a:rPr lang="en-US" sz="3600" dirty="0" smtClean="0">
                <a:solidFill>
                  <a:schemeClr val="accent2">
                    <a:lumMod val="50000"/>
                  </a:schemeClr>
                </a:solidFill>
              </a:rPr>
              <a:t>Soil Quality?</a:t>
            </a:r>
            <a:endParaRPr lang="en-US" sz="3600" dirty="0">
              <a:solidFill>
                <a:schemeClr val="accent2">
                  <a:lumMod val="50000"/>
                </a:schemeClr>
              </a:solidFill>
            </a:endParaRPr>
          </a:p>
        </p:txBody>
      </p:sp>
      <p:sp>
        <p:nvSpPr>
          <p:cNvPr id="33" name="TextBox 32"/>
          <p:cNvSpPr txBox="1"/>
          <p:nvPr/>
        </p:nvSpPr>
        <p:spPr>
          <a:xfrm>
            <a:off x="7646050" y="2014015"/>
            <a:ext cx="1425390" cy="646331"/>
          </a:xfrm>
          <a:prstGeom prst="rect">
            <a:avLst/>
          </a:prstGeom>
          <a:noFill/>
        </p:spPr>
        <p:txBody>
          <a:bodyPr wrap="none" rtlCol="0">
            <a:spAutoFit/>
          </a:bodyPr>
          <a:lstStyle/>
          <a:p>
            <a:pPr algn="ctr"/>
            <a:r>
              <a:rPr lang="en-US" dirty="0" smtClean="0"/>
              <a:t>Deer </a:t>
            </a:r>
          </a:p>
          <a:p>
            <a:pPr algn="ctr"/>
            <a:r>
              <a:rPr lang="en-US" dirty="0" smtClean="0"/>
              <a:t>Morphology</a:t>
            </a:r>
          </a:p>
        </p:txBody>
      </p:sp>
      <p:sp>
        <p:nvSpPr>
          <p:cNvPr id="34" name="TextBox 33"/>
          <p:cNvSpPr txBox="1"/>
          <p:nvPr/>
        </p:nvSpPr>
        <p:spPr>
          <a:xfrm>
            <a:off x="5334000" y="2546320"/>
            <a:ext cx="1164101" cy="369332"/>
          </a:xfrm>
          <a:prstGeom prst="rect">
            <a:avLst/>
          </a:prstGeom>
          <a:noFill/>
        </p:spPr>
        <p:txBody>
          <a:bodyPr wrap="none" rtlCol="0">
            <a:spAutoFit/>
          </a:bodyPr>
          <a:lstStyle/>
          <a:p>
            <a:r>
              <a:rPr lang="en-US" dirty="0" smtClean="0"/>
              <a:t>Land Use</a:t>
            </a:r>
            <a:endParaRPr lang="en-US" dirty="0"/>
          </a:p>
        </p:txBody>
      </p:sp>
      <p:sp>
        <p:nvSpPr>
          <p:cNvPr id="35" name="TextBox 34"/>
          <p:cNvSpPr txBox="1"/>
          <p:nvPr/>
        </p:nvSpPr>
        <p:spPr>
          <a:xfrm>
            <a:off x="1981200" y="1747572"/>
            <a:ext cx="981359" cy="646331"/>
          </a:xfrm>
          <a:prstGeom prst="rect">
            <a:avLst/>
          </a:prstGeom>
          <a:noFill/>
        </p:spPr>
        <p:txBody>
          <a:bodyPr wrap="none" rtlCol="0">
            <a:spAutoFit/>
          </a:bodyPr>
          <a:lstStyle/>
          <a:p>
            <a:pPr algn="ctr"/>
            <a:r>
              <a:rPr lang="en-US" dirty="0" smtClean="0"/>
              <a:t>Plant</a:t>
            </a:r>
          </a:p>
          <a:p>
            <a:pPr algn="ctr"/>
            <a:r>
              <a:rPr lang="en-US" dirty="0" smtClean="0"/>
              <a:t>Quality</a:t>
            </a:r>
            <a:endParaRPr lang="en-US" dirty="0"/>
          </a:p>
        </p:txBody>
      </p:sp>
    </p:spTree>
    <p:extLst>
      <p:ext uri="{BB962C8B-B14F-4D97-AF65-F5344CB8AC3E}">
        <p14:creationId xmlns:p14="http://schemas.microsoft.com/office/powerpoint/2010/main" val="354645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351104076"/>
              </p:ext>
            </p:extLst>
          </p:nvPr>
        </p:nvGraphicFramePr>
        <p:xfrm>
          <a:off x="469900" y="1041400"/>
          <a:ext cx="8204200" cy="54419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90800" y="1764268"/>
            <a:ext cx="32733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8" name="Title 7"/>
          <p:cNvSpPr txBox="1">
            <a:spLocks noGrp="1"/>
          </p:cNvSpPr>
          <p:nvPr>
            <p:ph type="title"/>
          </p:nvPr>
        </p:nvSpPr>
        <p:spPr>
          <a:xfrm>
            <a:off x="439382" y="153888"/>
            <a:ext cx="8060220" cy="646331"/>
          </a:xfrm>
          <a:prstGeom prst="rect">
            <a:avLst/>
          </a:prstGeom>
          <a:noFill/>
        </p:spPr>
        <p:txBody>
          <a:bodyPr wrap="none" rtlCol="0">
            <a:spAutoFit/>
          </a:bodyPr>
          <a:lstStyle/>
          <a:p>
            <a:r>
              <a:rPr lang="en-US" sz="3600" dirty="0" smtClean="0"/>
              <a:t>Regional Variation in Soil Phosphorus</a:t>
            </a:r>
            <a:endParaRPr lang="en-US" sz="3600" dirty="0"/>
          </a:p>
        </p:txBody>
      </p:sp>
      <p:sp>
        <p:nvSpPr>
          <p:cNvPr id="9" name="TextBox 8"/>
          <p:cNvSpPr txBox="1"/>
          <p:nvPr/>
        </p:nvSpPr>
        <p:spPr>
          <a:xfrm>
            <a:off x="4419600" y="3581400"/>
            <a:ext cx="327334"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10" name="TextBox 9"/>
          <p:cNvSpPr txBox="1"/>
          <p:nvPr/>
        </p:nvSpPr>
        <p:spPr>
          <a:xfrm>
            <a:off x="6248400" y="4583668"/>
            <a:ext cx="327334" cy="369332"/>
          </a:xfrm>
          <a:prstGeom prst="rect">
            <a:avLst/>
          </a:prstGeom>
          <a:solidFill>
            <a:srgbClr val="FFC000"/>
          </a:solidFill>
        </p:spPr>
        <p:txBody>
          <a:bodyPr wrap="square" rtlCol="0">
            <a:spAutoFit/>
          </a:bodyPr>
          <a:lstStyle/>
          <a:p>
            <a:r>
              <a:rPr lang="en-US" dirty="0" smtClean="0">
                <a:solidFill>
                  <a:schemeClr val="bg1"/>
                </a:solidFill>
              </a:rPr>
              <a:t>B</a:t>
            </a:r>
            <a:endParaRPr lang="en-US" dirty="0">
              <a:solidFill>
                <a:schemeClr val="bg1"/>
              </a:solidFill>
            </a:endParaRPr>
          </a:p>
        </p:txBody>
      </p:sp>
    </p:spTree>
    <p:extLst>
      <p:ext uri="{BB962C8B-B14F-4D97-AF65-F5344CB8AC3E}">
        <p14:creationId xmlns:p14="http://schemas.microsoft.com/office/powerpoint/2010/main" val="2254975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2247567732"/>
              </p:ext>
            </p:extLst>
          </p:nvPr>
        </p:nvGraphicFramePr>
        <p:xfrm>
          <a:off x="516823" y="1066800"/>
          <a:ext cx="8204200" cy="54419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14600" y="2069068"/>
            <a:ext cx="32733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8" name="Title 7"/>
          <p:cNvSpPr txBox="1">
            <a:spLocks noGrp="1"/>
          </p:cNvSpPr>
          <p:nvPr>
            <p:ph type="title"/>
          </p:nvPr>
        </p:nvSpPr>
        <p:spPr>
          <a:xfrm>
            <a:off x="445798" y="123111"/>
            <a:ext cx="8047395" cy="707886"/>
          </a:xfrm>
          <a:prstGeom prst="rect">
            <a:avLst/>
          </a:prstGeom>
          <a:noFill/>
        </p:spPr>
        <p:txBody>
          <a:bodyPr wrap="none" rtlCol="0">
            <a:spAutoFit/>
          </a:bodyPr>
          <a:lstStyle/>
          <a:p>
            <a:r>
              <a:rPr lang="en-US" sz="4000" dirty="0" smtClean="0"/>
              <a:t>Regional Variation in Soil Calcium</a:t>
            </a:r>
            <a:endParaRPr lang="en-US" sz="4000" dirty="0"/>
          </a:p>
        </p:txBody>
      </p:sp>
      <p:sp>
        <p:nvSpPr>
          <p:cNvPr id="10" name="TextBox 9"/>
          <p:cNvSpPr txBox="1"/>
          <p:nvPr/>
        </p:nvSpPr>
        <p:spPr>
          <a:xfrm>
            <a:off x="6248400" y="4724400"/>
            <a:ext cx="327334"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Tree>
    <p:extLst>
      <p:ext uri="{BB962C8B-B14F-4D97-AF65-F5344CB8AC3E}">
        <p14:creationId xmlns:p14="http://schemas.microsoft.com/office/powerpoint/2010/main" val="1917291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rot="10800000">
            <a:off x="674268" y="1298426"/>
            <a:ext cx="7851531" cy="1569720"/>
            <a:chOff x="1600200" y="4876800"/>
            <a:chExt cx="6446520" cy="1569720"/>
          </a:xfrm>
        </p:grpSpPr>
        <p:sp>
          <p:nvSpPr>
            <p:cNvPr id="15" name="Flowchart: Connector 14"/>
            <p:cNvSpPr/>
            <p:nvPr/>
          </p:nvSpPr>
          <p:spPr>
            <a:xfrm>
              <a:off x="1600200" y="58674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629400" y="61722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657600" y="5257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7772400" y="4876800"/>
              <a:ext cx="274320" cy="274320"/>
            </a:xfrm>
            <a:prstGeom prst="flowChartConnector">
              <a:avLst/>
            </a:prstGeom>
            <a:solidFill>
              <a:schemeClr val="bg2">
                <a:lumMod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8" idx="3"/>
              <a:endCxn id="16" idx="7"/>
            </p:cNvCxnSpPr>
            <p:nvPr/>
          </p:nvCxnSpPr>
          <p:spPr>
            <a:xfrm rot="5400000">
              <a:off x="6787347" y="5187147"/>
              <a:ext cx="1101426" cy="949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11795" y="2990654"/>
            <a:ext cx="2736647" cy="646331"/>
          </a:xfrm>
          <a:prstGeom prst="rect">
            <a:avLst/>
          </a:prstGeom>
          <a:noFill/>
        </p:spPr>
        <p:txBody>
          <a:bodyPr wrap="none" rtlCol="0">
            <a:spAutoFit/>
          </a:bodyPr>
          <a:lstStyle/>
          <a:p>
            <a:r>
              <a:rPr lang="en-US" sz="3600" dirty="0" smtClean="0"/>
              <a:t>Soil Quality</a:t>
            </a:r>
            <a:endParaRPr lang="en-US" sz="3600" dirty="0"/>
          </a:p>
        </p:txBody>
      </p:sp>
      <p:sp>
        <p:nvSpPr>
          <p:cNvPr id="33" name="TextBox 32"/>
          <p:cNvSpPr txBox="1"/>
          <p:nvPr/>
        </p:nvSpPr>
        <p:spPr>
          <a:xfrm>
            <a:off x="7646050" y="2014015"/>
            <a:ext cx="1425390" cy="646331"/>
          </a:xfrm>
          <a:prstGeom prst="rect">
            <a:avLst/>
          </a:prstGeom>
          <a:noFill/>
        </p:spPr>
        <p:txBody>
          <a:bodyPr wrap="none" rtlCol="0">
            <a:spAutoFit/>
          </a:bodyPr>
          <a:lstStyle/>
          <a:p>
            <a:pPr algn="ctr"/>
            <a:r>
              <a:rPr lang="en-US" dirty="0" smtClean="0"/>
              <a:t>Deer </a:t>
            </a:r>
          </a:p>
          <a:p>
            <a:pPr algn="ctr"/>
            <a:r>
              <a:rPr lang="en-US" dirty="0" smtClean="0"/>
              <a:t>Morphology</a:t>
            </a:r>
          </a:p>
        </p:txBody>
      </p:sp>
      <p:sp>
        <p:nvSpPr>
          <p:cNvPr id="34" name="TextBox 33"/>
          <p:cNvSpPr txBox="1"/>
          <p:nvPr/>
        </p:nvSpPr>
        <p:spPr>
          <a:xfrm>
            <a:off x="5334000" y="2546320"/>
            <a:ext cx="1164101" cy="369332"/>
          </a:xfrm>
          <a:prstGeom prst="rect">
            <a:avLst/>
          </a:prstGeom>
          <a:noFill/>
        </p:spPr>
        <p:txBody>
          <a:bodyPr wrap="none" rtlCol="0">
            <a:spAutoFit/>
          </a:bodyPr>
          <a:lstStyle/>
          <a:p>
            <a:r>
              <a:rPr lang="en-US" dirty="0" smtClean="0"/>
              <a:t>Land Use</a:t>
            </a:r>
            <a:endParaRPr lang="en-US" dirty="0"/>
          </a:p>
        </p:txBody>
      </p:sp>
      <p:sp>
        <p:nvSpPr>
          <p:cNvPr id="35" name="TextBox 34"/>
          <p:cNvSpPr txBox="1"/>
          <p:nvPr/>
        </p:nvSpPr>
        <p:spPr>
          <a:xfrm>
            <a:off x="1604520" y="1619071"/>
            <a:ext cx="2021707" cy="1200329"/>
          </a:xfrm>
          <a:prstGeom prst="rect">
            <a:avLst/>
          </a:prstGeom>
          <a:noFill/>
        </p:spPr>
        <p:txBody>
          <a:bodyPr wrap="none" rtlCol="0">
            <a:spAutoFit/>
          </a:bodyPr>
          <a:lstStyle/>
          <a:p>
            <a:pPr algn="ctr"/>
            <a:r>
              <a:rPr lang="en-US" sz="3600" dirty="0" smtClean="0">
                <a:solidFill>
                  <a:schemeClr val="accent2">
                    <a:lumMod val="50000"/>
                  </a:schemeClr>
                </a:solidFill>
              </a:rPr>
              <a:t>Plant</a:t>
            </a:r>
          </a:p>
          <a:p>
            <a:pPr algn="ctr"/>
            <a:r>
              <a:rPr lang="en-US" sz="3600" dirty="0" smtClean="0">
                <a:solidFill>
                  <a:schemeClr val="accent2">
                    <a:lumMod val="50000"/>
                  </a:schemeClr>
                </a:solidFill>
              </a:rPr>
              <a:t>Quality?</a:t>
            </a:r>
            <a:endParaRPr lang="en-US" sz="3600" dirty="0">
              <a:solidFill>
                <a:schemeClr val="accent2">
                  <a:lumMod val="50000"/>
                </a:schemeClr>
              </a:solidFill>
            </a:endParaRPr>
          </a:p>
        </p:txBody>
      </p:sp>
    </p:spTree>
    <p:extLst>
      <p:ext uri="{BB962C8B-B14F-4D97-AF65-F5344CB8AC3E}">
        <p14:creationId xmlns:p14="http://schemas.microsoft.com/office/powerpoint/2010/main" val="2720641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Sans M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1867</Words>
  <Application>Microsoft Office PowerPoint</Application>
  <PresentationFormat>On-screen Show (4:3)</PresentationFormat>
  <Paragraphs>227</Paragraphs>
  <Slides>33</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Candara</vt:lpstr>
      <vt:lpstr>Comic Sans MS</vt:lpstr>
      <vt:lpstr>Rockwell</vt:lpstr>
      <vt:lpstr>Office Theme</vt:lpstr>
      <vt:lpstr>8_Office Theme</vt:lpstr>
      <vt:lpstr>6_Office Theme</vt:lpstr>
      <vt:lpstr>Chasing the Cause of Extreme Variation in Body and Antler Size in Mississippi: Genetics vs Nutrition </vt:lpstr>
      <vt:lpstr>Regional Antler Size Variation @ 5+ Years (Harvested Bucks) </vt:lpstr>
      <vt:lpstr>Regional Body Size Variation @ 4 Years (Harvested Bucks)  </vt:lpstr>
      <vt:lpstr>PowerPoint Presentation</vt:lpstr>
      <vt:lpstr>Nutrition &amp; Antler Development B&amp;C Antler Score</vt:lpstr>
      <vt:lpstr>PowerPoint Presentation</vt:lpstr>
      <vt:lpstr>Regional Variation in Soil Phosphorus</vt:lpstr>
      <vt:lpstr>Regional Variation in Soil Calcium</vt:lpstr>
      <vt:lpstr>PowerPoint Presentation</vt:lpstr>
      <vt:lpstr>PowerPoint Presentation</vt:lpstr>
      <vt:lpstr>Regional Variation in Crude Protein  6 Deer Forages Combined</vt:lpstr>
      <vt:lpstr>PowerPoint Presentation</vt:lpstr>
      <vt:lpstr> Antler Size  (203 Populations)</vt:lpstr>
      <vt:lpstr>Antler &amp; Land Use Models (n=65)</vt:lpstr>
      <vt:lpstr>Antler &amp; Land Use Models (n=45)</vt:lpstr>
      <vt:lpstr>Antler &amp; Land Use Models (n=17)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for Ungulate Conservation?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Land Use, and Genetic Potential – Connecting the Dots of Deer Ecology and Management</dc:title>
  <dc:creator>Steve Demarais</dc:creator>
  <cp:lastModifiedBy>Shyla E Rabe</cp:lastModifiedBy>
  <cp:revision>59</cp:revision>
  <dcterms:created xsi:type="dcterms:W3CDTF">2016-10-13T15:32:40Z</dcterms:created>
  <dcterms:modified xsi:type="dcterms:W3CDTF">2017-02-28T21:42:43Z</dcterms:modified>
</cp:coreProperties>
</file>